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  <p:sldMasterId id="2147483779" r:id="rId2"/>
    <p:sldMasterId id="2147483791" r:id="rId3"/>
  </p:sldMasterIdLst>
  <p:sldIdLst>
    <p:sldId id="256" r:id="rId4"/>
    <p:sldId id="282" r:id="rId5"/>
    <p:sldId id="290" r:id="rId6"/>
    <p:sldId id="283" r:id="rId7"/>
    <p:sldId id="293" r:id="rId8"/>
    <p:sldId id="292" r:id="rId9"/>
    <p:sldId id="289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60"/>
  </p:normalViewPr>
  <p:slideViewPr>
    <p:cSldViewPr snapToGrid="0">
      <p:cViewPr varScale="1">
        <p:scale>
          <a:sx n="80" d="100"/>
          <a:sy n="80" d="100"/>
        </p:scale>
        <p:origin x="70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022FF0-9036-4B8B-A30D-9F179D837511}" type="datetimeFigureOut">
              <a:rPr lang="uk-UA" smtClean="0"/>
              <a:pPr/>
              <a:t>01.11.2025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9CF55-EC64-4789-B950-4DC77E0247DF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582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022FF0-9036-4B8B-A30D-9F179D837511}" type="datetimeFigureOut">
              <a:rPr lang="uk-UA" smtClean="0"/>
              <a:pPr/>
              <a:t>01.11.2025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9CF55-EC64-4789-B950-4DC77E0247DF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3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64"/>
          <a:stretch/>
        </p:blipFill>
        <p:spPr>
          <a:xfrm flipH="1">
            <a:off x="1" y="0"/>
            <a:ext cx="7862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9A4B5-570B-4916-A158-B02CFF6D4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0988" y="1697382"/>
            <a:ext cx="9577137" cy="24655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БЮДЖЕТНИЙ ПРОЦЕС В УМОВАХ ДЕЦЕНТРАЛІЗАЦІЇ: НАПРЯМИ УДОСКОНАЛЕННЯ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97E028-2991-4CA9-A31C-A9E328238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282" y="4621789"/>
            <a:ext cx="10363200" cy="1199704"/>
          </a:xfrm>
        </p:spPr>
        <p:txBody>
          <a:bodyPr>
            <a:normAutofit/>
          </a:bodyPr>
          <a:lstStyle/>
          <a:p>
            <a:r>
              <a:rPr lang="uk-UA" altLang="ru-RU" dirty="0"/>
              <a:t>Литвинчук Ірина Вікторівна, </a:t>
            </a:r>
            <a:r>
              <a:rPr lang="en-US" altLang="ru-RU" dirty="0"/>
              <a:t> </a:t>
            </a:r>
            <a:r>
              <a:rPr lang="uk-UA" altLang="ru-RU" dirty="0" err="1"/>
              <a:t>к.е.н</a:t>
            </a:r>
            <a:r>
              <a:rPr lang="uk-UA" altLang="ru-RU" dirty="0"/>
              <a:t>., доцент</a:t>
            </a:r>
            <a:endParaRPr lang="uk-UA" altLang="ru-RU" b="1" i="1" dirty="0">
              <a:latin typeface="Arial Black" panose="020B0A04020102020204" pitchFamily="34" charset="0"/>
            </a:endParaRPr>
          </a:p>
          <a:p>
            <a:endParaRPr lang="uk-UA" altLang="ru-RU" sz="2000" b="1" i="1" dirty="0">
              <a:latin typeface="Arial Black" panose="020B0A04020102020204" pitchFamily="34" charset="0"/>
            </a:endParaRPr>
          </a:p>
          <a:p>
            <a:r>
              <a:rPr lang="uk-UA" altLang="ru-RU" sz="1600" dirty="0"/>
              <a:t>Житомир – 2025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82125" y="8216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ЛЕКЦІЯ-ПРЕЗЕНТАЦІЯ</a:t>
            </a:r>
            <a:br>
              <a:rPr lang="uk-UA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21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4336472" y="398355"/>
            <a:ext cx="44750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err="1"/>
              <a:t>Етапи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децентралізації</a:t>
            </a:r>
            <a:r>
              <a:rPr lang="ru-RU" dirty="0"/>
              <a:t> 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2118" t="43767" r="18847" b="28153"/>
          <a:stretch/>
        </p:blipFill>
        <p:spPr bwMode="auto">
          <a:xfrm>
            <a:off x="2006221" y="1078174"/>
            <a:ext cx="9498842" cy="4176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6592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3983" t="17455" r="22587" b="30735"/>
          <a:stretch/>
        </p:blipFill>
        <p:spPr bwMode="auto">
          <a:xfrm>
            <a:off x="1842655" y="762001"/>
            <a:ext cx="9511145" cy="5134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36959" y="265607"/>
            <a:ext cx="2539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Рівні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децентралізації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082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0405" t="14404" r="18380" b="20765"/>
          <a:stretch/>
        </p:blipFill>
        <p:spPr bwMode="auto">
          <a:xfrm>
            <a:off x="1487605" y="457200"/>
            <a:ext cx="10140287" cy="54522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513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3600" dirty="0"/>
              <a:t>Таблиця 1.</a:t>
            </a:r>
            <a:endParaRPr lang="ru-RU" sz="3600" dirty="0"/>
          </a:p>
          <a:p>
            <a:pPr algn="ctr"/>
            <a:r>
              <a:rPr lang="uk-UA" sz="3600" dirty="0"/>
              <a:t>Динаміка результатів проведення реформи децентралізації в Україні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22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/>
              <a:t>Цілі</a:t>
            </a:r>
            <a:r>
              <a:rPr lang="ru-RU" sz="2800" dirty="0"/>
              <a:t> </a:t>
            </a:r>
            <a:r>
              <a:rPr lang="ru-RU" sz="2800" dirty="0" err="1"/>
              <a:t>реформування</a:t>
            </a:r>
            <a:r>
              <a:rPr lang="ru-RU" sz="2800" dirty="0"/>
              <a:t> </a:t>
            </a:r>
            <a:r>
              <a:rPr lang="ru-RU" sz="2800" dirty="0" err="1"/>
              <a:t>адміністративно-територіального</a:t>
            </a:r>
            <a:r>
              <a:rPr lang="ru-RU" sz="2800" dirty="0"/>
              <a:t> устрою в </a:t>
            </a:r>
            <a:r>
              <a:rPr lang="ru-RU" sz="2800" dirty="0" err="1"/>
              <a:t>напрямі</a:t>
            </a:r>
            <a:r>
              <a:rPr lang="ru-RU" sz="2800" dirty="0"/>
              <a:t> </a:t>
            </a:r>
            <a:r>
              <a:rPr lang="ru-RU" sz="2800" dirty="0" err="1"/>
              <a:t>укрупнення</a:t>
            </a:r>
            <a:r>
              <a:rPr lang="ru-RU" sz="2800" dirty="0"/>
              <a:t> </a:t>
            </a:r>
            <a:r>
              <a:rPr lang="ru-RU" sz="2800" dirty="0" err="1"/>
              <a:t>територіальних</a:t>
            </a:r>
            <a:r>
              <a:rPr lang="ru-RU" sz="2800" dirty="0"/>
              <a:t> громад на </a:t>
            </a:r>
            <a:r>
              <a:rPr lang="ru-RU" sz="2800" dirty="0" err="1"/>
              <a:t>місцевому</a:t>
            </a:r>
            <a:r>
              <a:rPr lang="ru-RU" sz="2800" dirty="0"/>
              <a:t> </a:t>
            </a:r>
            <a:r>
              <a:rPr lang="ru-RU" sz="2800" dirty="0" err="1"/>
              <a:t>рівні</a:t>
            </a:r>
            <a:r>
              <a:rPr lang="ru-RU" sz="2800" dirty="0"/>
              <a:t> у </a:t>
            </a:r>
            <a:r>
              <a:rPr lang="ru-RU" sz="2800" dirty="0" err="1"/>
              <a:t>країнах</a:t>
            </a:r>
            <a:r>
              <a:rPr lang="ru-RU" sz="2800" dirty="0"/>
              <a:t> ЄС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9937" t="20502" r="18069" b="12465"/>
          <a:stretch/>
        </p:blipFill>
        <p:spPr bwMode="auto">
          <a:xfrm>
            <a:off x="1704109" y="1690689"/>
            <a:ext cx="9649691" cy="4486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892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29906" t="18380" r="30062" b="20035"/>
          <a:stretch/>
        </p:blipFill>
        <p:spPr bwMode="auto">
          <a:xfrm>
            <a:off x="1214651" y="122830"/>
            <a:ext cx="10617958" cy="66055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3354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30280A0-EE29-42F1-A043-915EBD6CE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98" y="360947"/>
            <a:ext cx="10881360" cy="456189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6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6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724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9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581</Template>
  <TotalTime>551</TotalTime>
  <Words>59</Words>
  <Application>Microsoft Office PowerPoint</Application>
  <PresentationFormat>Широкий екран</PresentationFormat>
  <Paragraphs>14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8</vt:i4>
      </vt:variant>
    </vt:vector>
  </HeadingPairs>
  <TitlesOfParts>
    <vt:vector size="18" baseType="lpstr">
      <vt:lpstr>맑은 고딕</vt:lpstr>
      <vt:lpstr>Arial</vt:lpstr>
      <vt:lpstr>Arial Black</vt:lpstr>
      <vt:lpstr>Calibri</vt:lpstr>
      <vt:lpstr>Calibri Light</vt:lpstr>
      <vt:lpstr>Tahoma</vt:lpstr>
      <vt:lpstr>Times New Roman</vt:lpstr>
      <vt:lpstr>Тема Office</vt:lpstr>
      <vt:lpstr>Custom Design</vt:lpstr>
      <vt:lpstr>493</vt:lpstr>
      <vt:lpstr>БЮДЖЕТНИЙ ПРОЦЕС В УМОВАХ ДЕЦЕНТРАЛІЗАЦІЇ: НАПРЯМИ УДОСКОНАЛЕННЯ</vt:lpstr>
      <vt:lpstr>Презентація PowerPoint</vt:lpstr>
      <vt:lpstr>Презентація PowerPoint</vt:lpstr>
      <vt:lpstr>Презентація PowerPoint</vt:lpstr>
      <vt:lpstr>Презентація PowerPoint</vt:lpstr>
      <vt:lpstr>Цілі реформування адміністративно-територіального устрою в напрямі укрупнення територіальних громад на місцевому рівні у країнах ЄС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банківського сектору у забезпеченні економічного зростання</dc:title>
  <dc:creator>Zhytomir Andrey</dc:creator>
  <cp:lastModifiedBy>ASUS</cp:lastModifiedBy>
  <cp:revision>64</cp:revision>
  <dcterms:created xsi:type="dcterms:W3CDTF">2020-11-16T08:41:00Z</dcterms:created>
  <dcterms:modified xsi:type="dcterms:W3CDTF">2025-11-01T14:34:52Z</dcterms:modified>
</cp:coreProperties>
</file>