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57" r:id="rId5"/>
    <p:sldId id="258" r:id="rId6"/>
    <p:sldId id="259" r:id="rId7"/>
    <p:sldId id="261" r:id="rId8"/>
    <p:sldId id="268" r:id="rId9"/>
    <p:sldId id="269" r:id="rId10"/>
    <p:sldId id="262" r:id="rId11"/>
    <p:sldId id="263" r:id="rId12"/>
    <p:sldId id="264" r:id="rId13"/>
    <p:sldId id="265" r:id="rId14"/>
    <p:sldId id="266"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06"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F188967-1E6E-4C30-9519-42C1FF020400}" type="datetimeFigureOut">
              <a:rPr lang="en-GB" smtClean="0"/>
              <a:t>30/09/2025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A5CB38-A3BF-41B1-94C4-CF3DBE8C4303}" type="slidenum">
              <a:rPr lang="en-GB" smtClean="0"/>
              <a:t>‹#›</a:t>
            </a:fld>
            <a:endParaRPr lang="en-GB"/>
          </a:p>
        </p:txBody>
      </p:sp>
    </p:spTree>
    <p:extLst>
      <p:ext uri="{BB962C8B-B14F-4D97-AF65-F5344CB8AC3E}">
        <p14:creationId xmlns:p14="http://schemas.microsoft.com/office/powerpoint/2010/main" val="433010563"/>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188967-1E6E-4C30-9519-42C1FF020400}" type="datetimeFigureOut">
              <a:rPr lang="en-GB" smtClean="0"/>
              <a:t>30/09/2025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A5CB38-A3BF-41B1-94C4-CF3DBE8C4303}" type="slidenum">
              <a:rPr lang="en-GB" smtClean="0"/>
              <a:t>‹#›</a:t>
            </a:fld>
            <a:endParaRPr lang="en-GB"/>
          </a:p>
        </p:txBody>
      </p:sp>
    </p:spTree>
    <p:extLst>
      <p:ext uri="{BB962C8B-B14F-4D97-AF65-F5344CB8AC3E}">
        <p14:creationId xmlns:p14="http://schemas.microsoft.com/office/powerpoint/2010/main" val="134917207"/>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188967-1E6E-4C30-9519-42C1FF020400}" type="datetimeFigureOut">
              <a:rPr lang="en-GB" smtClean="0"/>
              <a:t>30/09/2025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A5CB38-A3BF-41B1-94C4-CF3DBE8C4303}" type="slidenum">
              <a:rPr lang="en-GB" smtClean="0"/>
              <a:t>‹#›</a:t>
            </a:fld>
            <a:endParaRPr lang="en-GB"/>
          </a:p>
        </p:txBody>
      </p:sp>
    </p:spTree>
    <p:extLst>
      <p:ext uri="{BB962C8B-B14F-4D97-AF65-F5344CB8AC3E}">
        <p14:creationId xmlns:p14="http://schemas.microsoft.com/office/powerpoint/2010/main" val="142501974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188967-1E6E-4C30-9519-42C1FF020400}" type="datetimeFigureOut">
              <a:rPr lang="en-GB" smtClean="0"/>
              <a:t>30/09/2025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A5CB38-A3BF-41B1-94C4-CF3DBE8C4303}" type="slidenum">
              <a:rPr lang="en-GB" smtClean="0"/>
              <a:t>‹#›</a:t>
            </a:fld>
            <a:endParaRPr lang="en-GB"/>
          </a:p>
        </p:txBody>
      </p:sp>
    </p:spTree>
    <p:extLst>
      <p:ext uri="{BB962C8B-B14F-4D97-AF65-F5344CB8AC3E}">
        <p14:creationId xmlns:p14="http://schemas.microsoft.com/office/powerpoint/2010/main" val="375597844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188967-1E6E-4C30-9519-42C1FF020400}" type="datetimeFigureOut">
              <a:rPr lang="en-GB" smtClean="0"/>
              <a:t>30/09/2025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8A5CB38-A3BF-41B1-94C4-CF3DBE8C4303}" type="slidenum">
              <a:rPr lang="en-GB" smtClean="0"/>
              <a:t>‹#›</a:t>
            </a:fld>
            <a:endParaRPr lang="en-GB"/>
          </a:p>
        </p:txBody>
      </p:sp>
    </p:spTree>
    <p:extLst>
      <p:ext uri="{BB962C8B-B14F-4D97-AF65-F5344CB8AC3E}">
        <p14:creationId xmlns:p14="http://schemas.microsoft.com/office/powerpoint/2010/main" val="25859214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F188967-1E6E-4C30-9519-42C1FF020400}" type="datetimeFigureOut">
              <a:rPr lang="en-GB" smtClean="0"/>
              <a:t>30/09/2025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A5CB38-A3BF-41B1-94C4-CF3DBE8C4303}" type="slidenum">
              <a:rPr lang="en-GB" smtClean="0"/>
              <a:t>‹#›</a:t>
            </a:fld>
            <a:endParaRPr lang="en-GB"/>
          </a:p>
        </p:txBody>
      </p:sp>
    </p:spTree>
    <p:extLst>
      <p:ext uri="{BB962C8B-B14F-4D97-AF65-F5344CB8AC3E}">
        <p14:creationId xmlns:p14="http://schemas.microsoft.com/office/powerpoint/2010/main" val="148433741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F188967-1E6E-4C30-9519-42C1FF020400}" type="datetimeFigureOut">
              <a:rPr lang="en-GB" smtClean="0"/>
              <a:t>30/09/2025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8A5CB38-A3BF-41B1-94C4-CF3DBE8C4303}" type="slidenum">
              <a:rPr lang="en-GB" smtClean="0"/>
              <a:t>‹#›</a:t>
            </a:fld>
            <a:endParaRPr lang="en-GB"/>
          </a:p>
        </p:txBody>
      </p:sp>
    </p:spTree>
    <p:extLst>
      <p:ext uri="{BB962C8B-B14F-4D97-AF65-F5344CB8AC3E}">
        <p14:creationId xmlns:p14="http://schemas.microsoft.com/office/powerpoint/2010/main" val="4006117324"/>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F188967-1E6E-4C30-9519-42C1FF020400}" type="datetimeFigureOut">
              <a:rPr lang="en-GB" smtClean="0"/>
              <a:t>30/09/2025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8A5CB38-A3BF-41B1-94C4-CF3DBE8C4303}" type="slidenum">
              <a:rPr lang="en-GB" smtClean="0"/>
              <a:t>‹#›</a:t>
            </a:fld>
            <a:endParaRPr lang="en-GB"/>
          </a:p>
        </p:txBody>
      </p:sp>
    </p:spTree>
    <p:extLst>
      <p:ext uri="{BB962C8B-B14F-4D97-AF65-F5344CB8AC3E}">
        <p14:creationId xmlns:p14="http://schemas.microsoft.com/office/powerpoint/2010/main" val="347728858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188967-1E6E-4C30-9519-42C1FF020400}" type="datetimeFigureOut">
              <a:rPr lang="en-GB" smtClean="0"/>
              <a:t>30/09/2025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8A5CB38-A3BF-41B1-94C4-CF3DBE8C4303}" type="slidenum">
              <a:rPr lang="en-GB" smtClean="0"/>
              <a:t>‹#›</a:t>
            </a:fld>
            <a:endParaRPr lang="en-GB"/>
          </a:p>
        </p:txBody>
      </p:sp>
    </p:spTree>
    <p:extLst>
      <p:ext uri="{BB962C8B-B14F-4D97-AF65-F5344CB8AC3E}">
        <p14:creationId xmlns:p14="http://schemas.microsoft.com/office/powerpoint/2010/main" val="409752456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188967-1E6E-4C30-9519-42C1FF020400}" type="datetimeFigureOut">
              <a:rPr lang="en-GB" smtClean="0"/>
              <a:t>30/09/2025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A5CB38-A3BF-41B1-94C4-CF3DBE8C4303}" type="slidenum">
              <a:rPr lang="en-GB" smtClean="0"/>
              <a:t>‹#›</a:t>
            </a:fld>
            <a:endParaRPr lang="en-GB"/>
          </a:p>
        </p:txBody>
      </p:sp>
    </p:spTree>
    <p:extLst>
      <p:ext uri="{BB962C8B-B14F-4D97-AF65-F5344CB8AC3E}">
        <p14:creationId xmlns:p14="http://schemas.microsoft.com/office/powerpoint/2010/main" val="45480507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188967-1E6E-4C30-9519-42C1FF020400}" type="datetimeFigureOut">
              <a:rPr lang="en-GB" smtClean="0"/>
              <a:t>30/09/2025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8A5CB38-A3BF-41B1-94C4-CF3DBE8C4303}" type="slidenum">
              <a:rPr lang="en-GB" smtClean="0"/>
              <a:t>‹#›</a:t>
            </a:fld>
            <a:endParaRPr lang="en-GB"/>
          </a:p>
        </p:txBody>
      </p:sp>
    </p:spTree>
    <p:extLst>
      <p:ext uri="{BB962C8B-B14F-4D97-AF65-F5344CB8AC3E}">
        <p14:creationId xmlns:p14="http://schemas.microsoft.com/office/powerpoint/2010/main" val="267197383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1"/>
            <a:ext cx="9144000" cy="6858001"/>
          </a:xfrm>
          <a:prstGeom prst="rect">
            <a:avLst/>
          </a:prstGeom>
          <a:gradFill flip="none" rotWithShape="1">
            <a:gsLst>
              <a:gs pos="79000">
                <a:schemeClr val="bg1">
                  <a:alpha val="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13">
            <a:extLst>
              <a:ext uri="{28A0092B-C50C-407E-A947-70E740481C1C}">
                <a14:useLocalDpi xmlns:a14="http://schemas.microsoft.com/office/drawing/2010/main" val="0"/>
              </a:ext>
            </a:extLst>
          </a:blip>
          <a:srcRect b="81434"/>
          <a:stretch/>
        </p:blipFill>
        <p:spPr>
          <a:xfrm>
            <a:off x="0" y="-2"/>
            <a:ext cx="9144000" cy="1371601"/>
          </a:xfrm>
          <a:prstGeom prst="rect">
            <a:avLst/>
          </a:prstGeom>
          <a:noFill/>
          <a:ln>
            <a:noFill/>
          </a:ln>
          <a:effectLst>
            <a:outerShdw blurRad="50800" dist="38100" dir="5400000" algn="t" rotWithShape="0">
              <a:prstClr val="black">
                <a:alpha val="40000"/>
              </a:prstClr>
            </a:outerShdw>
          </a:effectLst>
        </p:spPr>
      </p:pic>
      <p:sp>
        <p:nvSpPr>
          <p:cNvPr id="2" name="Title Placeholder 1"/>
          <p:cNvSpPr>
            <a:spLocks noGrp="1"/>
          </p:cNvSpPr>
          <p:nvPr>
            <p:ph type="title"/>
          </p:nvPr>
        </p:nvSpPr>
        <p:spPr>
          <a:xfrm>
            <a:off x="457200" y="152400"/>
            <a:ext cx="8229600" cy="103316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188967-1E6E-4C30-9519-42C1FF020400}" type="datetimeFigureOut">
              <a:rPr lang="en-GB" smtClean="0"/>
              <a:t>30/09/2025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5CB38-A3BF-41B1-94C4-CF3DBE8C4303}" type="slidenum">
              <a:rPr lang="en-GB" smtClean="0"/>
              <a:t>‹#›</a:t>
            </a:fld>
            <a:endParaRPr lang="en-GB"/>
          </a:p>
        </p:txBody>
      </p:sp>
    </p:spTree>
    <p:extLst>
      <p:ext uri="{BB962C8B-B14F-4D97-AF65-F5344CB8AC3E}">
        <p14:creationId xmlns:p14="http://schemas.microsoft.com/office/powerpoint/2010/main" val="302056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11" name="Rectangle 10"/>
          <p:cNvSpPr/>
          <p:nvPr/>
        </p:nvSpPr>
        <p:spPr>
          <a:xfrm>
            <a:off x="0" y="-1"/>
            <a:ext cx="9144000" cy="6858001"/>
          </a:xfrm>
          <a:prstGeom prst="rect">
            <a:avLst/>
          </a:prstGeom>
          <a:gradFill flip="none" rotWithShape="1">
            <a:gsLst>
              <a:gs pos="79000">
                <a:schemeClr val="bg1">
                  <a:alpha val="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752600" y="1752600"/>
            <a:ext cx="6553200" cy="1600201"/>
          </a:xfrm>
        </p:spPr>
        <p:txBody>
          <a:bodyPr>
            <a:noAutofit/>
          </a:bodyPr>
          <a:lstStyle/>
          <a:p>
            <a:r>
              <a:rPr lang="uk-UA" sz="5400" dirty="0">
                <a:ln w="18415" cmpd="sng">
                  <a:solidFill>
                    <a:srgbClr val="FFFFFF"/>
                  </a:solidFill>
                  <a:prstDash val="solid"/>
                </a:ln>
                <a:solidFill>
                  <a:srgbClr val="FFFFFF"/>
                </a:solidFill>
                <a:effectLst>
                  <a:outerShdw blurRad="63500" dir="3600000" algn="tl" rotWithShape="0">
                    <a:srgbClr val="000000">
                      <a:alpha val="70000"/>
                    </a:srgbClr>
                  </a:outerShdw>
                </a:effectLst>
              </a:rPr>
              <a:t>Попередження </a:t>
            </a:r>
            <a:r>
              <a:rPr lang="uk-UA" sz="5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булінгу</a:t>
            </a:r>
            <a:r>
              <a:rPr lang="uk-UA" sz="5400" dirty="0">
                <a:ln w="18415" cmpd="sng">
                  <a:solidFill>
                    <a:srgbClr val="FFFFFF"/>
                  </a:solidFill>
                  <a:prstDash val="solid"/>
                </a:ln>
                <a:solidFill>
                  <a:srgbClr val="FFFFFF"/>
                </a:solidFill>
                <a:effectLst>
                  <a:outerShdw blurRad="63500" dir="3600000" algn="tl" rotWithShape="0">
                    <a:srgbClr val="000000">
                      <a:alpha val="70000"/>
                    </a:srgbClr>
                  </a:outerShdw>
                </a:effectLst>
              </a:rPr>
              <a:t> в освітньому середовищі. </a:t>
            </a:r>
            <a:endParaRPr lang="en-GB"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Subtitle 2"/>
          <p:cNvSpPr>
            <a:spLocks noGrp="1"/>
          </p:cNvSpPr>
          <p:nvPr>
            <p:ph type="subTitle" idx="1"/>
          </p:nvPr>
        </p:nvSpPr>
        <p:spPr>
          <a:xfrm>
            <a:off x="2552700" y="4343400"/>
            <a:ext cx="4038600" cy="2134414"/>
          </a:xfrm>
        </p:spPr>
        <p:txBody>
          <a:bodyPr>
            <a:normAutofit/>
          </a:bodyPr>
          <a:lstStyle/>
          <a:p>
            <a:endParaRPr lang="en-GB"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21263231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Засідання комісії</a:t>
            </a:r>
            <a:endParaRPr lang="ru-RU"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13401"/>
            <a:ext cx="8229600" cy="4099560"/>
          </a:xfrm>
        </p:spPr>
      </p:pic>
    </p:spTree>
    <p:extLst>
      <p:ext uri="{BB962C8B-B14F-4D97-AF65-F5344CB8AC3E}">
        <p14:creationId xmlns:p14="http://schemas.microsoft.com/office/powerpoint/2010/main" val="233012893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52400"/>
            <a:ext cx="8686800" cy="1033166"/>
          </a:xfrm>
        </p:spPr>
        <p:txBody>
          <a:bodyPr>
            <a:normAutofit fontScale="90000"/>
          </a:bodyPr>
          <a:lstStyle/>
          <a:p>
            <a:r>
              <a:rPr lang="uk-UA" dirty="0"/>
              <a:t>Керівник закладу освіти наказом оформлює протокол засідання комісії</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8503" y="1600200"/>
            <a:ext cx="7986993" cy="4525963"/>
          </a:xfrm>
        </p:spPr>
      </p:pic>
    </p:spTree>
    <p:extLst>
      <p:ext uri="{BB962C8B-B14F-4D97-AF65-F5344CB8AC3E}">
        <p14:creationId xmlns:p14="http://schemas.microsoft.com/office/powerpoint/2010/main" val="1779061909"/>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Дії закладу у випадках </a:t>
            </a:r>
            <a:r>
              <a:rPr lang="uk-UA" dirty="0" err="1"/>
              <a:t>булінгу</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18151"/>
            <a:ext cx="8229600" cy="4290060"/>
          </a:xfrm>
        </p:spPr>
      </p:pic>
    </p:spTree>
    <p:extLst>
      <p:ext uri="{BB962C8B-B14F-4D97-AF65-F5344CB8AC3E}">
        <p14:creationId xmlns:p14="http://schemas.microsoft.com/office/powerpoint/2010/main" val="146311594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Дії закладу у випадках </a:t>
            </a:r>
            <a:r>
              <a:rPr lang="uk-UA" dirty="0" err="1"/>
              <a:t>булінгу</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p:pic>
    </p:spTree>
    <p:extLst>
      <p:ext uri="{BB962C8B-B14F-4D97-AF65-F5344CB8AC3E}">
        <p14:creationId xmlns:p14="http://schemas.microsoft.com/office/powerpoint/2010/main" val="368326005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7010401"/>
          </a:xfrm>
        </p:spPr>
      </p:pic>
    </p:spTree>
    <p:extLst>
      <p:ext uri="{BB962C8B-B14F-4D97-AF65-F5344CB8AC3E}">
        <p14:creationId xmlns:p14="http://schemas.microsoft.com/office/powerpoint/2010/main" val="231923863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Яка </a:t>
            </a:r>
            <a:r>
              <a:rPr lang="ru-RU" dirty="0" err="1"/>
              <a:t>відповідальність</a:t>
            </a:r>
            <a:r>
              <a:rPr lang="ru-RU" dirty="0"/>
              <a:t> за </a:t>
            </a:r>
            <a:r>
              <a:rPr lang="ru-RU" dirty="0" err="1"/>
              <a:t>вчинення</a:t>
            </a:r>
            <a:r>
              <a:rPr lang="ru-RU" dirty="0"/>
              <a:t> </a:t>
            </a:r>
            <a:r>
              <a:rPr lang="ru-RU" dirty="0" err="1"/>
              <a:t>булінгу</a:t>
            </a:r>
            <a:r>
              <a:rPr lang="ru-RU" dirty="0"/>
              <a:t>?</a:t>
            </a:r>
          </a:p>
        </p:txBody>
      </p:sp>
      <p:sp>
        <p:nvSpPr>
          <p:cNvPr id="5" name="Объект 4"/>
          <p:cNvSpPr>
            <a:spLocks noGrp="1"/>
          </p:cNvSpPr>
          <p:nvPr>
            <p:ph idx="1"/>
          </p:nvPr>
        </p:nvSpPr>
        <p:spPr>
          <a:xfrm>
            <a:off x="0" y="1600200"/>
            <a:ext cx="9144000" cy="5257800"/>
          </a:xfrm>
        </p:spPr>
        <p:txBody>
          <a:bodyPr>
            <a:noAutofit/>
          </a:bodyPr>
          <a:lstStyle/>
          <a:p>
            <a:pPr marL="0" indent="0">
              <a:buNone/>
            </a:pPr>
            <a:r>
              <a:rPr lang="ru-RU" sz="2100" dirty="0"/>
              <a:t> </a:t>
            </a:r>
            <a:r>
              <a:rPr lang="ru-RU" sz="2100" dirty="0">
                <a:solidFill>
                  <a:schemeClr val="accent1">
                    <a:lumMod val="75000"/>
                  </a:schemeClr>
                </a:solidFill>
              </a:rPr>
              <a:t>З </a:t>
            </a:r>
            <a:r>
              <a:rPr lang="ru-RU" sz="2100" dirty="0" err="1">
                <a:solidFill>
                  <a:schemeClr val="accent1">
                    <a:lumMod val="75000"/>
                  </a:schemeClr>
                </a:solidFill>
              </a:rPr>
              <a:t>прийняттям</a:t>
            </a:r>
            <a:r>
              <a:rPr lang="ru-RU" sz="2100" dirty="0">
                <a:solidFill>
                  <a:schemeClr val="accent1">
                    <a:lumMod val="75000"/>
                  </a:schemeClr>
                </a:solidFill>
              </a:rPr>
              <a:t> нового закону </a:t>
            </a:r>
            <a:r>
              <a:rPr lang="ru-RU" sz="2100" dirty="0" err="1">
                <a:solidFill>
                  <a:schemeClr val="accent1">
                    <a:lumMod val="75000"/>
                  </a:schemeClr>
                </a:solidFill>
              </a:rPr>
              <a:t>було</a:t>
            </a:r>
            <a:r>
              <a:rPr lang="ru-RU" sz="2100" dirty="0">
                <a:solidFill>
                  <a:schemeClr val="accent1">
                    <a:lumMod val="75000"/>
                  </a:schemeClr>
                </a:solidFill>
              </a:rPr>
              <a:t> </a:t>
            </a:r>
            <a:r>
              <a:rPr lang="ru-RU" sz="2100" dirty="0" err="1">
                <a:solidFill>
                  <a:schemeClr val="accent1">
                    <a:lumMod val="75000"/>
                  </a:schemeClr>
                </a:solidFill>
              </a:rPr>
              <a:t>запроваджено</a:t>
            </a:r>
            <a:r>
              <a:rPr lang="ru-RU" sz="2100" dirty="0">
                <a:solidFill>
                  <a:schemeClr val="accent1">
                    <a:lumMod val="75000"/>
                  </a:schemeClr>
                </a:solidFill>
              </a:rPr>
              <a:t> </a:t>
            </a:r>
            <a:r>
              <a:rPr lang="ru-RU" sz="2100" dirty="0" err="1">
                <a:solidFill>
                  <a:schemeClr val="accent1">
                    <a:lumMod val="75000"/>
                  </a:schemeClr>
                </a:solidFill>
              </a:rPr>
              <a:t>адміністративну</a:t>
            </a:r>
            <a:r>
              <a:rPr lang="ru-RU" sz="2100" dirty="0">
                <a:solidFill>
                  <a:schemeClr val="accent1">
                    <a:lumMod val="75000"/>
                  </a:schemeClr>
                </a:solidFill>
              </a:rPr>
              <a:t> </a:t>
            </a:r>
            <a:r>
              <a:rPr lang="ru-RU" sz="2100" dirty="0" err="1">
                <a:solidFill>
                  <a:schemeClr val="accent1">
                    <a:lumMod val="75000"/>
                  </a:schemeClr>
                </a:solidFill>
              </a:rPr>
              <a:t>відповідальність</a:t>
            </a:r>
            <a:r>
              <a:rPr lang="ru-RU" sz="2100" dirty="0">
                <a:solidFill>
                  <a:schemeClr val="accent1">
                    <a:lumMod val="75000"/>
                  </a:schemeClr>
                </a:solidFill>
              </a:rPr>
              <a:t>. </a:t>
            </a:r>
            <a:r>
              <a:rPr lang="ru-RU" sz="2100" dirty="0" err="1">
                <a:solidFill>
                  <a:schemeClr val="accent1">
                    <a:lumMod val="75000"/>
                  </a:schemeClr>
                </a:solidFill>
              </a:rPr>
              <a:t>Відтепер</a:t>
            </a:r>
            <a:r>
              <a:rPr lang="ru-RU" sz="2100" dirty="0">
                <a:solidFill>
                  <a:schemeClr val="accent1">
                    <a:lumMod val="75000"/>
                  </a:schemeClr>
                </a:solidFill>
              </a:rPr>
              <a:t> </a:t>
            </a:r>
            <a:r>
              <a:rPr lang="ru-RU" sz="2100" dirty="0" err="1">
                <a:solidFill>
                  <a:schemeClr val="accent1">
                    <a:lumMod val="75000"/>
                  </a:schemeClr>
                </a:solidFill>
              </a:rPr>
              <a:t>вчинення</a:t>
            </a:r>
            <a:r>
              <a:rPr lang="ru-RU" sz="2100" dirty="0">
                <a:solidFill>
                  <a:schemeClr val="accent1">
                    <a:lumMod val="75000"/>
                  </a:schemeClr>
                </a:solidFill>
              </a:rPr>
              <a:t> </a:t>
            </a:r>
            <a:r>
              <a:rPr lang="ru-RU" sz="2100" dirty="0" err="1">
                <a:solidFill>
                  <a:schemeClr val="accent1">
                    <a:lumMod val="75000"/>
                  </a:schemeClr>
                </a:solidFill>
              </a:rPr>
              <a:t>булінгу</a:t>
            </a:r>
            <a:r>
              <a:rPr lang="ru-RU" sz="2100" dirty="0">
                <a:solidFill>
                  <a:schemeClr val="accent1">
                    <a:lumMod val="75000"/>
                  </a:schemeClr>
                </a:solidFill>
              </a:rPr>
              <a:t> (</a:t>
            </a:r>
            <a:r>
              <a:rPr lang="ru-RU" sz="2100" dirty="0" err="1">
                <a:solidFill>
                  <a:schemeClr val="accent1">
                    <a:lumMod val="75000"/>
                  </a:schemeClr>
                </a:solidFill>
              </a:rPr>
              <a:t>цькування</a:t>
            </a:r>
            <a:r>
              <a:rPr lang="ru-RU" sz="2100" dirty="0">
                <a:solidFill>
                  <a:schemeClr val="accent1">
                    <a:lumMod val="75000"/>
                  </a:schemeClr>
                </a:solidFill>
              </a:rPr>
              <a:t>) </a:t>
            </a:r>
            <a:r>
              <a:rPr lang="ru-RU" sz="2100" dirty="0" err="1">
                <a:solidFill>
                  <a:schemeClr val="accent1">
                    <a:lumMod val="75000"/>
                  </a:schemeClr>
                </a:solidFill>
              </a:rPr>
              <a:t>стосовно</a:t>
            </a:r>
            <a:r>
              <a:rPr lang="ru-RU" sz="2100" dirty="0">
                <a:solidFill>
                  <a:schemeClr val="accent1">
                    <a:lumMod val="75000"/>
                  </a:schemeClr>
                </a:solidFill>
              </a:rPr>
              <a:t> </a:t>
            </a:r>
            <a:r>
              <a:rPr lang="ru-RU" sz="2100" dirty="0" err="1">
                <a:solidFill>
                  <a:schemeClr val="accent1">
                    <a:lumMod val="75000"/>
                  </a:schemeClr>
                </a:solidFill>
              </a:rPr>
              <a:t>малолітньої</a:t>
            </a:r>
            <a:r>
              <a:rPr lang="ru-RU" sz="2100" dirty="0">
                <a:solidFill>
                  <a:schemeClr val="accent1">
                    <a:lumMod val="75000"/>
                  </a:schemeClr>
                </a:solidFill>
              </a:rPr>
              <a:t> </a:t>
            </a:r>
            <a:r>
              <a:rPr lang="ru-RU" sz="2100" dirty="0" err="1">
                <a:solidFill>
                  <a:schemeClr val="accent1">
                    <a:lumMod val="75000"/>
                  </a:schemeClr>
                </a:solidFill>
              </a:rPr>
              <a:t>чи</a:t>
            </a:r>
            <a:r>
              <a:rPr lang="ru-RU" sz="2100" dirty="0">
                <a:solidFill>
                  <a:schemeClr val="accent1">
                    <a:lumMod val="75000"/>
                  </a:schemeClr>
                </a:solidFill>
              </a:rPr>
              <a:t> </a:t>
            </a:r>
            <a:r>
              <a:rPr lang="ru-RU" sz="2100" dirty="0" err="1">
                <a:solidFill>
                  <a:schemeClr val="accent1">
                    <a:lumMod val="75000"/>
                  </a:schemeClr>
                </a:solidFill>
              </a:rPr>
              <a:t>неповнолітньої</a:t>
            </a:r>
            <a:r>
              <a:rPr lang="ru-RU" sz="2100" dirty="0">
                <a:solidFill>
                  <a:schemeClr val="accent1">
                    <a:lumMod val="75000"/>
                  </a:schemeClr>
                </a:solidFill>
              </a:rPr>
              <a:t> особи </a:t>
            </a:r>
            <a:r>
              <a:rPr lang="ru-RU" sz="2100" dirty="0" err="1">
                <a:solidFill>
                  <a:schemeClr val="accent1">
                    <a:lumMod val="75000"/>
                  </a:schemeClr>
                </a:solidFill>
              </a:rPr>
              <a:t>або</a:t>
            </a:r>
            <a:r>
              <a:rPr lang="ru-RU" sz="2100" dirty="0">
                <a:solidFill>
                  <a:schemeClr val="accent1">
                    <a:lumMod val="75000"/>
                  </a:schemeClr>
                </a:solidFill>
              </a:rPr>
              <a:t> такою особою </a:t>
            </a:r>
            <a:r>
              <a:rPr lang="ru-RU" sz="2100" dirty="0" err="1">
                <a:solidFill>
                  <a:schemeClr val="accent1">
                    <a:lumMod val="75000"/>
                  </a:schemeClr>
                </a:solidFill>
              </a:rPr>
              <a:t>стосовно</a:t>
            </a:r>
            <a:r>
              <a:rPr lang="ru-RU" sz="2100" dirty="0">
                <a:solidFill>
                  <a:schemeClr val="accent1">
                    <a:lumMod val="75000"/>
                  </a:schemeClr>
                </a:solidFill>
              </a:rPr>
              <a:t> </a:t>
            </a:r>
            <a:r>
              <a:rPr lang="ru-RU" sz="2100" dirty="0" err="1">
                <a:solidFill>
                  <a:schemeClr val="accent1">
                    <a:lumMod val="75000"/>
                  </a:schemeClr>
                </a:solidFill>
              </a:rPr>
              <a:t>інших</a:t>
            </a:r>
            <a:r>
              <a:rPr lang="ru-RU" sz="2100" dirty="0">
                <a:solidFill>
                  <a:schemeClr val="accent1">
                    <a:lumMod val="75000"/>
                  </a:schemeClr>
                </a:solidFill>
              </a:rPr>
              <a:t> </a:t>
            </a:r>
            <a:r>
              <a:rPr lang="ru-RU" sz="2100" dirty="0" err="1">
                <a:solidFill>
                  <a:schemeClr val="accent1">
                    <a:lumMod val="75000"/>
                  </a:schemeClr>
                </a:solidFill>
              </a:rPr>
              <a:t>учасників</a:t>
            </a:r>
            <a:r>
              <a:rPr lang="ru-RU" sz="2100" dirty="0">
                <a:solidFill>
                  <a:schemeClr val="accent1">
                    <a:lumMod val="75000"/>
                  </a:schemeClr>
                </a:solidFill>
              </a:rPr>
              <a:t> </a:t>
            </a:r>
            <a:r>
              <a:rPr lang="ru-RU" sz="2100" dirty="0" err="1">
                <a:solidFill>
                  <a:schemeClr val="accent1">
                    <a:lumMod val="75000"/>
                  </a:schemeClr>
                </a:solidFill>
              </a:rPr>
              <a:t>освітнього</a:t>
            </a:r>
            <a:r>
              <a:rPr lang="ru-RU" sz="2100" dirty="0">
                <a:solidFill>
                  <a:schemeClr val="accent1">
                    <a:lumMod val="75000"/>
                  </a:schemeClr>
                </a:solidFill>
              </a:rPr>
              <a:t> </a:t>
            </a:r>
            <a:r>
              <a:rPr lang="ru-RU" sz="2100" dirty="0" err="1">
                <a:solidFill>
                  <a:schemeClr val="accent1">
                    <a:lumMod val="75000"/>
                  </a:schemeClr>
                </a:solidFill>
              </a:rPr>
              <a:t>процесу</a:t>
            </a:r>
            <a:r>
              <a:rPr lang="ru-RU" sz="2100" dirty="0">
                <a:solidFill>
                  <a:schemeClr val="accent1">
                    <a:lumMod val="75000"/>
                  </a:schemeClr>
                </a:solidFill>
              </a:rPr>
              <a:t> </a:t>
            </a:r>
            <a:r>
              <a:rPr lang="ru-RU" sz="2100" dirty="0" err="1">
                <a:solidFill>
                  <a:schemeClr val="accent1">
                    <a:lumMod val="75000"/>
                  </a:schemeClr>
                </a:solidFill>
              </a:rPr>
              <a:t>карається</a:t>
            </a:r>
            <a:r>
              <a:rPr lang="ru-RU" sz="2100" dirty="0">
                <a:solidFill>
                  <a:schemeClr val="accent1">
                    <a:lumMod val="75000"/>
                  </a:schemeClr>
                </a:solidFill>
              </a:rPr>
              <a:t> штрафом </a:t>
            </a:r>
            <a:r>
              <a:rPr lang="ru-RU" sz="2100" dirty="0" err="1">
                <a:solidFill>
                  <a:schemeClr val="accent1">
                    <a:lumMod val="75000"/>
                  </a:schemeClr>
                </a:solidFill>
              </a:rPr>
              <a:t>від</a:t>
            </a:r>
            <a:r>
              <a:rPr lang="ru-RU" sz="2100" dirty="0">
                <a:solidFill>
                  <a:schemeClr val="accent1">
                    <a:lumMod val="75000"/>
                  </a:schemeClr>
                </a:solidFill>
              </a:rPr>
              <a:t> </a:t>
            </a:r>
            <a:r>
              <a:rPr lang="ru-RU" sz="2100" b="1" dirty="0">
                <a:solidFill>
                  <a:schemeClr val="accent1">
                    <a:lumMod val="75000"/>
                  </a:schemeClr>
                </a:solidFill>
              </a:rPr>
              <a:t>850 до 1700 </a:t>
            </a:r>
            <a:r>
              <a:rPr lang="ru-RU" sz="2100" b="1" dirty="0" err="1">
                <a:solidFill>
                  <a:schemeClr val="accent1">
                    <a:lumMod val="75000"/>
                  </a:schemeClr>
                </a:solidFill>
              </a:rPr>
              <a:t>грн</a:t>
            </a:r>
            <a:r>
              <a:rPr lang="ru-RU" sz="2100" dirty="0">
                <a:solidFill>
                  <a:schemeClr val="accent1">
                    <a:lumMod val="75000"/>
                  </a:schemeClr>
                </a:solidFill>
              </a:rPr>
              <a:t> </a:t>
            </a:r>
            <a:r>
              <a:rPr lang="ru-RU" sz="2100" dirty="0" err="1">
                <a:solidFill>
                  <a:schemeClr val="accent1">
                    <a:lumMod val="75000"/>
                  </a:schemeClr>
                </a:solidFill>
              </a:rPr>
              <a:t>або</a:t>
            </a:r>
            <a:r>
              <a:rPr lang="ru-RU" sz="2100" dirty="0">
                <a:solidFill>
                  <a:schemeClr val="accent1">
                    <a:lumMod val="75000"/>
                  </a:schemeClr>
                </a:solidFill>
              </a:rPr>
              <a:t> </a:t>
            </a:r>
            <a:r>
              <a:rPr lang="ru-RU" sz="2100" dirty="0" err="1">
                <a:solidFill>
                  <a:schemeClr val="accent1">
                    <a:lumMod val="75000"/>
                  </a:schemeClr>
                </a:solidFill>
              </a:rPr>
              <a:t>громадськими</a:t>
            </a:r>
            <a:r>
              <a:rPr lang="ru-RU" sz="2100" dirty="0">
                <a:solidFill>
                  <a:schemeClr val="accent1">
                    <a:lumMod val="75000"/>
                  </a:schemeClr>
                </a:solidFill>
              </a:rPr>
              <a:t> роботами </a:t>
            </a:r>
            <a:r>
              <a:rPr lang="ru-RU" sz="2100" b="1" dirty="0" err="1">
                <a:solidFill>
                  <a:schemeClr val="accent1">
                    <a:lumMod val="75000"/>
                  </a:schemeClr>
                </a:solidFill>
              </a:rPr>
              <a:t>від</a:t>
            </a:r>
            <a:r>
              <a:rPr lang="ru-RU" sz="2100" b="1" dirty="0">
                <a:solidFill>
                  <a:schemeClr val="accent1">
                    <a:lumMod val="75000"/>
                  </a:schemeClr>
                </a:solidFill>
              </a:rPr>
              <a:t> 20 до 40 годин. </a:t>
            </a:r>
            <a:r>
              <a:rPr lang="ru-RU" sz="2100" dirty="0" err="1">
                <a:solidFill>
                  <a:schemeClr val="accent1">
                    <a:lumMod val="75000"/>
                  </a:schemeClr>
                </a:solidFill>
              </a:rPr>
              <a:t>Такі</a:t>
            </a:r>
            <a:r>
              <a:rPr lang="ru-RU" sz="2100" dirty="0">
                <a:solidFill>
                  <a:schemeClr val="accent1">
                    <a:lumMod val="75000"/>
                  </a:schemeClr>
                </a:solidFill>
              </a:rPr>
              <a:t> </a:t>
            </a:r>
            <a:r>
              <a:rPr lang="ru-RU" sz="2100" dirty="0" err="1">
                <a:solidFill>
                  <a:schemeClr val="accent1">
                    <a:lumMod val="75000"/>
                  </a:schemeClr>
                </a:solidFill>
              </a:rPr>
              <a:t>діяння</a:t>
            </a:r>
            <a:r>
              <a:rPr lang="ru-RU" sz="2100" dirty="0">
                <a:solidFill>
                  <a:schemeClr val="accent1">
                    <a:lumMod val="75000"/>
                  </a:schemeClr>
                </a:solidFill>
              </a:rPr>
              <a:t>, </a:t>
            </a:r>
            <a:r>
              <a:rPr lang="ru-RU" sz="2100" dirty="0" err="1">
                <a:solidFill>
                  <a:schemeClr val="accent1">
                    <a:lumMod val="75000"/>
                  </a:schemeClr>
                </a:solidFill>
              </a:rPr>
              <a:t>вчинені</a:t>
            </a:r>
            <a:r>
              <a:rPr lang="ru-RU" sz="2100" dirty="0">
                <a:solidFill>
                  <a:schemeClr val="accent1">
                    <a:lumMod val="75000"/>
                  </a:schemeClr>
                </a:solidFill>
              </a:rPr>
              <a:t> повторно </a:t>
            </a:r>
            <a:r>
              <a:rPr lang="ru-RU" sz="2100" dirty="0" err="1">
                <a:solidFill>
                  <a:schemeClr val="accent1">
                    <a:lumMod val="75000"/>
                  </a:schemeClr>
                </a:solidFill>
              </a:rPr>
              <a:t>протягом</a:t>
            </a:r>
            <a:r>
              <a:rPr lang="ru-RU" sz="2100" dirty="0">
                <a:solidFill>
                  <a:schemeClr val="accent1">
                    <a:lumMod val="75000"/>
                  </a:schemeClr>
                </a:solidFill>
              </a:rPr>
              <a:t> року </a:t>
            </a:r>
            <a:r>
              <a:rPr lang="ru-RU" sz="2100" dirty="0" err="1">
                <a:solidFill>
                  <a:schemeClr val="accent1">
                    <a:lumMod val="75000"/>
                  </a:schemeClr>
                </a:solidFill>
              </a:rPr>
              <a:t>після</a:t>
            </a:r>
            <a:r>
              <a:rPr lang="ru-RU" sz="2100" dirty="0">
                <a:solidFill>
                  <a:schemeClr val="accent1">
                    <a:lumMod val="75000"/>
                  </a:schemeClr>
                </a:solidFill>
              </a:rPr>
              <a:t> </a:t>
            </a:r>
            <a:r>
              <a:rPr lang="ru-RU" sz="2100" dirty="0" err="1">
                <a:solidFill>
                  <a:schemeClr val="accent1">
                    <a:lumMod val="75000"/>
                  </a:schemeClr>
                </a:solidFill>
              </a:rPr>
              <a:t>або</a:t>
            </a:r>
            <a:r>
              <a:rPr lang="ru-RU" sz="2100" dirty="0">
                <a:solidFill>
                  <a:schemeClr val="accent1">
                    <a:lumMod val="75000"/>
                  </a:schemeClr>
                </a:solidFill>
              </a:rPr>
              <a:t> </a:t>
            </a:r>
            <a:r>
              <a:rPr lang="ru-RU" sz="2100" dirty="0" err="1">
                <a:solidFill>
                  <a:schemeClr val="accent1">
                    <a:lumMod val="75000"/>
                  </a:schemeClr>
                </a:solidFill>
              </a:rPr>
              <a:t>групою</a:t>
            </a:r>
            <a:r>
              <a:rPr lang="ru-RU" sz="2100" dirty="0">
                <a:solidFill>
                  <a:schemeClr val="accent1">
                    <a:lumMod val="75000"/>
                  </a:schemeClr>
                </a:solidFill>
              </a:rPr>
              <a:t> </a:t>
            </a:r>
            <a:r>
              <a:rPr lang="ru-RU" sz="2100" dirty="0" err="1">
                <a:solidFill>
                  <a:schemeClr val="accent1">
                    <a:lumMod val="75000"/>
                  </a:schemeClr>
                </a:solidFill>
              </a:rPr>
              <a:t>осіб</a:t>
            </a:r>
            <a:r>
              <a:rPr lang="ru-RU" sz="2100" dirty="0">
                <a:solidFill>
                  <a:schemeClr val="accent1">
                    <a:lumMod val="75000"/>
                  </a:schemeClr>
                </a:solidFill>
              </a:rPr>
              <a:t> </a:t>
            </a:r>
            <a:r>
              <a:rPr lang="ru-RU" sz="2100" dirty="0" err="1">
                <a:solidFill>
                  <a:schemeClr val="accent1">
                    <a:lumMod val="75000"/>
                  </a:schemeClr>
                </a:solidFill>
              </a:rPr>
              <a:t>караються</a:t>
            </a:r>
            <a:r>
              <a:rPr lang="ru-RU" sz="2100" dirty="0">
                <a:solidFill>
                  <a:schemeClr val="accent1">
                    <a:lumMod val="75000"/>
                  </a:schemeClr>
                </a:solidFill>
              </a:rPr>
              <a:t> штрафом у </a:t>
            </a:r>
            <a:r>
              <a:rPr lang="ru-RU" sz="2100" dirty="0" err="1">
                <a:solidFill>
                  <a:schemeClr val="accent1">
                    <a:lumMod val="75000"/>
                  </a:schemeClr>
                </a:solidFill>
              </a:rPr>
              <a:t>розмірі</a:t>
            </a:r>
            <a:r>
              <a:rPr lang="ru-RU" sz="2100" dirty="0">
                <a:solidFill>
                  <a:schemeClr val="accent1">
                    <a:lumMod val="75000"/>
                  </a:schemeClr>
                </a:solidFill>
              </a:rPr>
              <a:t> </a:t>
            </a:r>
            <a:r>
              <a:rPr lang="ru-RU" sz="2100" dirty="0" err="1">
                <a:solidFill>
                  <a:schemeClr val="accent1">
                    <a:lumMod val="75000"/>
                  </a:schemeClr>
                </a:solidFill>
              </a:rPr>
              <a:t>від</a:t>
            </a:r>
            <a:r>
              <a:rPr lang="ru-RU" sz="2100" dirty="0">
                <a:solidFill>
                  <a:schemeClr val="accent1">
                    <a:lumMod val="75000"/>
                  </a:schemeClr>
                </a:solidFill>
              </a:rPr>
              <a:t> </a:t>
            </a:r>
            <a:r>
              <a:rPr lang="ru-RU" sz="2100" b="1" dirty="0">
                <a:solidFill>
                  <a:schemeClr val="accent1">
                    <a:lumMod val="75000"/>
                  </a:schemeClr>
                </a:solidFill>
              </a:rPr>
              <a:t>1700 до 3400 </a:t>
            </a:r>
            <a:r>
              <a:rPr lang="ru-RU" sz="2100" dirty="0" err="1">
                <a:solidFill>
                  <a:schemeClr val="accent1">
                    <a:lumMod val="75000"/>
                  </a:schemeClr>
                </a:solidFill>
              </a:rPr>
              <a:t>грн</a:t>
            </a:r>
            <a:r>
              <a:rPr lang="ru-RU" sz="2100" dirty="0">
                <a:solidFill>
                  <a:schemeClr val="accent1">
                    <a:lumMod val="75000"/>
                  </a:schemeClr>
                </a:solidFill>
              </a:rPr>
              <a:t> </a:t>
            </a:r>
            <a:r>
              <a:rPr lang="ru-RU" sz="2100" dirty="0" err="1">
                <a:solidFill>
                  <a:schemeClr val="accent1">
                    <a:lumMod val="75000"/>
                  </a:schemeClr>
                </a:solidFill>
              </a:rPr>
              <a:t>або</a:t>
            </a:r>
            <a:r>
              <a:rPr lang="ru-RU" sz="2100" dirty="0">
                <a:solidFill>
                  <a:schemeClr val="accent1">
                    <a:lumMod val="75000"/>
                  </a:schemeClr>
                </a:solidFill>
              </a:rPr>
              <a:t> </a:t>
            </a:r>
            <a:r>
              <a:rPr lang="ru-RU" sz="2100" dirty="0" err="1">
                <a:solidFill>
                  <a:schemeClr val="accent1">
                    <a:lumMod val="75000"/>
                  </a:schemeClr>
                </a:solidFill>
              </a:rPr>
              <a:t>громадськими</a:t>
            </a:r>
            <a:r>
              <a:rPr lang="ru-RU" sz="2100" dirty="0">
                <a:solidFill>
                  <a:schemeClr val="accent1">
                    <a:lumMod val="75000"/>
                  </a:schemeClr>
                </a:solidFill>
              </a:rPr>
              <a:t> роботами на строк </a:t>
            </a:r>
            <a:r>
              <a:rPr lang="ru-RU" sz="2100" dirty="0" err="1">
                <a:solidFill>
                  <a:schemeClr val="accent1">
                    <a:lumMod val="75000"/>
                  </a:schemeClr>
                </a:solidFill>
              </a:rPr>
              <a:t>від</a:t>
            </a:r>
            <a:r>
              <a:rPr lang="ru-RU" sz="2100" dirty="0">
                <a:solidFill>
                  <a:schemeClr val="accent1">
                    <a:lumMod val="75000"/>
                  </a:schemeClr>
                </a:solidFill>
              </a:rPr>
              <a:t> </a:t>
            </a:r>
            <a:r>
              <a:rPr lang="ru-RU" sz="2100" b="1" dirty="0">
                <a:solidFill>
                  <a:schemeClr val="accent1">
                    <a:lumMod val="75000"/>
                  </a:schemeClr>
                </a:solidFill>
              </a:rPr>
              <a:t>40 до 60 годин</a:t>
            </a:r>
            <a:r>
              <a:rPr lang="ru-RU" sz="2100" dirty="0">
                <a:solidFill>
                  <a:schemeClr val="accent1">
                    <a:lumMod val="75000"/>
                  </a:schemeClr>
                </a:solidFill>
              </a:rPr>
              <a:t>. У </a:t>
            </a:r>
            <a:r>
              <a:rPr lang="ru-RU" sz="2100" dirty="0" err="1">
                <a:solidFill>
                  <a:schemeClr val="accent1">
                    <a:lumMod val="75000"/>
                  </a:schemeClr>
                </a:solidFill>
              </a:rPr>
              <a:t>разі</a:t>
            </a:r>
            <a:r>
              <a:rPr lang="ru-RU" sz="2100" dirty="0">
                <a:solidFill>
                  <a:schemeClr val="accent1">
                    <a:lumMod val="75000"/>
                  </a:schemeClr>
                </a:solidFill>
              </a:rPr>
              <a:t> </a:t>
            </a:r>
            <a:r>
              <a:rPr lang="ru-RU" sz="2100" dirty="0" err="1">
                <a:solidFill>
                  <a:schemeClr val="accent1">
                    <a:lumMod val="75000"/>
                  </a:schemeClr>
                </a:solidFill>
              </a:rPr>
              <a:t>вчинення</a:t>
            </a:r>
            <a:r>
              <a:rPr lang="ru-RU" sz="2100" dirty="0">
                <a:solidFill>
                  <a:schemeClr val="accent1">
                    <a:lumMod val="75000"/>
                  </a:schemeClr>
                </a:solidFill>
              </a:rPr>
              <a:t> </a:t>
            </a:r>
            <a:r>
              <a:rPr lang="ru-RU" sz="2100" dirty="0" err="1">
                <a:solidFill>
                  <a:schemeClr val="accent1">
                    <a:lumMod val="75000"/>
                  </a:schemeClr>
                </a:solidFill>
              </a:rPr>
              <a:t>булінгу</a:t>
            </a:r>
            <a:r>
              <a:rPr lang="ru-RU" sz="2100" dirty="0">
                <a:solidFill>
                  <a:schemeClr val="accent1">
                    <a:lumMod val="75000"/>
                  </a:schemeClr>
                </a:solidFill>
              </a:rPr>
              <a:t> (</a:t>
            </a:r>
            <a:r>
              <a:rPr lang="ru-RU" sz="2100" dirty="0" err="1">
                <a:solidFill>
                  <a:schemeClr val="accent1">
                    <a:lumMod val="75000"/>
                  </a:schemeClr>
                </a:solidFill>
              </a:rPr>
              <a:t>цькування</a:t>
            </a:r>
            <a:r>
              <a:rPr lang="ru-RU" sz="2100" dirty="0">
                <a:solidFill>
                  <a:schemeClr val="accent1">
                    <a:lumMod val="75000"/>
                  </a:schemeClr>
                </a:solidFill>
              </a:rPr>
              <a:t>) </a:t>
            </a:r>
            <a:r>
              <a:rPr lang="ru-RU" sz="2100" dirty="0" err="1">
                <a:solidFill>
                  <a:schemeClr val="accent1">
                    <a:lumMod val="75000"/>
                  </a:schemeClr>
                </a:solidFill>
              </a:rPr>
              <a:t>неповнолітніми</a:t>
            </a:r>
            <a:r>
              <a:rPr lang="ru-RU" sz="2100" dirty="0">
                <a:solidFill>
                  <a:schemeClr val="accent1">
                    <a:lumMod val="75000"/>
                  </a:schemeClr>
                </a:solidFill>
              </a:rPr>
              <a:t> до 16 </a:t>
            </a:r>
            <a:r>
              <a:rPr lang="ru-RU" sz="2100" dirty="0" err="1">
                <a:solidFill>
                  <a:schemeClr val="accent1">
                    <a:lumMod val="75000"/>
                  </a:schemeClr>
                </a:solidFill>
              </a:rPr>
              <a:t>років</a:t>
            </a:r>
            <a:r>
              <a:rPr lang="ru-RU" sz="2100" dirty="0">
                <a:solidFill>
                  <a:schemeClr val="accent1">
                    <a:lumMod val="75000"/>
                  </a:schemeClr>
                </a:solidFill>
              </a:rPr>
              <a:t>, </a:t>
            </a:r>
            <a:r>
              <a:rPr lang="ru-RU" sz="2100" dirty="0" err="1">
                <a:solidFill>
                  <a:schemeClr val="accent1">
                    <a:lumMod val="75000"/>
                  </a:schemeClr>
                </a:solidFill>
              </a:rPr>
              <a:t>відповідатимуть</a:t>
            </a:r>
            <a:r>
              <a:rPr lang="ru-RU" sz="2100" dirty="0">
                <a:solidFill>
                  <a:schemeClr val="accent1">
                    <a:lumMod val="75000"/>
                  </a:schemeClr>
                </a:solidFill>
              </a:rPr>
              <a:t> </a:t>
            </a:r>
            <a:r>
              <a:rPr lang="ru-RU" sz="2100" dirty="0" err="1">
                <a:solidFill>
                  <a:schemeClr val="accent1">
                    <a:lumMod val="75000"/>
                  </a:schemeClr>
                </a:solidFill>
              </a:rPr>
              <a:t>його</a:t>
            </a:r>
            <a:r>
              <a:rPr lang="ru-RU" sz="2100" dirty="0">
                <a:solidFill>
                  <a:schemeClr val="accent1">
                    <a:lumMod val="75000"/>
                  </a:schemeClr>
                </a:solidFill>
              </a:rPr>
              <a:t> батьки </a:t>
            </a:r>
            <a:r>
              <a:rPr lang="ru-RU" sz="2100" dirty="0" err="1">
                <a:solidFill>
                  <a:schemeClr val="accent1">
                    <a:lumMod val="75000"/>
                  </a:schemeClr>
                </a:solidFill>
              </a:rPr>
              <a:t>або</a:t>
            </a:r>
            <a:r>
              <a:rPr lang="ru-RU" sz="2100" dirty="0">
                <a:solidFill>
                  <a:schemeClr val="accent1">
                    <a:lumMod val="75000"/>
                  </a:schemeClr>
                </a:solidFill>
              </a:rPr>
              <a:t> особи, </a:t>
            </a:r>
            <a:r>
              <a:rPr lang="ru-RU" sz="2100" dirty="0" err="1">
                <a:solidFill>
                  <a:schemeClr val="accent1">
                    <a:lumMod val="75000"/>
                  </a:schemeClr>
                </a:solidFill>
              </a:rPr>
              <a:t>що</a:t>
            </a:r>
            <a:r>
              <a:rPr lang="ru-RU" sz="2100" dirty="0">
                <a:solidFill>
                  <a:schemeClr val="accent1">
                    <a:lumMod val="75000"/>
                  </a:schemeClr>
                </a:solidFill>
              </a:rPr>
              <a:t> </a:t>
            </a:r>
            <a:r>
              <a:rPr lang="ru-RU" sz="2100" dirty="0" err="1">
                <a:solidFill>
                  <a:schemeClr val="accent1">
                    <a:lumMod val="75000"/>
                  </a:schemeClr>
                </a:solidFill>
              </a:rPr>
              <a:t>їх</a:t>
            </a:r>
            <a:r>
              <a:rPr lang="ru-RU" sz="2100" dirty="0">
                <a:solidFill>
                  <a:schemeClr val="accent1">
                    <a:lumMod val="75000"/>
                  </a:schemeClr>
                </a:solidFill>
              </a:rPr>
              <a:t> </a:t>
            </a:r>
            <a:r>
              <a:rPr lang="ru-RU" sz="2100" dirty="0" err="1">
                <a:solidFill>
                  <a:schemeClr val="accent1">
                    <a:lumMod val="75000"/>
                  </a:schemeClr>
                </a:solidFill>
              </a:rPr>
              <a:t>заміняють</a:t>
            </a:r>
            <a:r>
              <a:rPr lang="ru-RU" sz="2100" dirty="0">
                <a:solidFill>
                  <a:schemeClr val="accent1">
                    <a:lumMod val="75000"/>
                  </a:schemeClr>
                </a:solidFill>
              </a:rPr>
              <a:t>. До них </a:t>
            </a:r>
            <a:r>
              <a:rPr lang="ru-RU" sz="2100" dirty="0" err="1">
                <a:solidFill>
                  <a:schemeClr val="accent1">
                    <a:lumMod val="75000"/>
                  </a:schemeClr>
                </a:solidFill>
              </a:rPr>
              <a:t>застосовуватимуть</a:t>
            </a:r>
            <a:r>
              <a:rPr lang="ru-RU" sz="2100" dirty="0">
                <a:solidFill>
                  <a:schemeClr val="accent1">
                    <a:lumMod val="75000"/>
                  </a:schemeClr>
                </a:solidFill>
              </a:rPr>
              <a:t> </a:t>
            </a:r>
            <a:r>
              <a:rPr lang="ru-RU" sz="2100" dirty="0" err="1">
                <a:solidFill>
                  <a:schemeClr val="accent1">
                    <a:lumMod val="75000"/>
                  </a:schemeClr>
                </a:solidFill>
              </a:rPr>
              <a:t>покарання</a:t>
            </a:r>
            <a:r>
              <a:rPr lang="ru-RU" sz="2100" dirty="0">
                <a:solidFill>
                  <a:schemeClr val="accent1">
                    <a:lumMod val="75000"/>
                  </a:schemeClr>
                </a:solidFill>
              </a:rPr>
              <a:t> у </a:t>
            </a:r>
            <a:r>
              <a:rPr lang="ru-RU" sz="2100" dirty="0" err="1">
                <a:solidFill>
                  <a:schemeClr val="accent1">
                    <a:lumMod val="75000"/>
                  </a:schemeClr>
                </a:solidFill>
              </a:rPr>
              <a:t>вигляді</a:t>
            </a:r>
            <a:r>
              <a:rPr lang="ru-RU" sz="2100" dirty="0">
                <a:solidFill>
                  <a:schemeClr val="accent1">
                    <a:lumMod val="75000"/>
                  </a:schemeClr>
                </a:solidFill>
              </a:rPr>
              <a:t> штрафу </a:t>
            </a:r>
            <a:r>
              <a:rPr lang="ru-RU" sz="2100" dirty="0" err="1">
                <a:solidFill>
                  <a:schemeClr val="accent1">
                    <a:lumMod val="75000"/>
                  </a:schemeClr>
                </a:solidFill>
              </a:rPr>
              <a:t>від</a:t>
            </a:r>
            <a:r>
              <a:rPr lang="ru-RU" sz="2100" dirty="0">
                <a:solidFill>
                  <a:schemeClr val="accent1">
                    <a:lumMod val="75000"/>
                  </a:schemeClr>
                </a:solidFill>
              </a:rPr>
              <a:t> </a:t>
            </a:r>
            <a:r>
              <a:rPr lang="ru-RU" sz="2100" b="1" dirty="0">
                <a:solidFill>
                  <a:schemeClr val="accent1">
                    <a:lumMod val="75000"/>
                  </a:schemeClr>
                </a:solidFill>
              </a:rPr>
              <a:t>850 до 1700 </a:t>
            </a:r>
            <a:r>
              <a:rPr lang="ru-RU" sz="2100" dirty="0" err="1">
                <a:solidFill>
                  <a:schemeClr val="accent1">
                    <a:lumMod val="75000"/>
                  </a:schemeClr>
                </a:solidFill>
              </a:rPr>
              <a:t>грн</a:t>
            </a:r>
            <a:r>
              <a:rPr lang="ru-RU" sz="2100" dirty="0">
                <a:solidFill>
                  <a:schemeClr val="accent1">
                    <a:lumMod val="75000"/>
                  </a:schemeClr>
                </a:solidFill>
              </a:rPr>
              <a:t> </a:t>
            </a:r>
            <a:r>
              <a:rPr lang="ru-RU" sz="2100" dirty="0" err="1">
                <a:solidFill>
                  <a:schemeClr val="accent1">
                    <a:lumMod val="75000"/>
                  </a:schemeClr>
                </a:solidFill>
              </a:rPr>
              <a:t>або</a:t>
            </a:r>
            <a:r>
              <a:rPr lang="ru-RU" sz="2100" dirty="0">
                <a:solidFill>
                  <a:schemeClr val="accent1">
                    <a:lumMod val="75000"/>
                  </a:schemeClr>
                </a:solidFill>
              </a:rPr>
              <a:t> </a:t>
            </a:r>
            <a:r>
              <a:rPr lang="ru-RU" sz="2100" dirty="0" err="1">
                <a:solidFill>
                  <a:schemeClr val="accent1">
                    <a:lumMod val="75000"/>
                  </a:schemeClr>
                </a:solidFill>
              </a:rPr>
              <a:t>громадські</a:t>
            </a:r>
            <a:r>
              <a:rPr lang="ru-RU" sz="2100" dirty="0">
                <a:solidFill>
                  <a:schemeClr val="accent1">
                    <a:lumMod val="75000"/>
                  </a:schemeClr>
                </a:solidFill>
              </a:rPr>
              <a:t> </a:t>
            </a:r>
            <a:r>
              <a:rPr lang="ru-RU" sz="2100" dirty="0" err="1">
                <a:solidFill>
                  <a:schemeClr val="accent1">
                    <a:lumMod val="75000"/>
                  </a:schemeClr>
                </a:solidFill>
              </a:rPr>
              <a:t>роботи</a:t>
            </a:r>
            <a:r>
              <a:rPr lang="ru-RU" sz="2100" dirty="0">
                <a:solidFill>
                  <a:schemeClr val="accent1">
                    <a:lumMod val="75000"/>
                  </a:schemeClr>
                </a:solidFill>
              </a:rPr>
              <a:t> на строк </a:t>
            </a:r>
            <a:r>
              <a:rPr lang="ru-RU" sz="2100" dirty="0" err="1">
                <a:solidFill>
                  <a:schemeClr val="accent1">
                    <a:lumMod val="75000"/>
                  </a:schemeClr>
                </a:solidFill>
              </a:rPr>
              <a:t>в</a:t>
            </a:r>
            <a:r>
              <a:rPr lang="ru-RU" sz="2100" b="1" dirty="0" err="1">
                <a:solidFill>
                  <a:schemeClr val="accent1">
                    <a:lumMod val="75000"/>
                  </a:schemeClr>
                </a:solidFill>
              </a:rPr>
              <a:t>ід</a:t>
            </a:r>
            <a:r>
              <a:rPr lang="ru-RU" sz="2100" b="1" dirty="0">
                <a:solidFill>
                  <a:schemeClr val="accent1">
                    <a:lumMod val="75000"/>
                  </a:schemeClr>
                </a:solidFill>
              </a:rPr>
              <a:t> 20 до 40 годин</a:t>
            </a:r>
            <a:r>
              <a:rPr lang="ru-RU" sz="2100" dirty="0">
                <a:solidFill>
                  <a:schemeClr val="accent1">
                    <a:lumMod val="75000"/>
                  </a:schemeClr>
                </a:solidFill>
              </a:rPr>
              <a:t>. </a:t>
            </a:r>
            <a:r>
              <a:rPr lang="ru-RU" sz="2100" dirty="0" err="1">
                <a:solidFill>
                  <a:schemeClr val="accent1">
                    <a:lumMod val="75000"/>
                  </a:schemeClr>
                </a:solidFill>
              </a:rPr>
              <a:t>Окремо</a:t>
            </a:r>
            <a:r>
              <a:rPr lang="ru-RU" sz="2100" dirty="0">
                <a:solidFill>
                  <a:schemeClr val="accent1">
                    <a:lumMod val="75000"/>
                  </a:schemeClr>
                </a:solidFill>
              </a:rPr>
              <a:t> </a:t>
            </a:r>
            <a:r>
              <a:rPr lang="ru-RU" sz="2100" dirty="0" err="1">
                <a:solidFill>
                  <a:schemeClr val="accent1">
                    <a:lumMod val="75000"/>
                  </a:schemeClr>
                </a:solidFill>
              </a:rPr>
              <a:t>передбачена</a:t>
            </a:r>
            <a:r>
              <a:rPr lang="ru-RU" sz="2100" dirty="0">
                <a:solidFill>
                  <a:schemeClr val="accent1">
                    <a:lumMod val="75000"/>
                  </a:schemeClr>
                </a:solidFill>
              </a:rPr>
              <a:t> </a:t>
            </a:r>
            <a:r>
              <a:rPr lang="ru-RU" sz="2100" dirty="0" err="1">
                <a:solidFill>
                  <a:schemeClr val="accent1">
                    <a:lumMod val="75000"/>
                  </a:schemeClr>
                </a:solidFill>
              </a:rPr>
              <a:t>відповідальність</a:t>
            </a:r>
            <a:r>
              <a:rPr lang="ru-RU" sz="2100" dirty="0">
                <a:solidFill>
                  <a:schemeClr val="accent1">
                    <a:lumMod val="75000"/>
                  </a:schemeClr>
                </a:solidFill>
              </a:rPr>
              <a:t> за </a:t>
            </a:r>
            <a:r>
              <a:rPr lang="ru-RU" sz="2100" dirty="0" err="1">
                <a:solidFill>
                  <a:schemeClr val="accent1">
                    <a:lumMod val="75000"/>
                  </a:schemeClr>
                </a:solidFill>
              </a:rPr>
              <a:t>приховування</a:t>
            </a:r>
            <a:r>
              <a:rPr lang="ru-RU" sz="2100" dirty="0">
                <a:solidFill>
                  <a:schemeClr val="accent1">
                    <a:lumMod val="75000"/>
                  </a:schemeClr>
                </a:solidFill>
              </a:rPr>
              <a:t> </a:t>
            </a:r>
            <a:r>
              <a:rPr lang="ru-RU" sz="2100" dirty="0" err="1">
                <a:solidFill>
                  <a:schemeClr val="accent1">
                    <a:lumMod val="75000"/>
                  </a:schemeClr>
                </a:solidFill>
              </a:rPr>
              <a:t>фактів</a:t>
            </a:r>
            <a:r>
              <a:rPr lang="ru-RU" sz="2100" dirty="0">
                <a:solidFill>
                  <a:schemeClr val="accent1">
                    <a:lumMod val="75000"/>
                  </a:schemeClr>
                </a:solidFill>
              </a:rPr>
              <a:t> </a:t>
            </a:r>
            <a:r>
              <a:rPr lang="ru-RU" sz="2100" dirty="0" err="1">
                <a:solidFill>
                  <a:schemeClr val="accent1">
                    <a:lumMod val="75000"/>
                  </a:schemeClr>
                </a:solidFill>
              </a:rPr>
              <a:t>булінгу</a:t>
            </a:r>
            <a:r>
              <a:rPr lang="ru-RU" sz="2100" dirty="0">
                <a:solidFill>
                  <a:schemeClr val="accent1">
                    <a:lumMod val="75000"/>
                  </a:schemeClr>
                </a:solidFill>
              </a:rPr>
              <a:t> (</a:t>
            </a:r>
            <a:r>
              <a:rPr lang="ru-RU" sz="2100" dirty="0" err="1">
                <a:solidFill>
                  <a:schemeClr val="accent1">
                    <a:lumMod val="75000"/>
                  </a:schemeClr>
                </a:solidFill>
              </a:rPr>
              <a:t>цькування</a:t>
            </a:r>
            <a:r>
              <a:rPr lang="ru-RU" sz="2100" dirty="0">
                <a:solidFill>
                  <a:schemeClr val="accent1">
                    <a:lumMod val="75000"/>
                  </a:schemeClr>
                </a:solidFill>
              </a:rPr>
              <a:t>). </a:t>
            </a:r>
            <a:r>
              <a:rPr lang="ru-RU" sz="2100" dirty="0" err="1">
                <a:solidFill>
                  <a:schemeClr val="accent1">
                    <a:lumMod val="75000"/>
                  </a:schemeClr>
                </a:solidFill>
              </a:rPr>
              <a:t>Якщо</a:t>
            </a:r>
            <a:r>
              <a:rPr lang="ru-RU" sz="2100" dirty="0">
                <a:solidFill>
                  <a:schemeClr val="accent1">
                    <a:lumMod val="75000"/>
                  </a:schemeClr>
                </a:solidFill>
              </a:rPr>
              <a:t> </a:t>
            </a:r>
            <a:r>
              <a:rPr lang="ru-RU" sz="2100" dirty="0" err="1">
                <a:solidFill>
                  <a:schemeClr val="accent1">
                    <a:lumMod val="75000"/>
                  </a:schemeClr>
                </a:solidFill>
              </a:rPr>
              <a:t>керівник</a:t>
            </a:r>
            <a:r>
              <a:rPr lang="ru-RU" sz="2100" dirty="0">
                <a:solidFill>
                  <a:schemeClr val="accent1">
                    <a:lumMod val="75000"/>
                  </a:schemeClr>
                </a:solidFill>
              </a:rPr>
              <a:t> закладу </a:t>
            </a:r>
            <a:r>
              <a:rPr lang="ru-RU" sz="2100" dirty="0" err="1">
                <a:solidFill>
                  <a:schemeClr val="accent1">
                    <a:lumMod val="75000"/>
                  </a:schemeClr>
                </a:solidFill>
              </a:rPr>
              <a:t>освіти</a:t>
            </a:r>
            <a:r>
              <a:rPr lang="ru-RU" sz="2100" dirty="0">
                <a:solidFill>
                  <a:schemeClr val="accent1">
                    <a:lumMod val="75000"/>
                  </a:schemeClr>
                </a:solidFill>
              </a:rPr>
              <a:t> не </a:t>
            </a:r>
            <a:r>
              <a:rPr lang="ru-RU" sz="2100" dirty="0" err="1">
                <a:solidFill>
                  <a:schemeClr val="accent1">
                    <a:lumMod val="75000"/>
                  </a:schemeClr>
                </a:solidFill>
              </a:rPr>
              <a:t>повідомить</a:t>
            </a:r>
            <a:r>
              <a:rPr lang="ru-RU" sz="2100" dirty="0">
                <a:solidFill>
                  <a:schemeClr val="accent1">
                    <a:lumMod val="75000"/>
                  </a:schemeClr>
                </a:solidFill>
              </a:rPr>
              <a:t> </a:t>
            </a:r>
            <a:r>
              <a:rPr lang="ru-RU" sz="2100" dirty="0" err="1">
                <a:solidFill>
                  <a:schemeClr val="accent1">
                    <a:lumMod val="75000"/>
                  </a:schemeClr>
                </a:solidFill>
              </a:rPr>
              <a:t>органи</a:t>
            </a:r>
            <a:r>
              <a:rPr lang="ru-RU" sz="2100" dirty="0">
                <a:solidFill>
                  <a:schemeClr val="accent1">
                    <a:lumMod val="75000"/>
                  </a:schemeClr>
                </a:solidFill>
              </a:rPr>
              <a:t> </a:t>
            </a:r>
            <a:r>
              <a:rPr lang="ru-RU" sz="2100" dirty="0" err="1">
                <a:solidFill>
                  <a:schemeClr val="accent1">
                    <a:lumMod val="75000"/>
                  </a:schemeClr>
                </a:solidFill>
              </a:rPr>
              <a:t>Національної</a:t>
            </a:r>
            <a:r>
              <a:rPr lang="ru-RU" sz="2100" dirty="0">
                <a:solidFill>
                  <a:schemeClr val="accent1">
                    <a:lumMod val="75000"/>
                  </a:schemeClr>
                </a:solidFill>
              </a:rPr>
              <a:t> </a:t>
            </a:r>
            <a:r>
              <a:rPr lang="ru-RU" sz="2100" dirty="0" err="1">
                <a:solidFill>
                  <a:schemeClr val="accent1">
                    <a:lumMod val="75000"/>
                  </a:schemeClr>
                </a:solidFill>
              </a:rPr>
              <a:t>поліції</a:t>
            </a:r>
            <a:r>
              <a:rPr lang="ru-RU" sz="2100" dirty="0">
                <a:solidFill>
                  <a:schemeClr val="accent1">
                    <a:lumMod val="75000"/>
                  </a:schemeClr>
                </a:solidFill>
              </a:rPr>
              <a:t> </a:t>
            </a:r>
            <a:r>
              <a:rPr lang="ru-RU" sz="2100" dirty="0" err="1">
                <a:solidFill>
                  <a:schemeClr val="accent1">
                    <a:lumMod val="75000"/>
                  </a:schemeClr>
                </a:solidFill>
              </a:rPr>
              <a:t>України</a:t>
            </a:r>
            <a:r>
              <a:rPr lang="ru-RU" sz="2100" dirty="0">
                <a:solidFill>
                  <a:schemeClr val="accent1">
                    <a:lumMod val="75000"/>
                  </a:schemeClr>
                </a:solidFill>
              </a:rPr>
              <a:t> про </a:t>
            </a:r>
            <a:r>
              <a:rPr lang="ru-RU" sz="2100" dirty="0" err="1">
                <a:solidFill>
                  <a:schemeClr val="accent1">
                    <a:lumMod val="75000"/>
                  </a:schemeClr>
                </a:solidFill>
              </a:rPr>
              <a:t>відомі</a:t>
            </a:r>
            <a:r>
              <a:rPr lang="ru-RU" sz="2100" dirty="0">
                <a:solidFill>
                  <a:schemeClr val="accent1">
                    <a:lumMod val="75000"/>
                  </a:schemeClr>
                </a:solidFill>
              </a:rPr>
              <a:t> </a:t>
            </a:r>
            <a:r>
              <a:rPr lang="ru-RU" sz="2100" dirty="0" err="1">
                <a:solidFill>
                  <a:schemeClr val="accent1">
                    <a:lumMod val="75000"/>
                  </a:schemeClr>
                </a:solidFill>
              </a:rPr>
              <a:t>йому</a:t>
            </a:r>
            <a:r>
              <a:rPr lang="ru-RU" sz="2100" dirty="0">
                <a:solidFill>
                  <a:schemeClr val="accent1">
                    <a:lumMod val="75000"/>
                  </a:schemeClr>
                </a:solidFill>
              </a:rPr>
              <a:t> </a:t>
            </a:r>
            <a:r>
              <a:rPr lang="ru-RU" sz="2100" dirty="0" err="1">
                <a:solidFill>
                  <a:schemeClr val="accent1">
                    <a:lumMod val="75000"/>
                  </a:schemeClr>
                </a:solidFill>
              </a:rPr>
              <a:t>випадки</a:t>
            </a:r>
            <a:r>
              <a:rPr lang="ru-RU" sz="2100" dirty="0">
                <a:solidFill>
                  <a:schemeClr val="accent1">
                    <a:lumMod val="75000"/>
                  </a:schemeClr>
                </a:solidFill>
              </a:rPr>
              <a:t> </a:t>
            </a:r>
            <a:r>
              <a:rPr lang="ru-RU" sz="2100" dirty="0" err="1">
                <a:solidFill>
                  <a:schemeClr val="accent1">
                    <a:lumMod val="75000"/>
                  </a:schemeClr>
                </a:solidFill>
              </a:rPr>
              <a:t>цькування</a:t>
            </a:r>
            <a:r>
              <a:rPr lang="ru-RU" sz="2100" dirty="0">
                <a:solidFill>
                  <a:schemeClr val="accent1">
                    <a:lumMod val="75000"/>
                  </a:schemeClr>
                </a:solidFill>
              </a:rPr>
              <a:t> </a:t>
            </a:r>
            <a:r>
              <a:rPr lang="ru-RU" sz="2100" dirty="0" err="1">
                <a:solidFill>
                  <a:schemeClr val="accent1">
                    <a:lumMod val="75000"/>
                  </a:schemeClr>
                </a:solidFill>
              </a:rPr>
              <a:t>серед</a:t>
            </a:r>
            <a:r>
              <a:rPr lang="ru-RU" sz="2100" dirty="0">
                <a:solidFill>
                  <a:schemeClr val="accent1">
                    <a:lumMod val="75000"/>
                  </a:schemeClr>
                </a:solidFill>
              </a:rPr>
              <a:t> </a:t>
            </a:r>
            <a:r>
              <a:rPr lang="ru-RU" sz="2100" dirty="0" err="1">
                <a:solidFill>
                  <a:schemeClr val="accent1">
                    <a:lumMod val="75000"/>
                  </a:schemeClr>
                </a:solidFill>
              </a:rPr>
              <a:t>учнів</a:t>
            </a:r>
            <a:r>
              <a:rPr lang="ru-RU" sz="2100" dirty="0">
                <a:solidFill>
                  <a:schemeClr val="accent1">
                    <a:lumMod val="75000"/>
                  </a:schemeClr>
                </a:solidFill>
              </a:rPr>
              <a:t>, до </a:t>
            </a:r>
            <a:r>
              <a:rPr lang="ru-RU" sz="2100" dirty="0" err="1">
                <a:solidFill>
                  <a:schemeClr val="accent1">
                    <a:lumMod val="75000"/>
                  </a:schemeClr>
                </a:solidFill>
              </a:rPr>
              <a:t>нього</a:t>
            </a:r>
            <a:r>
              <a:rPr lang="ru-RU" sz="2100" dirty="0">
                <a:solidFill>
                  <a:schemeClr val="accent1">
                    <a:lumMod val="75000"/>
                  </a:schemeClr>
                </a:solidFill>
              </a:rPr>
              <a:t> буде </a:t>
            </a:r>
            <a:r>
              <a:rPr lang="ru-RU" sz="2100" dirty="0" err="1">
                <a:solidFill>
                  <a:schemeClr val="accent1">
                    <a:lumMod val="75000"/>
                  </a:schemeClr>
                </a:solidFill>
              </a:rPr>
              <a:t>застосоване</a:t>
            </a:r>
            <a:r>
              <a:rPr lang="ru-RU" sz="2100" dirty="0">
                <a:solidFill>
                  <a:schemeClr val="accent1">
                    <a:lumMod val="75000"/>
                  </a:schemeClr>
                </a:solidFill>
              </a:rPr>
              <a:t> </a:t>
            </a:r>
            <a:r>
              <a:rPr lang="ru-RU" sz="2100" dirty="0" err="1">
                <a:solidFill>
                  <a:schemeClr val="accent1">
                    <a:lumMod val="75000"/>
                  </a:schemeClr>
                </a:solidFill>
              </a:rPr>
              <a:t>покарання</a:t>
            </a:r>
            <a:r>
              <a:rPr lang="ru-RU" sz="2100" dirty="0">
                <a:solidFill>
                  <a:schemeClr val="accent1">
                    <a:lumMod val="75000"/>
                  </a:schemeClr>
                </a:solidFill>
              </a:rPr>
              <a:t> у </a:t>
            </a:r>
            <a:r>
              <a:rPr lang="ru-RU" sz="2100" dirty="0" err="1">
                <a:solidFill>
                  <a:schemeClr val="accent1">
                    <a:lumMod val="75000"/>
                  </a:schemeClr>
                </a:solidFill>
              </a:rPr>
              <a:t>вигляді</a:t>
            </a:r>
            <a:r>
              <a:rPr lang="ru-RU" sz="2100" dirty="0">
                <a:solidFill>
                  <a:schemeClr val="accent1">
                    <a:lumMod val="75000"/>
                  </a:schemeClr>
                </a:solidFill>
              </a:rPr>
              <a:t> штрафу </a:t>
            </a:r>
            <a:r>
              <a:rPr lang="ru-RU" sz="2100" b="1" dirty="0" err="1">
                <a:solidFill>
                  <a:schemeClr val="accent1">
                    <a:lumMod val="75000"/>
                  </a:schemeClr>
                </a:solidFill>
              </a:rPr>
              <a:t>від</a:t>
            </a:r>
            <a:r>
              <a:rPr lang="ru-RU" sz="2100" b="1" dirty="0">
                <a:solidFill>
                  <a:schemeClr val="accent1">
                    <a:lumMod val="75000"/>
                  </a:schemeClr>
                </a:solidFill>
              </a:rPr>
              <a:t> 850 до 1700 </a:t>
            </a:r>
            <a:r>
              <a:rPr lang="ru-RU" sz="2100" dirty="0" err="1">
                <a:solidFill>
                  <a:schemeClr val="accent1">
                    <a:lumMod val="75000"/>
                  </a:schemeClr>
                </a:solidFill>
              </a:rPr>
              <a:t>грн</a:t>
            </a:r>
            <a:r>
              <a:rPr lang="ru-RU" sz="2100" dirty="0">
                <a:solidFill>
                  <a:schemeClr val="accent1">
                    <a:lumMod val="75000"/>
                  </a:schemeClr>
                </a:solidFill>
              </a:rPr>
              <a:t> </a:t>
            </a:r>
            <a:r>
              <a:rPr lang="ru-RU" sz="2100" dirty="0" err="1">
                <a:solidFill>
                  <a:schemeClr val="accent1">
                    <a:lumMod val="75000"/>
                  </a:schemeClr>
                </a:solidFill>
              </a:rPr>
              <a:t>або</a:t>
            </a:r>
            <a:r>
              <a:rPr lang="ru-RU" sz="2100" dirty="0">
                <a:solidFill>
                  <a:schemeClr val="accent1">
                    <a:lumMod val="75000"/>
                  </a:schemeClr>
                </a:solidFill>
              </a:rPr>
              <a:t> </a:t>
            </a:r>
            <a:r>
              <a:rPr lang="ru-RU" sz="2100" dirty="0" err="1">
                <a:solidFill>
                  <a:schemeClr val="accent1">
                    <a:lumMod val="75000"/>
                  </a:schemeClr>
                </a:solidFill>
              </a:rPr>
              <a:t>виправних</a:t>
            </a:r>
            <a:r>
              <a:rPr lang="ru-RU" sz="2100" dirty="0">
                <a:solidFill>
                  <a:schemeClr val="accent1">
                    <a:lumMod val="75000"/>
                  </a:schemeClr>
                </a:solidFill>
              </a:rPr>
              <a:t> </a:t>
            </a:r>
            <a:r>
              <a:rPr lang="ru-RU" sz="2100" dirty="0" err="1">
                <a:solidFill>
                  <a:schemeClr val="accent1">
                    <a:lumMod val="75000"/>
                  </a:schemeClr>
                </a:solidFill>
              </a:rPr>
              <a:t>робіт</a:t>
            </a:r>
            <a:r>
              <a:rPr lang="ru-RU" sz="2100" dirty="0">
                <a:solidFill>
                  <a:schemeClr val="accent1">
                    <a:lumMod val="75000"/>
                  </a:schemeClr>
                </a:solidFill>
              </a:rPr>
              <a:t> до одного </a:t>
            </a:r>
            <a:r>
              <a:rPr lang="ru-RU" sz="2100" dirty="0" err="1">
                <a:solidFill>
                  <a:schemeClr val="accent1">
                    <a:lumMod val="75000"/>
                  </a:schemeClr>
                </a:solidFill>
              </a:rPr>
              <a:t>місяця</a:t>
            </a:r>
            <a:r>
              <a:rPr lang="ru-RU" sz="2100" dirty="0">
                <a:solidFill>
                  <a:schemeClr val="accent1">
                    <a:lumMod val="75000"/>
                  </a:schemeClr>
                </a:solidFill>
              </a:rPr>
              <a:t> з </a:t>
            </a:r>
            <a:r>
              <a:rPr lang="ru-RU" sz="2100" dirty="0" err="1">
                <a:solidFill>
                  <a:schemeClr val="accent1">
                    <a:lumMod val="75000"/>
                  </a:schemeClr>
                </a:solidFill>
              </a:rPr>
              <a:t>відрахуванням</a:t>
            </a:r>
            <a:r>
              <a:rPr lang="ru-RU" sz="2100" dirty="0">
                <a:solidFill>
                  <a:schemeClr val="accent1">
                    <a:lumMod val="75000"/>
                  </a:schemeClr>
                </a:solidFill>
              </a:rPr>
              <a:t> до </a:t>
            </a:r>
            <a:r>
              <a:rPr lang="ru-RU" sz="2100" b="1" dirty="0">
                <a:solidFill>
                  <a:schemeClr val="accent1">
                    <a:lumMod val="75000"/>
                  </a:schemeClr>
                </a:solidFill>
              </a:rPr>
              <a:t>20 % </a:t>
            </a:r>
            <a:r>
              <a:rPr lang="ru-RU" sz="2100" b="1" dirty="0" err="1">
                <a:solidFill>
                  <a:schemeClr val="accent1">
                    <a:lumMod val="75000"/>
                  </a:schemeClr>
                </a:solidFill>
              </a:rPr>
              <a:t>заробітку</a:t>
            </a:r>
            <a:r>
              <a:rPr lang="ru-RU" sz="2100" b="1" dirty="0">
                <a:solidFill>
                  <a:schemeClr val="accent1">
                    <a:lumMod val="75000"/>
                  </a:schemeClr>
                </a:solidFill>
              </a:rPr>
              <a:t>.</a:t>
            </a:r>
          </a:p>
        </p:txBody>
      </p:sp>
    </p:spTree>
    <p:extLst>
      <p:ext uri="{BB962C8B-B14F-4D97-AF65-F5344CB8AC3E}">
        <p14:creationId xmlns:p14="http://schemas.microsoft.com/office/powerpoint/2010/main" val="190894229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Поняття </a:t>
            </a:r>
            <a:r>
              <a:rPr lang="uk-UA" dirty="0" err="1"/>
              <a:t>булінг</a:t>
            </a:r>
            <a:endParaRPr lang="ru-RU" dirty="0"/>
          </a:p>
        </p:txBody>
      </p:sp>
      <p:sp>
        <p:nvSpPr>
          <p:cNvPr id="3" name="Объект 2"/>
          <p:cNvSpPr>
            <a:spLocks noGrp="1"/>
          </p:cNvSpPr>
          <p:nvPr>
            <p:ph idx="1"/>
          </p:nvPr>
        </p:nvSpPr>
        <p:spPr>
          <a:xfrm>
            <a:off x="-16565" y="1600200"/>
            <a:ext cx="9144000" cy="5029200"/>
          </a:xfrm>
        </p:spPr>
        <p:txBody>
          <a:bodyPr>
            <a:normAutofit fontScale="92500" lnSpcReduction="10000"/>
          </a:bodyPr>
          <a:lstStyle/>
          <a:p>
            <a:pPr marL="0" indent="0" algn="just">
              <a:buNone/>
            </a:pPr>
            <a:r>
              <a:rPr lang="ru-RU" b="1" i="1" dirty="0" err="1">
                <a:solidFill>
                  <a:schemeClr val="accent1">
                    <a:lumMod val="75000"/>
                  </a:schemeClr>
                </a:solidFill>
              </a:rPr>
              <a:t>Булінг</a:t>
            </a:r>
            <a:r>
              <a:rPr lang="ru-RU" b="1" i="1" dirty="0">
                <a:solidFill>
                  <a:schemeClr val="accent1">
                    <a:lumMod val="75000"/>
                  </a:schemeClr>
                </a:solidFill>
              </a:rPr>
              <a:t> </a:t>
            </a:r>
            <a:r>
              <a:rPr lang="ru-RU" i="1" dirty="0">
                <a:solidFill>
                  <a:schemeClr val="accent1">
                    <a:lumMod val="75000"/>
                  </a:schemeClr>
                </a:solidFill>
              </a:rPr>
              <a:t>(</a:t>
            </a:r>
            <a:r>
              <a:rPr lang="en-US" i="1" dirty="0" smtClean="0">
                <a:solidFill>
                  <a:schemeClr val="accent1">
                    <a:lumMod val="75000"/>
                  </a:schemeClr>
                </a:solidFill>
              </a:rPr>
              <a:t>bullying</a:t>
            </a:r>
            <a:r>
              <a:rPr lang="en-US" i="1" dirty="0">
                <a:solidFill>
                  <a:schemeClr val="accent1">
                    <a:lumMod val="75000"/>
                  </a:schemeClr>
                </a:solidFill>
              </a:rPr>
              <a:t>, </a:t>
            </a:r>
            <a:r>
              <a:rPr lang="ru-RU" i="1" dirty="0" err="1">
                <a:solidFill>
                  <a:schemeClr val="accent1">
                    <a:lumMod val="75000"/>
                  </a:schemeClr>
                </a:solidFill>
              </a:rPr>
              <a:t>від</a:t>
            </a:r>
            <a:r>
              <a:rPr lang="ru-RU" i="1" dirty="0">
                <a:solidFill>
                  <a:schemeClr val="accent1">
                    <a:lumMod val="75000"/>
                  </a:schemeClr>
                </a:solidFill>
              </a:rPr>
              <a:t> </a:t>
            </a:r>
            <a:r>
              <a:rPr lang="ru-RU" i="1" dirty="0" err="1">
                <a:solidFill>
                  <a:schemeClr val="accent1">
                    <a:lumMod val="75000"/>
                  </a:schemeClr>
                </a:solidFill>
              </a:rPr>
              <a:t>анг</a:t>
            </a:r>
            <a:r>
              <a:rPr lang="ru-RU" i="1" dirty="0">
                <a:solidFill>
                  <a:schemeClr val="accent1">
                    <a:lumMod val="75000"/>
                  </a:schemeClr>
                </a:solidFill>
              </a:rPr>
              <a:t>. </a:t>
            </a:r>
            <a:r>
              <a:rPr lang="en-US" i="1" dirty="0">
                <a:solidFill>
                  <a:schemeClr val="accent1">
                    <a:lumMod val="75000"/>
                  </a:schemeClr>
                </a:solidFill>
              </a:rPr>
              <a:t>bully – </a:t>
            </a:r>
            <a:r>
              <a:rPr lang="ru-RU" i="1" dirty="0" err="1">
                <a:solidFill>
                  <a:schemeClr val="accent1">
                    <a:lumMod val="75000"/>
                  </a:schemeClr>
                </a:solidFill>
              </a:rPr>
              <a:t>хуліган</a:t>
            </a:r>
            <a:r>
              <a:rPr lang="ru-RU" i="1" dirty="0">
                <a:solidFill>
                  <a:schemeClr val="accent1">
                    <a:lumMod val="75000"/>
                  </a:schemeClr>
                </a:solidFill>
              </a:rPr>
              <a:t>, </a:t>
            </a:r>
            <a:r>
              <a:rPr lang="uk-UA" i="1" dirty="0" smtClean="0">
                <a:solidFill>
                  <a:schemeClr val="accent1">
                    <a:lumMod val="75000"/>
                  </a:schemeClr>
                </a:solidFill>
              </a:rPr>
              <a:t>забіяка) </a:t>
            </a:r>
            <a:r>
              <a:rPr lang="uk-UA" b="1" i="1" dirty="0" smtClean="0">
                <a:solidFill>
                  <a:schemeClr val="accent1">
                    <a:lumMod val="75000"/>
                  </a:schemeClr>
                </a:solidFill>
              </a:rPr>
              <a:t>(цькування)</a:t>
            </a:r>
            <a:r>
              <a:rPr lang="uk-UA" i="1" dirty="0" smtClean="0">
                <a:solidFill>
                  <a:schemeClr val="accent1">
                    <a:lumMod val="75000"/>
                  </a:schemeClr>
                </a:solidFill>
              </a:rPr>
              <a:t> - це  діяння (дії або бездіяльність) учасників освітнього процесу, які полягають у психологічному, фізичному, економічному, сексуальному насильстві, у тому числі із застосуванням засобів електронних комунікацій, що вчиняються стосовно малолітньої чи неповнолітньої особи та (або) такою особою стосовно інших учасників освітнього процесу, внаслідок чого могла бути чи була заподіяна шкода психічному або фізичному здоров’ю потерпілого</a:t>
            </a:r>
            <a:r>
              <a:rPr lang="ru-RU" i="1" dirty="0" smtClean="0">
                <a:solidFill>
                  <a:schemeClr val="accent1">
                    <a:lumMod val="75000"/>
                  </a:schemeClr>
                </a:solidFill>
              </a:rPr>
              <a:t>.</a:t>
            </a:r>
            <a:endParaRPr lang="ru-RU" i="1" dirty="0">
              <a:solidFill>
                <a:schemeClr val="accent1">
                  <a:lumMod val="75000"/>
                </a:schemeClr>
              </a:solidFill>
            </a:endParaRPr>
          </a:p>
        </p:txBody>
      </p:sp>
    </p:spTree>
    <p:extLst>
      <p:ext uri="{BB962C8B-B14F-4D97-AF65-F5344CB8AC3E}">
        <p14:creationId xmlns:p14="http://schemas.microsoft.com/office/powerpoint/2010/main" val="428958805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Ознаки </a:t>
            </a:r>
            <a:r>
              <a:rPr lang="uk-UA" dirty="0" err="1"/>
              <a:t>булінгу</a:t>
            </a:r>
            <a:endParaRPr lang="ru-RU" dirty="0"/>
          </a:p>
        </p:txBody>
      </p:sp>
      <p:sp>
        <p:nvSpPr>
          <p:cNvPr id="3" name="Объект 2"/>
          <p:cNvSpPr>
            <a:spLocks noGrp="1"/>
          </p:cNvSpPr>
          <p:nvPr>
            <p:ph idx="1"/>
          </p:nvPr>
        </p:nvSpPr>
        <p:spPr/>
        <p:txBody>
          <a:bodyPr>
            <a:normAutofit fontScale="92500"/>
          </a:bodyPr>
          <a:lstStyle/>
          <a:p>
            <a:r>
              <a:rPr lang="uk-UA" i="1" dirty="0" smtClean="0">
                <a:solidFill>
                  <a:schemeClr val="accent1">
                    <a:lumMod val="75000"/>
                  </a:schemeClr>
                </a:solidFill>
              </a:rPr>
              <a:t>Типовими ознаками </a:t>
            </a:r>
            <a:r>
              <a:rPr lang="uk-UA" i="1" dirty="0" err="1" smtClean="0">
                <a:solidFill>
                  <a:schemeClr val="accent1">
                    <a:lumMod val="75000"/>
                  </a:schemeClr>
                </a:solidFill>
              </a:rPr>
              <a:t>булінгу</a:t>
            </a:r>
            <a:r>
              <a:rPr lang="uk-UA" i="1" dirty="0" smtClean="0">
                <a:solidFill>
                  <a:schemeClr val="accent1">
                    <a:lumMod val="75000"/>
                  </a:schemeClr>
                </a:solidFill>
              </a:rPr>
              <a:t> є:</a:t>
            </a:r>
          </a:p>
          <a:p>
            <a:r>
              <a:rPr lang="uk-UA" b="1" i="1" dirty="0" smtClean="0">
                <a:solidFill>
                  <a:schemeClr val="accent1">
                    <a:lumMod val="75000"/>
                  </a:schemeClr>
                </a:solidFill>
              </a:rPr>
              <a:t>систематичність (повторюваність) </a:t>
            </a:r>
            <a:r>
              <a:rPr lang="uk-UA" i="1" dirty="0" smtClean="0">
                <a:solidFill>
                  <a:schemeClr val="accent1">
                    <a:lumMod val="75000"/>
                  </a:schemeClr>
                </a:solidFill>
              </a:rPr>
              <a:t>діяння;</a:t>
            </a:r>
          </a:p>
          <a:p>
            <a:r>
              <a:rPr lang="uk-UA" i="1" dirty="0" smtClean="0">
                <a:solidFill>
                  <a:schemeClr val="accent1">
                    <a:lumMod val="75000"/>
                  </a:schemeClr>
                </a:solidFill>
              </a:rPr>
              <a:t>наявність сторін – кривдник (</a:t>
            </a:r>
            <a:r>
              <a:rPr lang="uk-UA" i="1" dirty="0" err="1" smtClean="0">
                <a:solidFill>
                  <a:schemeClr val="accent1">
                    <a:lumMod val="75000"/>
                  </a:schemeClr>
                </a:solidFill>
              </a:rPr>
              <a:t>булер</a:t>
            </a:r>
            <a:r>
              <a:rPr lang="uk-UA" i="1" dirty="0" smtClean="0">
                <a:solidFill>
                  <a:schemeClr val="accent1">
                    <a:lumMod val="75000"/>
                  </a:schemeClr>
                </a:solidFill>
              </a:rPr>
              <a:t>), потерпілий (жертва </a:t>
            </a:r>
            <a:r>
              <a:rPr lang="uk-UA" i="1" dirty="0" err="1" smtClean="0">
                <a:solidFill>
                  <a:schemeClr val="accent1">
                    <a:lumMod val="75000"/>
                  </a:schemeClr>
                </a:solidFill>
              </a:rPr>
              <a:t>булінгу</a:t>
            </a:r>
            <a:r>
              <a:rPr lang="uk-UA" i="1" dirty="0" smtClean="0">
                <a:solidFill>
                  <a:schemeClr val="accent1">
                    <a:lumMod val="75000"/>
                  </a:schemeClr>
                </a:solidFill>
              </a:rPr>
              <a:t>), спостерігачі;</a:t>
            </a:r>
          </a:p>
          <a:p>
            <a:r>
              <a:rPr lang="uk-UA" i="1" dirty="0" smtClean="0">
                <a:solidFill>
                  <a:schemeClr val="accent1">
                    <a:lumMod val="75000"/>
                  </a:schemeClr>
                </a:solidFill>
              </a:rPr>
              <a:t>наслідки у вигляді психічної та/або фізичної шкоди, приниження, страху, тривоги, підпорядкування потерпілого інтересам кривдника, та/або спричинення соціальної ізоляції потерпілого.</a:t>
            </a:r>
          </a:p>
          <a:p>
            <a:endParaRPr lang="ru-RU" dirty="0"/>
          </a:p>
        </p:txBody>
      </p:sp>
    </p:spTree>
    <p:extLst>
      <p:ext uri="{BB962C8B-B14F-4D97-AF65-F5344CB8AC3E}">
        <p14:creationId xmlns:p14="http://schemas.microsoft.com/office/powerpoint/2010/main" val="356093803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6034"/>
            <a:ext cx="9144000" cy="1033166"/>
          </a:xfrm>
        </p:spPr>
        <p:txBody>
          <a:bodyPr>
            <a:normAutofit fontScale="90000"/>
          </a:bodyPr>
          <a:lstStyle/>
          <a:p>
            <a:r>
              <a:rPr lang="uk-UA" b="1" dirty="0">
                <a:ln w="19050">
                  <a:solidFill>
                    <a:schemeClr val="tx2">
                      <a:tint val="1000"/>
                    </a:schemeClr>
                  </a:solidFill>
                  <a:prstDash val="solid"/>
                </a:ln>
                <a:solidFill>
                  <a:srgbClr val="002060"/>
                </a:solidFill>
                <a:effectLst>
                  <a:outerShdw blurRad="50000" dist="50800" dir="7500000" algn="tl">
                    <a:srgbClr val="000000">
                      <a:shade val="5000"/>
                      <a:alpha val="35000"/>
                    </a:srgbClr>
                  </a:outerShdw>
                </a:effectLst>
              </a:rPr>
              <a:t>Як діяти закладу освіти у випадках </a:t>
            </a:r>
            <a:r>
              <a:rPr lang="uk-UA" b="1" dirty="0" err="1">
                <a:ln w="19050">
                  <a:solidFill>
                    <a:schemeClr val="tx2">
                      <a:tint val="1000"/>
                    </a:schemeClr>
                  </a:solidFill>
                  <a:prstDash val="solid"/>
                </a:ln>
                <a:solidFill>
                  <a:srgbClr val="002060"/>
                </a:solidFill>
                <a:effectLst>
                  <a:outerShdw blurRad="50000" dist="50800" dir="7500000" algn="tl">
                    <a:srgbClr val="000000">
                      <a:shade val="5000"/>
                      <a:alpha val="35000"/>
                    </a:srgbClr>
                  </a:outerShdw>
                </a:effectLst>
              </a:rPr>
              <a:t>булінгу</a:t>
            </a:r>
            <a:r>
              <a:rPr lang="uk-UA" b="1" dirty="0">
                <a:ln w="19050">
                  <a:solidFill>
                    <a:schemeClr val="tx2">
                      <a:tint val="1000"/>
                    </a:schemeClr>
                  </a:solidFill>
                  <a:prstDash val="solid"/>
                </a:ln>
                <a:solidFill>
                  <a:srgbClr val="002060"/>
                </a:solidFill>
                <a:effectLst>
                  <a:outerShdw blurRad="50000" dist="50800" dir="7500000" algn="tl">
                    <a:srgbClr val="000000">
                      <a:shade val="5000"/>
                      <a:alpha val="35000"/>
                    </a:srgbClr>
                  </a:outerShdw>
                </a:effectLst>
              </a:rPr>
              <a:t>?</a:t>
            </a:r>
            <a:endParaRPr lang="en-GB" b="1" dirty="0">
              <a:ln w="19050">
                <a:solidFill>
                  <a:schemeClr val="tx2">
                    <a:tint val="1000"/>
                  </a:schemeClr>
                </a:solidFill>
                <a:prstDash val="solid"/>
              </a:ln>
              <a:solidFill>
                <a:srgbClr val="002060"/>
              </a:solidFill>
              <a:effectLst>
                <a:outerShdw blurRad="50000" dist="50800" dir="7500000" algn="tl">
                  <a:srgbClr val="000000">
                    <a:shade val="5000"/>
                    <a:alpha val="35000"/>
                  </a:srgbClr>
                </a:outerShdw>
              </a:effectLst>
            </a:endParaRPr>
          </a:p>
        </p:txBody>
      </p:sp>
      <p:grpSp>
        <p:nvGrpSpPr>
          <p:cNvPr id="4" name="Group 3"/>
          <p:cNvGrpSpPr>
            <a:grpSpLocks/>
          </p:cNvGrpSpPr>
          <p:nvPr/>
        </p:nvGrpSpPr>
        <p:grpSpPr bwMode="auto">
          <a:xfrm>
            <a:off x="2286000" y="1905000"/>
            <a:ext cx="4724400" cy="685800"/>
            <a:chOff x="1296" y="1344"/>
            <a:chExt cx="2976" cy="432"/>
          </a:xfrm>
        </p:grpSpPr>
        <p:sp>
          <p:nvSpPr>
            <p:cNvPr id="5" name="AutoShape 5"/>
            <p:cNvSpPr>
              <a:spLocks noChangeArrowheads="1"/>
            </p:cNvSpPr>
            <p:nvPr/>
          </p:nvSpPr>
          <p:spPr bwMode="gray">
            <a:xfrm>
              <a:off x="1536" y="1419"/>
              <a:ext cx="2736" cy="288"/>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6" name="AutoShape 4"/>
            <p:cNvSpPr>
              <a:spLocks noChangeArrowheads="1"/>
            </p:cNvSpPr>
            <p:nvPr/>
          </p:nvSpPr>
          <p:spPr bwMode="gray">
            <a:xfrm>
              <a:off x="1296" y="1344"/>
              <a:ext cx="432" cy="432"/>
            </a:xfrm>
            <a:prstGeom prst="diamond">
              <a:avLst/>
            </a:prstGeom>
            <a:gradFill rotWithShape="1">
              <a:gsLst>
                <a:gs pos="0">
                  <a:srgbClr val="21B3E1">
                    <a:gamma/>
                    <a:shade val="46275"/>
                    <a:invGamma/>
                  </a:srgbClr>
                </a:gs>
                <a:gs pos="100000">
                  <a:srgbClr val="21B3E1"/>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7" name="Text Box 6"/>
            <p:cNvSpPr txBox="1">
              <a:spLocks noChangeArrowheads="1"/>
            </p:cNvSpPr>
            <p:nvPr/>
          </p:nvSpPr>
          <p:spPr bwMode="gray">
            <a:xfrm>
              <a:off x="1680" y="145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uk-UA" b="1" dirty="0">
                  <a:solidFill>
                    <a:srgbClr val="000000"/>
                  </a:solidFill>
                </a:rPr>
                <a:t>Повідомлення про цькування</a:t>
              </a:r>
              <a:endParaRPr lang="en-US" b="1" dirty="0">
                <a:solidFill>
                  <a:srgbClr val="000000"/>
                </a:solidFill>
              </a:endParaRPr>
            </a:p>
          </p:txBody>
        </p:sp>
        <p:sp>
          <p:nvSpPr>
            <p:cNvPr id="8" name="Text Box 7"/>
            <p:cNvSpPr txBox="1">
              <a:spLocks noChangeArrowheads="1"/>
            </p:cNvSpPr>
            <p:nvPr/>
          </p:nvSpPr>
          <p:spPr bwMode="gray">
            <a:xfrm>
              <a:off x="1393" y="140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r>
                <a:rPr lang="en-US" sz="2400"/>
                <a:t>1</a:t>
              </a:r>
            </a:p>
          </p:txBody>
        </p:sp>
      </p:grpSp>
      <p:grpSp>
        <p:nvGrpSpPr>
          <p:cNvPr id="9" name="Group 31"/>
          <p:cNvGrpSpPr>
            <a:grpSpLocks/>
          </p:cNvGrpSpPr>
          <p:nvPr/>
        </p:nvGrpSpPr>
        <p:grpSpPr bwMode="auto">
          <a:xfrm>
            <a:off x="2286000" y="2667000"/>
            <a:ext cx="4724400" cy="685800"/>
            <a:chOff x="1296" y="1824"/>
            <a:chExt cx="2976" cy="432"/>
          </a:xfrm>
        </p:grpSpPr>
        <p:sp>
          <p:nvSpPr>
            <p:cNvPr id="10" name="AutoShape 10"/>
            <p:cNvSpPr>
              <a:spLocks noChangeArrowheads="1"/>
            </p:cNvSpPr>
            <p:nvPr/>
          </p:nvSpPr>
          <p:spPr bwMode="gray">
            <a:xfrm>
              <a:off x="1536" y="1899"/>
              <a:ext cx="2736" cy="288"/>
            </a:xfrm>
            <a:prstGeom prst="roundRect">
              <a:avLst>
                <a:gd name="adj" fmla="val 16667"/>
              </a:avLst>
            </a:prstGeom>
            <a:gradFill rotWithShape="1">
              <a:gsLst>
                <a:gs pos="0">
                  <a:srgbClr val="99CC00">
                    <a:gamma/>
                    <a:tint val="21176"/>
                    <a:invGamma/>
                  </a:srgbClr>
                </a:gs>
                <a:gs pos="100000">
                  <a:srgbClr val="99CC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1" name="AutoShape 11"/>
            <p:cNvSpPr>
              <a:spLocks noChangeArrowheads="1"/>
            </p:cNvSpPr>
            <p:nvPr/>
          </p:nvSpPr>
          <p:spPr bwMode="gray">
            <a:xfrm>
              <a:off x="1296" y="1824"/>
              <a:ext cx="432" cy="432"/>
            </a:xfrm>
            <a:prstGeom prst="diamond">
              <a:avLst/>
            </a:prstGeom>
            <a:gradFill rotWithShape="1">
              <a:gsLst>
                <a:gs pos="0">
                  <a:srgbClr val="99CC00">
                    <a:gamma/>
                    <a:shade val="46275"/>
                    <a:invGamma/>
                  </a:srgbClr>
                </a:gs>
                <a:gs pos="100000">
                  <a:srgbClr val="99CC00"/>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2" name="Text Box 12"/>
            <p:cNvSpPr txBox="1">
              <a:spLocks noChangeArrowheads="1"/>
            </p:cNvSpPr>
            <p:nvPr/>
          </p:nvSpPr>
          <p:spPr bwMode="gray">
            <a:xfrm>
              <a:off x="1728" y="1899"/>
              <a:ext cx="249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uk-UA" b="1" dirty="0">
                  <a:solidFill>
                    <a:srgbClr val="000000"/>
                  </a:solidFill>
                </a:rPr>
                <a:t>У разі потреби викликати швидку</a:t>
              </a:r>
              <a:endParaRPr lang="en-US" b="1" dirty="0">
                <a:solidFill>
                  <a:srgbClr val="000000"/>
                </a:solidFill>
              </a:endParaRPr>
            </a:p>
          </p:txBody>
        </p:sp>
        <p:sp>
          <p:nvSpPr>
            <p:cNvPr id="13" name="Text Box 13"/>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r>
                <a:rPr lang="en-US" sz="2400"/>
                <a:t>2</a:t>
              </a:r>
            </a:p>
          </p:txBody>
        </p:sp>
      </p:grpSp>
      <p:grpSp>
        <p:nvGrpSpPr>
          <p:cNvPr id="14" name="Group 32"/>
          <p:cNvGrpSpPr>
            <a:grpSpLocks/>
          </p:cNvGrpSpPr>
          <p:nvPr/>
        </p:nvGrpSpPr>
        <p:grpSpPr bwMode="auto">
          <a:xfrm>
            <a:off x="2286000" y="3429000"/>
            <a:ext cx="4724400" cy="685800"/>
            <a:chOff x="1296" y="2304"/>
            <a:chExt cx="2976" cy="432"/>
          </a:xfrm>
        </p:grpSpPr>
        <p:sp>
          <p:nvSpPr>
            <p:cNvPr id="15" name="AutoShape 15"/>
            <p:cNvSpPr>
              <a:spLocks noChangeArrowheads="1"/>
            </p:cNvSpPr>
            <p:nvPr/>
          </p:nvSpPr>
          <p:spPr bwMode="gray">
            <a:xfrm>
              <a:off x="1536" y="2379"/>
              <a:ext cx="2736" cy="288"/>
            </a:xfrm>
            <a:prstGeom prst="roundRect">
              <a:avLst>
                <a:gd name="adj" fmla="val 16667"/>
              </a:avLst>
            </a:prstGeom>
            <a:gradFill rotWithShape="1">
              <a:gsLst>
                <a:gs pos="0">
                  <a:srgbClr val="FF9933">
                    <a:gamma/>
                    <a:tint val="21176"/>
                    <a:invGamma/>
                  </a:srgbClr>
                </a:gs>
                <a:gs pos="100000">
                  <a:srgbClr val="FF9933"/>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6" name="AutoShape 16"/>
            <p:cNvSpPr>
              <a:spLocks noChangeArrowheads="1"/>
            </p:cNvSpPr>
            <p:nvPr/>
          </p:nvSpPr>
          <p:spPr bwMode="gray">
            <a:xfrm>
              <a:off x="1296" y="2304"/>
              <a:ext cx="432" cy="432"/>
            </a:xfrm>
            <a:prstGeom prst="diamond">
              <a:avLst/>
            </a:prstGeom>
            <a:gradFill rotWithShape="1">
              <a:gsLst>
                <a:gs pos="0">
                  <a:srgbClr val="FF9933">
                    <a:gamma/>
                    <a:shade val="46275"/>
                    <a:invGamma/>
                  </a:srgbClr>
                </a:gs>
                <a:gs pos="100000">
                  <a:srgbClr val="FF9933"/>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7" name="Text Box 17"/>
            <p:cNvSpPr txBox="1">
              <a:spLocks noChangeArrowheads="1"/>
            </p:cNvSpPr>
            <p:nvPr/>
          </p:nvSpPr>
          <p:spPr bwMode="gray">
            <a:xfrm>
              <a:off x="1680" y="241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a:solidFill>
                    <a:srgbClr val="000000"/>
                  </a:solidFill>
                </a:rPr>
                <a:t>  </a:t>
              </a:r>
              <a:r>
                <a:rPr lang="uk-UA" b="1" dirty="0">
                  <a:solidFill>
                    <a:srgbClr val="000000"/>
                  </a:solidFill>
                </a:rPr>
                <a:t>Повідомити відповідні Служби</a:t>
              </a:r>
              <a:endParaRPr lang="en-US" b="1" dirty="0">
                <a:solidFill>
                  <a:srgbClr val="000000"/>
                </a:solidFill>
              </a:endParaRPr>
            </a:p>
          </p:txBody>
        </p:sp>
        <p:sp>
          <p:nvSpPr>
            <p:cNvPr id="18" name="Text Box 18"/>
            <p:cNvSpPr txBox="1">
              <a:spLocks noChangeArrowheads="1"/>
            </p:cNvSpPr>
            <p:nvPr/>
          </p:nvSpPr>
          <p:spPr bwMode="gray">
            <a:xfrm>
              <a:off x="1393" y="236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r>
                <a:rPr lang="en-US" sz="2400"/>
                <a:t>3</a:t>
              </a:r>
            </a:p>
          </p:txBody>
        </p:sp>
      </p:grpSp>
      <p:grpSp>
        <p:nvGrpSpPr>
          <p:cNvPr id="19" name="Group 33"/>
          <p:cNvGrpSpPr>
            <a:grpSpLocks/>
          </p:cNvGrpSpPr>
          <p:nvPr/>
        </p:nvGrpSpPr>
        <p:grpSpPr bwMode="auto">
          <a:xfrm>
            <a:off x="2286000" y="4191000"/>
            <a:ext cx="4724400" cy="685800"/>
            <a:chOff x="1296" y="2832"/>
            <a:chExt cx="2976" cy="432"/>
          </a:xfrm>
        </p:grpSpPr>
        <p:sp>
          <p:nvSpPr>
            <p:cNvPr id="20" name="AutoShape 20"/>
            <p:cNvSpPr>
              <a:spLocks noChangeArrowheads="1"/>
            </p:cNvSpPr>
            <p:nvPr/>
          </p:nvSpPr>
          <p:spPr bwMode="gray">
            <a:xfrm>
              <a:off x="1536" y="2907"/>
              <a:ext cx="2736" cy="288"/>
            </a:xfrm>
            <a:prstGeom prst="roundRect">
              <a:avLst>
                <a:gd name="adj" fmla="val 16667"/>
              </a:avLst>
            </a:prstGeom>
            <a:gradFill rotWithShape="1">
              <a:gsLst>
                <a:gs pos="0">
                  <a:srgbClr val="E46ACD">
                    <a:gamma/>
                    <a:tint val="21176"/>
                    <a:invGamma/>
                  </a:srgbClr>
                </a:gs>
                <a:gs pos="100000">
                  <a:srgbClr val="E46ACD"/>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21" name="AutoShape 21"/>
            <p:cNvSpPr>
              <a:spLocks noChangeArrowheads="1"/>
            </p:cNvSpPr>
            <p:nvPr/>
          </p:nvSpPr>
          <p:spPr bwMode="gray">
            <a:xfrm>
              <a:off x="1296" y="2832"/>
              <a:ext cx="432" cy="432"/>
            </a:xfrm>
            <a:prstGeom prst="diamond">
              <a:avLst/>
            </a:prstGeom>
            <a:gradFill rotWithShape="1">
              <a:gsLst>
                <a:gs pos="0">
                  <a:srgbClr val="E46ACD">
                    <a:gamma/>
                    <a:shade val="46275"/>
                    <a:invGamma/>
                  </a:srgbClr>
                </a:gs>
                <a:gs pos="100000">
                  <a:srgbClr val="E46ACD"/>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22" name="Text Box 22"/>
            <p:cNvSpPr txBox="1">
              <a:spLocks noChangeArrowheads="1"/>
            </p:cNvSpPr>
            <p:nvPr/>
          </p:nvSpPr>
          <p:spPr bwMode="gray">
            <a:xfrm>
              <a:off x="1680" y="2942"/>
              <a:ext cx="216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uk-UA" b="1" dirty="0">
                  <a:solidFill>
                    <a:srgbClr val="000000"/>
                  </a:solidFill>
                </a:rPr>
                <a:t>Директор </a:t>
              </a:r>
              <a:r>
                <a:rPr lang="uk-UA" b="1" dirty="0" err="1">
                  <a:solidFill>
                    <a:srgbClr val="000000"/>
                  </a:solidFill>
                </a:rPr>
                <a:t>скликає</a:t>
              </a:r>
              <a:r>
                <a:rPr lang="uk-UA" b="1" dirty="0">
                  <a:solidFill>
                    <a:srgbClr val="000000"/>
                  </a:solidFill>
                </a:rPr>
                <a:t> комісію.</a:t>
              </a:r>
              <a:endParaRPr lang="en-US" b="1" dirty="0">
                <a:solidFill>
                  <a:srgbClr val="000000"/>
                </a:solidFill>
              </a:endParaRPr>
            </a:p>
          </p:txBody>
        </p:sp>
        <p:sp>
          <p:nvSpPr>
            <p:cNvPr id="23" name="Text Box 23"/>
            <p:cNvSpPr txBox="1">
              <a:spLocks noChangeArrowheads="1"/>
            </p:cNvSpPr>
            <p:nvPr/>
          </p:nvSpPr>
          <p:spPr bwMode="gray">
            <a:xfrm>
              <a:off x="1393" y="289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r>
                <a:rPr lang="en-US" sz="2400"/>
                <a:t>4</a:t>
              </a:r>
            </a:p>
          </p:txBody>
        </p:sp>
      </p:grpSp>
      <p:grpSp>
        <p:nvGrpSpPr>
          <p:cNvPr id="24" name="Group 34"/>
          <p:cNvGrpSpPr>
            <a:grpSpLocks/>
          </p:cNvGrpSpPr>
          <p:nvPr/>
        </p:nvGrpSpPr>
        <p:grpSpPr bwMode="auto">
          <a:xfrm>
            <a:off x="2286000" y="4953000"/>
            <a:ext cx="4724400" cy="685800"/>
            <a:chOff x="1296" y="3360"/>
            <a:chExt cx="2976" cy="432"/>
          </a:xfrm>
        </p:grpSpPr>
        <p:sp>
          <p:nvSpPr>
            <p:cNvPr id="25" name="AutoShape 26"/>
            <p:cNvSpPr>
              <a:spLocks noChangeArrowheads="1"/>
            </p:cNvSpPr>
            <p:nvPr/>
          </p:nvSpPr>
          <p:spPr bwMode="gray">
            <a:xfrm>
              <a:off x="1536" y="3435"/>
              <a:ext cx="2736" cy="288"/>
            </a:xfrm>
            <a:prstGeom prst="roundRect">
              <a:avLst>
                <a:gd name="adj" fmla="val 16667"/>
              </a:avLst>
            </a:prstGeom>
            <a:gradFill rotWithShape="1">
              <a:gsLst>
                <a:gs pos="0">
                  <a:srgbClr val="3366FF">
                    <a:gamma/>
                    <a:tint val="21176"/>
                    <a:invGamma/>
                  </a:srgbClr>
                </a:gs>
                <a:gs pos="100000">
                  <a:srgbClr val="3366FF"/>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26" name="AutoShape 27"/>
            <p:cNvSpPr>
              <a:spLocks noChangeArrowheads="1"/>
            </p:cNvSpPr>
            <p:nvPr/>
          </p:nvSpPr>
          <p:spPr bwMode="gray">
            <a:xfrm>
              <a:off x="1296" y="3360"/>
              <a:ext cx="432" cy="432"/>
            </a:xfrm>
            <a:prstGeom prst="diamond">
              <a:avLst/>
            </a:prstGeom>
            <a:gradFill rotWithShape="1">
              <a:gsLst>
                <a:gs pos="0">
                  <a:srgbClr val="3366FF">
                    <a:gamma/>
                    <a:shade val="46275"/>
                    <a:invGamma/>
                  </a:srgbClr>
                </a:gs>
                <a:gs pos="100000">
                  <a:srgbClr val="3366FF"/>
                </a:gs>
              </a:gsLst>
              <a:lin ang="0" scaled="1"/>
            </a:gradFill>
            <a:ln w="25400" algn="ctr">
              <a:solidFill>
                <a:schemeClr val="tx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27" name="Text Box 28"/>
            <p:cNvSpPr txBox="1">
              <a:spLocks noChangeArrowheads="1"/>
            </p:cNvSpPr>
            <p:nvPr/>
          </p:nvSpPr>
          <p:spPr bwMode="gray">
            <a:xfrm>
              <a:off x="1680" y="3470"/>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a:solidFill>
                    <a:srgbClr val="000000"/>
                  </a:solidFill>
                </a:rPr>
                <a:t>  </a:t>
              </a:r>
              <a:r>
                <a:rPr lang="uk-UA" b="1" dirty="0">
                  <a:solidFill>
                    <a:srgbClr val="000000"/>
                  </a:solidFill>
                </a:rPr>
                <a:t>Комісія здійснює моніторинг</a:t>
              </a:r>
              <a:endParaRPr lang="en-US" b="1" dirty="0">
                <a:solidFill>
                  <a:srgbClr val="000000"/>
                </a:solidFill>
              </a:endParaRPr>
            </a:p>
          </p:txBody>
        </p:sp>
        <p:sp>
          <p:nvSpPr>
            <p:cNvPr id="28" name="Text Box 29"/>
            <p:cNvSpPr txBox="1">
              <a:spLocks noChangeArrowheads="1"/>
            </p:cNvSpPr>
            <p:nvPr/>
          </p:nvSpPr>
          <p:spPr bwMode="gray">
            <a:xfrm>
              <a:off x="1393" y="342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r>
                <a:rPr lang="en-US" sz="2400"/>
                <a:t>5</a:t>
              </a:r>
            </a:p>
          </p:txBody>
        </p:sp>
      </p:grpSp>
    </p:spTree>
    <p:extLst>
      <p:ext uri="{BB962C8B-B14F-4D97-AF65-F5344CB8AC3E}">
        <p14:creationId xmlns:p14="http://schemas.microsoft.com/office/powerpoint/2010/main" val="280502465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Дії закладу у випадках </a:t>
            </a:r>
            <a:r>
              <a:rPr lang="uk-UA" dirty="0" err="1"/>
              <a:t>булінгу</a:t>
            </a:r>
            <a:endParaRPr lang="ru-RU"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71600"/>
            <a:ext cx="9137975" cy="4495800"/>
          </a:xfrm>
        </p:spPr>
      </p:pic>
    </p:spTree>
    <p:extLst>
      <p:ext uri="{BB962C8B-B14F-4D97-AF65-F5344CB8AC3E}">
        <p14:creationId xmlns:p14="http://schemas.microsoft.com/office/powerpoint/2010/main" val="310553614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Дії закладу у випадках </a:t>
            </a:r>
            <a:r>
              <a:rPr lang="uk-UA" dirty="0" err="1"/>
              <a:t>булінгу</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125821"/>
            <a:ext cx="8229600" cy="3474720"/>
          </a:xfrm>
        </p:spPr>
      </p:pic>
    </p:spTree>
    <p:extLst>
      <p:ext uri="{BB962C8B-B14F-4D97-AF65-F5344CB8AC3E}">
        <p14:creationId xmlns:p14="http://schemas.microsoft.com/office/powerpoint/2010/main" val="18698852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C</a:t>
            </a:r>
            <a:r>
              <a:rPr lang="uk-UA" dirty="0" smtClean="0"/>
              <a:t>кликання </a:t>
            </a:r>
            <a:r>
              <a:rPr lang="uk-UA" dirty="0"/>
              <a:t>засідання комісії з розгляду випадку </a:t>
            </a:r>
            <a:r>
              <a:rPr lang="uk-UA" dirty="0" err="1"/>
              <a:t>булінгу</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24000"/>
            <a:ext cx="9144000" cy="4648200"/>
          </a:xfrm>
        </p:spPr>
      </p:pic>
    </p:spTree>
    <p:extLst>
      <p:ext uri="{BB962C8B-B14F-4D97-AF65-F5344CB8AC3E}">
        <p14:creationId xmlns:p14="http://schemas.microsoft.com/office/powerpoint/2010/main" val="80245998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До завдань комісії належать:</a:t>
            </a:r>
            <a:endParaRPr lang="ru-RU" dirty="0"/>
          </a:p>
        </p:txBody>
      </p:sp>
      <p:sp>
        <p:nvSpPr>
          <p:cNvPr id="3" name="Объект 2"/>
          <p:cNvSpPr>
            <a:spLocks noGrp="1"/>
          </p:cNvSpPr>
          <p:nvPr>
            <p:ph idx="1"/>
          </p:nvPr>
        </p:nvSpPr>
        <p:spPr/>
        <p:txBody>
          <a:bodyPr/>
          <a:lstStyle/>
          <a:p>
            <a:r>
              <a:rPr lang="ru-RU" i="1" dirty="0" err="1">
                <a:solidFill>
                  <a:schemeClr val="accent1">
                    <a:lumMod val="75000"/>
                  </a:schemeClr>
                </a:solidFill>
              </a:rPr>
              <a:t>збір</a:t>
            </a:r>
            <a:r>
              <a:rPr lang="ru-RU" i="1" dirty="0">
                <a:solidFill>
                  <a:schemeClr val="accent1">
                    <a:lumMod val="75000"/>
                  </a:schemeClr>
                </a:solidFill>
              </a:rPr>
              <a:t> </a:t>
            </a:r>
            <a:r>
              <a:rPr lang="ru-RU" i="1" dirty="0" err="1">
                <a:solidFill>
                  <a:schemeClr val="accent1">
                    <a:lumMod val="75000"/>
                  </a:schemeClr>
                </a:solidFill>
              </a:rPr>
              <a:t>інформації</a:t>
            </a:r>
            <a:r>
              <a:rPr lang="ru-RU" i="1" dirty="0">
                <a:solidFill>
                  <a:schemeClr val="accent1">
                    <a:lumMod val="75000"/>
                  </a:schemeClr>
                </a:solidFill>
              </a:rPr>
              <a:t> </a:t>
            </a:r>
            <a:r>
              <a:rPr lang="ru-RU" i="1" dirty="0" err="1">
                <a:solidFill>
                  <a:schemeClr val="accent1">
                    <a:lumMod val="75000"/>
                  </a:schemeClr>
                </a:solidFill>
              </a:rPr>
              <a:t>щодо</a:t>
            </a:r>
            <a:r>
              <a:rPr lang="ru-RU" i="1" dirty="0">
                <a:solidFill>
                  <a:schemeClr val="accent1">
                    <a:lumMod val="75000"/>
                  </a:schemeClr>
                </a:solidFill>
              </a:rPr>
              <a:t> </a:t>
            </a:r>
            <a:r>
              <a:rPr lang="ru-RU" i="1" dirty="0" err="1">
                <a:solidFill>
                  <a:schemeClr val="accent1">
                    <a:lumMod val="75000"/>
                  </a:schemeClr>
                </a:solidFill>
              </a:rPr>
              <a:t>обставин</a:t>
            </a:r>
            <a:r>
              <a:rPr lang="ru-RU" i="1" dirty="0">
                <a:solidFill>
                  <a:schemeClr val="accent1">
                    <a:lumMod val="75000"/>
                  </a:schemeClr>
                </a:solidFill>
              </a:rPr>
              <a:t> </a:t>
            </a:r>
            <a:r>
              <a:rPr lang="ru-RU" i="1" dirty="0" err="1">
                <a:solidFill>
                  <a:schemeClr val="accent1">
                    <a:lumMod val="75000"/>
                  </a:schemeClr>
                </a:solidFill>
              </a:rPr>
              <a:t>випадку</a:t>
            </a:r>
            <a:r>
              <a:rPr lang="ru-RU" i="1" dirty="0">
                <a:solidFill>
                  <a:schemeClr val="accent1">
                    <a:lumMod val="75000"/>
                  </a:schemeClr>
                </a:solidFill>
              </a:rPr>
              <a:t> </a:t>
            </a:r>
            <a:r>
              <a:rPr lang="ru-RU" i="1" dirty="0" err="1">
                <a:solidFill>
                  <a:schemeClr val="accent1">
                    <a:lumMod val="75000"/>
                  </a:schemeClr>
                </a:solidFill>
              </a:rPr>
              <a:t>булінгу</a:t>
            </a:r>
            <a:r>
              <a:rPr lang="ru-RU" i="1" dirty="0">
                <a:solidFill>
                  <a:schemeClr val="accent1">
                    <a:lumMod val="75000"/>
                  </a:schemeClr>
                </a:solidFill>
              </a:rPr>
              <a:t>;</a:t>
            </a:r>
          </a:p>
          <a:p>
            <a:r>
              <a:rPr lang="ru-RU" i="1" dirty="0" err="1">
                <a:solidFill>
                  <a:schemeClr val="accent1">
                    <a:lumMod val="75000"/>
                  </a:schemeClr>
                </a:solidFill>
              </a:rPr>
              <a:t>розгляд</a:t>
            </a:r>
            <a:r>
              <a:rPr lang="ru-RU" i="1" dirty="0">
                <a:solidFill>
                  <a:schemeClr val="accent1">
                    <a:lumMod val="75000"/>
                  </a:schemeClr>
                </a:solidFill>
              </a:rPr>
              <a:t> та </a:t>
            </a:r>
            <a:r>
              <a:rPr lang="ru-RU" i="1" dirty="0" err="1">
                <a:solidFill>
                  <a:schemeClr val="accent1">
                    <a:lumMod val="75000"/>
                  </a:schemeClr>
                </a:solidFill>
              </a:rPr>
              <a:t>аналіз</a:t>
            </a:r>
            <a:r>
              <a:rPr lang="ru-RU" i="1" dirty="0">
                <a:solidFill>
                  <a:schemeClr val="accent1">
                    <a:lumMod val="75000"/>
                  </a:schemeClr>
                </a:solidFill>
              </a:rPr>
              <a:t> </a:t>
            </a:r>
            <a:r>
              <a:rPr lang="ru-RU" i="1" dirty="0" err="1">
                <a:solidFill>
                  <a:schemeClr val="accent1">
                    <a:lumMod val="75000"/>
                  </a:schemeClr>
                </a:solidFill>
              </a:rPr>
              <a:t>зібраних</a:t>
            </a:r>
            <a:r>
              <a:rPr lang="ru-RU" i="1" dirty="0">
                <a:solidFill>
                  <a:schemeClr val="accent1">
                    <a:lumMod val="75000"/>
                  </a:schemeClr>
                </a:solidFill>
              </a:rPr>
              <a:t> </a:t>
            </a:r>
            <a:r>
              <a:rPr lang="ru-RU" i="1" dirty="0" err="1">
                <a:solidFill>
                  <a:schemeClr val="accent1">
                    <a:lumMod val="75000"/>
                  </a:schemeClr>
                </a:solidFill>
              </a:rPr>
              <a:t>матеріалів</a:t>
            </a:r>
            <a:r>
              <a:rPr lang="ru-RU" i="1" dirty="0">
                <a:solidFill>
                  <a:schemeClr val="accent1">
                    <a:lumMod val="75000"/>
                  </a:schemeClr>
                </a:solidFill>
              </a:rPr>
              <a:t>;</a:t>
            </a:r>
          </a:p>
          <a:p>
            <a:r>
              <a:rPr lang="ru-RU" i="1" dirty="0">
                <a:solidFill>
                  <a:schemeClr val="accent1">
                    <a:lumMod val="75000"/>
                  </a:schemeClr>
                </a:solidFill>
              </a:rPr>
              <a:t>у </a:t>
            </a:r>
            <a:r>
              <a:rPr lang="ru-RU" i="1" dirty="0" err="1">
                <a:solidFill>
                  <a:schemeClr val="accent1">
                    <a:lumMod val="75000"/>
                  </a:schemeClr>
                </a:solidFill>
              </a:rPr>
              <a:t>разі</a:t>
            </a:r>
            <a:r>
              <a:rPr lang="ru-RU" i="1" dirty="0">
                <a:solidFill>
                  <a:schemeClr val="accent1">
                    <a:lumMod val="75000"/>
                  </a:schemeClr>
                </a:solidFill>
              </a:rPr>
              <a:t> </a:t>
            </a:r>
            <a:r>
              <a:rPr lang="ru-RU" i="1" dirty="0" err="1">
                <a:solidFill>
                  <a:schemeClr val="accent1">
                    <a:lumMod val="75000"/>
                  </a:schemeClr>
                </a:solidFill>
              </a:rPr>
              <a:t>прийняття</a:t>
            </a:r>
            <a:r>
              <a:rPr lang="ru-RU" i="1" dirty="0">
                <a:solidFill>
                  <a:schemeClr val="accent1">
                    <a:lumMod val="75000"/>
                  </a:schemeClr>
                </a:solidFill>
              </a:rPr>
              <a:t> </a:t>
            </a:r>
            <a:r>
              <a:rPr lang="ru-RU" i="1" dirty="0" err="1">
                <a:solidFill>
                  <a:schemeClr val="accent1">
                    <a:lumMod val="75000"/>
                  </a:schemeClr>
                </a:solidFill>
              </a:rPr>
              <a:t>рішення</a:t>
            </a:r>
            <a:r>
              <a:rPr lang="ru-RU" i="1" dirty="0">
                <a:solidFill>
                  <a:schemeClr val="accent1">
                    <a:lumMod val="75000"/>
                  </a:schemeClr>
                </a:solidFill>
              </a:rPr>
              <a:t> </a:t>
            </a:r>
            <a:r>
              <a:rPr lang="ru-RU" i="1" dirty="0" err="1">
                <a:solidFill>
                  <a:schemeClr val="accent1">
                    <a:lumMod val="75000"/>
                  </a:schemeClr>
                </a:solidFill>
              </a:rPr>
              <a:t>комісією</a:t>
            </a:r>
            <a:r>
              <a:rPr lang="ru-RU" i="1" dirty="0">
                <a:solidFill>
                  <a:schemeClr val="accent1">
                    <a:lumMod val="75000"/>
                  </a:schemeClr>
                </a:solidFill>
              </a:rPr>
              <a:t> про </a:t>
            </a:r>
            <a:r>
              <a:rPr lang="ru-RU" i="1" dirty="0" err="1">
                <a:solidFill>
                  <a:schemeClr val="accent1">
                    <a:lumMod val="75000"/>
                  </a:schemeClr>
                </a:solidFill>
              </a:rPr>
              <a:t>наявність</a:t>
            </a:r>
            <a:r>
              <a:rPr lang="ru-RU" i="1" dirty="0">
                <a:solidFill>
                  <a:schemeClr val="accent1">
                    <a:lumMod val="75000"/>
                  </a:schemeClr>
                </a:solidFill>
              </a:rPr>
              <a:t> </a:t>
            </a:r>
            <a:r>
              <a:rPr lang="ru-RU" i="1" dirty="0" err="1">
                <a:solidFill>
                  <a:schemeClr val="accent1">
                    <a:lumMod val="75000"/>
                  </a:schemeClr>
                </a:solidFill>
              </a:rPr>
              <a:t>обставин</a:t>
            </a:r>
            <a:r>
              <a:rPr lang="ru-RU" i="1" dirty="0">
                <a:solidFill>
                  <a:schemeClr val="accent1">
                    <a:lumMod val="75000"/>
                  </a:schemeClr>
                </a:solidFill>
              </a:rPr>
              <a:t>, </a:t>
            </a:r>
            <a:r>
              <a:rPr lang="ru-RU" i="1" dirty="0" err="1">
                <a:solidFill>
                  <a:schemeClr val="accent1">
                    <a:lumMod val="75000"/>
                  </a:schemeClr>
                </a:solidFill>
              </a:rPr>
              <a:t>що</a:t>
            </a:r>
            <a:r>
              <a:rPr lang="ru-RU" i="1" dirty="0">
                <a:solidFill>
                  <a:schemeClr val="accent1">
                    <a:lumMod val="75000"/>
                  </a:schemeClr>
                </a:solidFill>
              </a:rPr>
              <a:t> </a:t>
            </a:r>
            <a:r>
              <a:rPr lang="ru-RU" i="1" dirty="0" err="1">
                <a:solidFill>
                  <a:schemeClr val="accent1">
                    <a:lumMod val="75000"/>
                  </a:schemeClr>
                </a:solidFill>
              </a:rPr>
              <a:t>обґрунтовують</a:t>
            </a:r>
            <a:r>
              <a:rPr lang="ru-RU" i="1" dirty="0">
                <a:solidFill>
                  <a:schemeClr val="accent1">
                    <a:lumMod val="75000"/>
                  </a:schemeClr>
                </a:solidFill>
              </a:rPr>
              <a:t> </a:t>
            </a:r>
            <a:r>
              <a:rPr lang="ru-RU" i="1" dirty="0" err="1">
                <a:solidFill>
                  <a:schemeClr val="accent1">
                    <a:lumMod val="75000"/>
                  </a:schemeClr>
                </a:solidFill>
              </a:rPr>
              <a:t>інформацію</a:t>
            </a:r>
            <a:r>
              <a:rPr lang="ru-RU" i="1" dirty="0">
                <a:solidFill>
                  <a:schemeClr val="accent1">
                    <a:lumMod val="75000"/>
                  </a:schemeClr>
                </a:solidFill>
              </a:rPr>
              <a:t>, </a:t>
            </a:r>
            <a:r>
              <a:rPr lang="ru-RU" i="1" dirty="0" err="1">
                <a:solidFill>
                  <a:schemeClr val="accent1">
                    <a:lumMod val="75000"/>
                  </a:schemeClr>
                </a:solidFill>
              </a:rPr>
              <a:t>зазначену</a:t>
            </a:r>
            <a:r>
              <a:rPr lang="ru-RU" i="1" dirty="0">
                <a:solidFill>
                  <a:schemeClr val="accent1">
                    <a:lumMod val="75000"/>
                  </a:schemeClr>
                </a:solidFill>
              </a:rPr>
              <a:t> у </a:t>
            </a:r>
            <a:r>
              <a:rPr lang="ru-RU" i="1" dirty="0" err="1">
                <a:solidFill>
                  <a:schemeClr val="accent1">
                    <a:lumMod val="75000"/>
                  </a:schemeClr>
                </a:solidFill>
              </a:rPr>
              <a:t>заяві</a:t>
            </a:r>
            <a:r>
              <a:rPr lang="ru-RU" i="1" dirty="0">
                <a:solidFill>
                  <a:schemeClr val="accent1">
                    <a:lumMod val="75000"/>
                  </a:schemeClr>
                </a:solidFill>
              </a:rPr>
              <a:t>, до </a:t>
            </a:r>
            <a:r>
              <a:rPr lang="ru-RU" i="1" dirty="0" err="1">
                <a:solidFill>
                  <a:schemeClr val="accent1">
                    <a:lumMod val="75000"/>
                  </a:schemeClr>
                </a:solidFill>
              </a:rPr>
              <a:t>завдань</a:t>
            </a:r>
            <a:r>
              <a:rPr lang="ru-RU" i="1" dirty="0">
                <a:solidFill>
                  <a:schemeClr val="accent1">
                    <a:lumMod val="75000"/>
                  </a:schemeClr>
                </a:solidFill>
              </a:rPr>
              <a:t> </a:t>
            </a:r>
            <a:r>
              <a:rPr lang="ru-RU" i="1" dirty="0" err="1">
                <a:solidFill>
                  <a:schemeClr val="accent1">
                    <a:lumMod val="75000"/>
                  </a:schemeClr>
                </a:solidFill>
              </a:rPr>
              <a:t>комісії</a:t>
            </a:r>
            <a:r>
              <a:rPr lang="ru-RU" i="1" dirty="0">
                <a:solidFill>
                  <a:schemeClr val="accent1">
                    <a:lumMod val="75000"/>
                  </a:schemeClr>
                </a:solidFill>
              </a:rPr>
              <a:t> </a:t>
            </a:r>
            <a:r>
              <a:rPr lang="ru-RU" i="1" dirty="0" err="1">
                <a:solidFill>
                  <a:schemeClr val="accent1">
                    <a:lumMod val="75000"/>
                  </a:schemeClr>
                </a:solidFill>
              </a:rPr>
              <a:t>також</a:t>
            </a:r>
            <a:r>
              <a:rPr lang="ru-RU" i="1" dirty="0">
                <a:solidFill>
                  <a:schemeClr val="accent1">
                    <a:lumMod val="75000"/>
                  </a:schemeClr>
                </a:solidFill>
              </a:rPr>
              <a:t> належать: </a:t>
            </a:r>
            <a:r>
              <a:rPr lang="ru-RU" i="1" dirty="0" err="1">
                <a:solidFill>
                  <a:schemeClr val="accent1">
                    <a:lumMod val="75000"/>
                  </a:schemeClr>
                </a:solidFill>
              </a:rPr>
              <a:t>оцінка</a:t>
            </a:r>
            <a:r>
              <a:rPr lang="ru-RU" i="1" dirty="0">
                <a:solidFill>
                  <a:schemeClr val="accent1">
                    <a:lumMod val="75000"/>
                  </a:schemeClr>
                </a:solidFill>
              </a:rPr>
              <a:t> потреб </a:t>
            </a:r>
            <a:r>
              <a:rPr lang="ru-RU" i="1" dirty="0" err="1">
                <a:solidFill>
                  <a:schemeClr val="accent1">
                    <a:lumMod val="75000"/>
                  </a:schemeClr>
                </a:solidFill>
              </a:rPr>
              <a:t>сторін</a:t>
            </a:r>
            <a:r>
              <a:rPr lang="ru-RU" i="1" dirty="0">
                <a:solidFill>
                  <a:schemeClr val="accent1">
                    <a:lumMod val="75000"/>
                  </a:schemeClr>
                </a:solidFill>
              </a:rPr>
              <a:t> </a:t>
            </a:r>
            <a:r>
              <a:rPr lang="ru-RU" i="1" dirty="0" err="1">
                <a:solidFill>
                  <a:schemeClr val="accent1">
                    <a:lumMod val="75000"/>
                  </a:schemeClr>
                </a:solidFill>
              </a:rPr>
              <a:t>булінгу</a:t>
            </a:r>
            <a:r>
              <a:rPr lang="ru-RU" i="1" dirty="0">
                <a:solidFill>
                  <a:schemeClr val="accent1">
                    <a:lumMod val="75000"/>
                  </a:schemeClr>
                </a:solidFill>
              </a:rPr>
              <a:t> (</a:t>
            </a:r>
            <a:r>
              <a:rPr lang="ru-RU" i="1" dirty="0" err="1">
                <a:solidFill>
                  <a:schemeClr val="accent1">
                    <a:lumMod val="75000"/>
                  </a:schemeClr>
                </a:solidFill>
              </a:rPr>
              <a:t>цькування</a:t>
            </a:r>
            <a:r>
              <a:rPr lang="ru-RU" i="1" dirty="0">
                <a:solidFill>
                  <a:schemeClr val="accent1">
                    <a:lumMod val="75000"/>
                  </a:schemeClr>
                </a:solidFill>
              </a:rPr>
              <a:t>).</a:t>
            </a:r>
          </a:p>
          <a:p>
            <a:pPr marL="0" indent="0">
              <a:buNone/>
            </a:pPr>
            <a:endParaRPr lang="ru-RU" dirty="0"/>
          </a:p>
        </p:txBody>
      </p:sp>
    </p:spTree>
    <p:extLst>
      <p:ext uri="{BB962C8B-B14F-4D97-AF65-F5344CB8AC3E}">
        <p14:creationId xmlns:p14="http://schemas.microsoft.com/office/powerpoint/2010/main" val="255189699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Форма </a:t>
            </a:r>
            <a:r>
              <a:rPr lang="uk-UA"/>
              <a:t>роботи комісії</a:t>
            </a:r>
            <a:endParaRPr lang="ru-RU"/>
          </a:p>
        </p:txBody>
      </p:sp>
      <p:sp>
        <p:nvSpPr>
          <p:cNvPr id="3" name="Объект 2"/>
          <p:cNvSpPr>
            <a:spLocks noGrp="1"/>
          </p:cNvSpPr>
          <p:nvPr>
            <p:ph idx="1"/>
          </p:nvPr>
        </p:nvSpPr>
        <p:spPr>
          <a:xfrm>
            <a:off x="-381000" y="1371599"/>
            <a:ext cx="9525000" cy="5287617"/>
          </a:xfrm>
        </p:spPr>
        <p:txBody>
          <a:bodyPr>
            <a:noAutofit/>
          </a:bodyPr>
          <a:lstStyle/>
          <a:p>
            <a:r>
              <a:rPr lang="ru-RU" sz="2000" i="1" dirty="0">
                <a:solidFill>
                  <a:schemeClr val="accent1">
                    <a:lumMod val="75000"/>
                  </a:schemeClr>
                </a:solidFill>
              </a:rPr>
              <a:t>Формою </a:t>
            </a:r>
            <a:r>
              <a:rPr lang="ru-RU" sz="2000" i="1" dirty="0" err="1">
                <a:solidFill>
                  <a:schemeClr val="accent1">
                    <a:lumMod val="75000"/>
                  </a:schemeClr>
                </a:solidFill>
              </a:rPr>
              <a:t>роботи</a:t>
            </a:r>
            <a:r>
              <a:rPr lang="ru-RU" sz="2000" i="1" dirty="0">
                <a:solidFill>
                  <a:schemeClr val="accent1">
                    <a:lumMod val="75000"/>
                  </a:schemeClr>
                </a:solidFill>
              </a:rPr>
              <a:t> </a:t>
            </a:r>
            <a:r>
              <a:rPr lang="ru-RU" sz="2000" i="1" dirty="0" err="1">
                <a:solidFill>
                  <a:schemeClr val="accent1">
                    <a:lumMod val="75000"/>
                  </a:schemeClr>
                </a:solidFill>
              </a:rPr>
              <a:t>комісії</a:t>
            </a:r>
            <a:r>
              <a:rPr lang="ru-RU" sz="2000" i="1" dirty="0">
                <a:solidFill>
                  <a:schemeClr val="accent1">
                    <a:lumMod val="75000"/>
                  </a:schemeClr>
                </a:solidFill>
              </a:rPr>
              <a:t> є </a:t>
            </a:r>
            <a:r>
              <a:rPr lang="ru-RU" sz="2000" i="1" dirty="0" err="1">
                <a:solidFill>
                  <a:schemeClr val="accent1">
                    <a:lumMod val="75000"/>
                  </a:schemeClr>
                </a:solidFill>
              </a:rPr>
              <a:t>засідання</a:t>
            </a:r>
            <a:r>
              <a:rPr lang="ru-RU" sz="2000" i="1" dirty="0">
                <a:solidFill>
                  <a:schemeClr val="accent1">
                    <a:lumMod val="75000"/>
                  </a:schemeClr>
                </a:solidFill>
              </a:rPr>
              <a:t>, </a:t>
            </a:r>
            <a:r>
              <a:rPr lang="ru-RU" sz="2000" i="1" dirty="0" err="1">
                <a:solidFill>
                  <a:schemeClr val="accent1">
                    <a:lumMod val="75000"/>
                  </a:schemeClr>
                </a:solidFill>
              </a:rPr>
              <a:t>які</a:t>
            </a:r>
            <a:r>
              <a:rPr lang="ru-RU" sz="2000" i="1" dirty="0">
                <a:solidFill>
                  <a:schemeClr val="accent1">
                    <a:lumMod val="75000"/>
                  </a:schemeClr>
                </a:solidFill>
              </a:rPr>
              <a:t> </a:t>
            </a:r>
            <a:r>
              <a:rPr lang="ru-RU" sz="2000" i="1" dirty="0" err="1">
                <a:solidFill>
                  <a:schemeClr val="accent1">
                    <a:lumMod val="75000"/>
                  </a:schemeClr>
                </a:solidFill>
              </a:rPr>
              <a:t>проводяться</a:t>
            </a:r>
            <a:r>
              <a:rPr lang="ru-RU" sz="2000" i="1" dirty="0">
                <a:solidFill>
                  <a:schemeClr val="accent1">
                    <a:lumMod val="75000"/>
                  </a:schemeClr>
                </a:solidFill>
              </a:rPr>
              <a:t> у </a:t>
            </a:r>
            <a:r>
              <a:rPr lang="ru-RU" sz="2000" i="1" dirty="0" err="1">
                <a:solidFill>
                  <a:schemeClr val="accent1">
                    <a:lumMod val="75000"/>
                  </a:schemeClr>
                </a:solidFill>
              </a:rPr>
              <a:t>разі</a:t>
            </a:r>
            <a:r>
              <a:rPr lang="ru-RU" sz="2000" i="1" dirty="0">
                <a:solidFill>
                  <a:schemeClr val="accent1">
                    <a:lumMod val="75000"/>
                  </a:schemeClr>
                </a:solidFill>
              </a:rPr>
              <a:t> потреби. Дату, час і </a:t>
            </a:r>
            <a:r>
              <a:rPr lang="ru-RU" sz="2000" i="1" dirty="0" err="1">
                <a:solidFill>
                  <a:schemeClr val="accent1">
                    <a:lumMod val="75000"/>
                  </a:schemeClr>
                </a:solidFill>
              </a:rPr>
              <a:t>місце</a:t>
            </a:r>
            <a:r>
              <a:rPr lang="ru-RU" sz="2000" i="1" dirty="0">
                <a:solidFill>
                  <a:schemeClr val="accent1">
                    <a:lumMod val="75000"/>
                  </a:schemeClr>
                </a:solidFill>
              </a:rPr>
              <a:t> </a:t>
            </a:r>
            <a:r>
              <a:rPr lang="ru-RU" sz="2000" i="1" dirty="0" err="1">
                <a:solidFill>
                  <a:schemeClr val="accent1">
                    <a:lumMod val="75000"/>
                  </a:schemeClr>
                </a:solidFill>
              </a:rPr>
              <a:t>проведення</a:t>
            </a:r>
            <a:r>
              <a:rPr lang="ru-RU" sz="2000" i="1" dirty="0">
                <a:solidFill>
                  <a:schemeClr val="accent1">
                    <a:lumMod val="75000"/>
                  </a:schemeClr>
                </a:solidFill>
              </a:rPr>
              <a:t> </a:t>
            </a:r>
            <a:r>
              <a:rPr lang="ru-RU" sz="2000" i="1" dirty="0" err="1">
                <a:solidFill>
                  <a:schemeClr val="accent1">
                    <a:lumMod val="75000"/>
                  </a:schemeClr>
                </a:solidFill>
              </a:rPr>
              <a:t>засідання</a:t>
            </a:r>
            <a:r>
              <a:rPr lang="ru-RU" sz="2000" i="1" dirty="0">
                <a:solidFill>
                  <a:schemeClr val="accent1">
                    <a:lumMod val="75000"/>
                  </a:schemeClr>
                </a:solidFill>
              </a:rPr>
              <a:t> </a:t>
            </a:r>
            <a:r>
              <a:rPr lang="ru-RU" sz="2000" i="1" dirty="0" err="1">
                <a:solidFill>
                  <a:schemeClr val="accent1">
                    <a:lumMod val="75000"/>
                  </a:schemeClr>
                </a:solidFill>
              </a:rPr>
              <a:t>комісії</a:t>
            </a:r>
            <a:r>
              <a:rPr lang="ru-RU" sz="2000" i="1" dirty="0">
                <a:solidFill>
                  <a:schemeClr val="accent1">
                    <a:lumMod val="75000"/>
                  </a:schemeClr>
                </a:solidFill>
              </a:rPr>
              <a:t> </a:t>
            </a:r>
            <a:r>
              <a:rPr lang="ru-RU" sz="2000" i="1" dirty="0" err="1">
                <a:solidFill>
                  <a:schemeClr val="accent1">
                    <a:lumMod val="75000"/>
                  </a:schemeClr>
                </a:solidFill>
              </a:rPr>
              <a:t>визначає</a:t>
            </a:r>
            <a:r>
              <a:rPr lang="ru-RU" sz="2000" i="1" dirty="0">
                <a:solidFill>
                  <a:schemeClr val="accent1">
                    <a:lumMod val="75000"/>
                  </a:schemeClr>
                </a:solidFill>
              </a:rPr>
              <a:t> </a:t>
            </a:r>
            <a:r>
              <a:rPr lang="ru-RU" sz="2000" i="1" dirty="0" err="1">
                <a:solidFill>
                  <a:schemeClr val="accent1">
                    <a:lumMod val="75000"/>
                  </a:schemeClr>
                </a:solidFill>
              </a:rPr>
              <a:t>її</a:t>
            </a:r>
            <a:r>
              <a:rPr lang="ru-RU" sz="2000" i="1" dirty="0">
                <a:solidFill>
                  <a:schemeClr val="accent1">
                    <a:lumMod val="75000"/>
                  </a:schemeClr>
                </a:solidFill>
              </a:rPr>
              <a:t> голова. </a:t>
            </a:r>
            <a:r>
              <a:rPr lang="ru-RU" sz="2000" i="1" dirty="0" err="1">
                <a:solidFill>
                  <a:schemeClr val="accent1">
                    <a:lumMod val="75000"/>
                  </a:schemeClr>
                </a:solidFill>
              </a:rPr>
              <a:t>Засідання</a:t>
            </a:r>
            <a:r>
              <a:rPr lang="ru-RU" sz="2000" i="1" dirty="0">
                <a:solidFill>
                  <a:schemeClr val="accent1">
                    <a:lumMod val="75000"/>
                  </a:schemeClr>
                </a:solidFill>
              </a:rPr>
              <a:t> </a:t>
            </a:r>
            <a:r>
              <a:rPr lang="ru-RU" sz="2000" i="1" dirty="0" err="1">
                <a:solidFill>
                  <a:schemeClr val="accent1">
                    <a:lumMod val="75000"/>
                  </a:schemeClr>
                </a:solidFill>
              </a:rPr>
              <a:t>комісії</a:t>
            </a:r>
            <a:r>
              <a:rPr lang="ru-RU" sz="2000" i="1" dirty="0">
                <a:solidFill>
                  <a:schemeClr val="accent1">
                    <a:lumMod val="75000"/>
                  </a:schemeClr>
                </a:solidFill>
              </a:rPr>
              <a:t> є </a:t>
            </a:r>
            <a:r>
              <a:rPr lang="ru-RU" sz="2000" i="1" dirty="0" err="1">
                <a:solidFill>
                  <a:schemeClr val="accent1">
                    <a:lumMod val="75000"/>
                  </a:schemeClr>
                </a:solidFill>
              </a:rPr>
              <a:t>правоможним</a:t>
            </a:r>
            <a:r>
              <a:rPr lang="ru-RU" sz="2000" i="1" dirty="0">
                <a:solidFill>
                  <a:schemeClr val="accent1">
                    <a:lumMod val="75000"/>
                  </a:schemeClr>
                </a:solidFill>
              </a:rPr>
              <a:t> у </a:t>
            </a:r>
            <a:r>
              <a:rPr lang="ru-RU" sz="2000" i="1" dirty="0" err="1">
                <a:solidFill>
                  <a:schemeClr val="accent1">
                    <a:lumMod val="75000"/>
                  </a:schemeClr>
                </a:solidFill>
              </a:rPr>
              <a:t>разі</a:t>
            </a:r>
            <a:r>
              <a:rPr lang="ru-RU" sz="2000" i="1" dirty="0">
                <a:solidFill>
                  <a:schemeClr val="accent1">
                    <a:lumMod val="75000"/>
                  </a:schemeClr>
                </a:solidFill>
              </a:rPr>
              <a:t> </a:t>
            </a:r>
            <a:r>
              <a:rPr lang="ru-RU" sz="2000" i="1" dirty="0" err="1">
                <a:solidFill>
                  <a:schemeClr val="accent1">
                    <a:lumMod val="75000"/>
                  </a:schemeClr>
                </a:solidFill>
              </a:rPr>
              <a:t>участі</a:t>
            </a:r>
            <a:r>
              <a:rPr lang="ru-RU" sz="2000" i="1" dirty="0">
                <a:solidFill>
                  <a:schemeClr val="accent1">
                    <a:lumMod val="75000"/>
                  </a:schemeClr>
                </a:solidFill>
              </a:rPr>
              <a:t> в </a:t>
            </a:r>
            <a:r>
              <a:rPr lang="ru-RU" sz="2000" i="1" dirty="0" err="1">
                <a:solidFill>
                  <a:schemeClr val="accent1">
                    <a:lumMod val="75000"/>
                  </a:schemeClr>
                </a:solidFill>
              </a:rPr>
              <a:t>ньому</a:t>
            </a:r>
            <a:r>
              <a:rPr lang="ru-RU" sz="2000" i="1" dirty="0">
                <a:solidFill>
                  <a:schemeClr val="accent1">
                    <a:lumMod val="75000"/>
                  </a:schemeClr>
                </a:solidFill>
              </a:rPr>
              <a:t> не </a:t>
            </a:r>
            <a:r>
              <a:rPr lang="ru-RU" sz="2000" i="1" dirty="0" err="1">
                <a:solidFill>
                  <a:schemeClr val="accent1">
                    <a:lumMod val="75000"/>
                  </a:schemeClr>
                </a:solidFill>
              </a:rPr>
              <a:t>менше</a:t>
            </a:r>
            <a:r>
              <a:rPr lang="ru-RU" sz="2000" i="1" dirty="0">
                <a:solidFill>
                  <a:schemeClr val="accent1">
                    <a:lumMod val="75000"/>
                  </a:schemeClr>
                </a:solidFill>
              </a:rPr>
              <a:t> як </a:t>
            </a:r>
            <a:r>
              <a:rPr lang="ru-RU" sz="2000" i="1" dirty="0" err="1">
                <a:solidFill>
                  <a:schemeClr val="accent1">
                    <a:lumMod val="75000"/>
                  </a:schemeClr>
                </a:solidFill>
              </a:rPr>
              <a:t>двох</a:t>
            </a:r>
            <a:r>
              <a:rPr lang="ru-RU" sz="2000" i="1" dirty="0">
                <a:solidFill>
                  <a:schemeClr val="accent1">
                    <a:lumMod val="75000"/>
                  </a:schemeClr>
                </a:solidFill>
              </a:rPr>
              <a:t> </a:t>
            </a:r>
            <a:r>
              <a:rPr lang="ru-RU" sz="2000" i="1" dirty="0" err="1">
                <a:solidFill>
                  <a:schemeClr val="accent1">
                    <a:lumMod val="75000"/>
                  </a:schemeClr>
                </a:solidFill>
              </a:rPr>
              <a:t>третин</a:t>
            </a:r>
            <a:r>
              <a:rPr lang="ru-RU" sz="2000" i="1" dirty="0">
                <a:solidFill>
                  <a:schemeClr val="accent1">
                    <a:lumMod val="75000"/>
                  </a:schemeClr>
                </a:solidFill>
              </a:rPr>
              <a:t> </a:t>
            </a:r>
            <a:r>
              <a:rPr lang="ru-RU" sz="2000" i="1" dirty="0" err="1">
                <a:solidFill>
                  <a:schemeClr val="accent1">
                    <a:lumMod val="75000"/>
                  </a:schemeClr>
                </a:solidFill>
              </a:rPr>
              <a:t>її</a:t>
            </a:r>
            <a:r>
              <a:rPr lang="ru-RU" sz="2000" i="1" dirty="0">
                <a:solidFill>
                  <a:schemeClr val="accent1">
                    <a:lumMod val="75000"/>
                  </a:schemeClr>
                </a:solidFill>
              </a:rPr>
              <a:t> складу. </a:t>
            </a:r>
            <a:r>
              <a:rPr lang="ru-RU" sz="2000" i="1" dirty="0" err="1">
                <a:solidFill>
                  <a:schemeClr val="accent1">
                    <a:lumMod val="75000"/>
                  </a:schemeClr>
                </a:solidFill>
              </a:rPr>
              <a:t>Секретар</a:t>
            </a:r>
            <a:r>
              <a:rPr lang="ru-RU" sz="2000" i="1" dirty="0">
                <a:solidFill>
                  <a:schemeClr val="accent1">
                    <a:lumMod val="75000"/>
                  </a:schemeClr>
                </a:solidFill>
              </a:rPr>
              <a:t> </a:t>
            </a:r>
            <a:r>
              <a:rPr lang="ru-RU" sz="2000" i="1" dirty="0" err="1">
                <a:solidFill>
                  <a:schemeClr val="accent1">
                    <a:lumMod val="75000"/>
                  </a:schemeClr>
                </a:solidFill>
              </a:rPr>
              <a:t>комісії</a:t>
            </a:r>
            <a:r>
              <a:rPr lang="ru-RU" sz="2000" i="1" dirty="0">
                <a:solidFill>
                  <a:schemeClr val="accent1">
                    <a:lumMod val="75000"/>
                  </a:schemeClr>
                </a:solidFill>
              </a:rPr>
              <a:t> не </a:t>
            </a:r>
            <a:r>
              <a:rPr lang="ru-RU" sz="2000" i="1" dirty="0" err="1">
                <a:solidFill>
                  <a:schemeClr val="accent1">
                    <a:lumMod val="75000"/>
                  </a:schemeClr>
                </a:solidFill>
              </a:rPr>
              <a:t>пізніше</a:t>
            </a:r>
            <a:r>
              <a:rPr lang="ru-RU" sz="2000" i="1" dirty="0">
                <a:solidFill>
                  <a:schemeClr val="accent1">
                    <a:lumMod val="75000"/>
                  </a:schemeClr>
                </a:solidFill>
              </a:rPr>
              <a:t> </a:t>
            </a:r>
            <a:r>
              <a:rPr lang="ru-RU" sz="2000" i="1" dirty="0" err="1">
                <a:solidFill>
                  <a:schemeClr val="accent1">
                    <a:lumMod val="75000"/>
                  </a:schemeClr>
                </a:solidFill>
              </a:rPr>
              <a:t>вісімнадцятої</a:t>
            </a:r>
            <a:r>
              <a:rPr lang="ru-RU" sz="2000" i="1" dirty="0">
                <a:solidFill>
                  <a:schemeClr val="accent1">
                    <a:lumMod val="75000"/>
                  </a:schemeClr>
                </a:solidFill>
              </a:rPr>
              <a:t> </a:t>
            </a:r>
            <a:r>
              <a:rPr lang="ru-RU" sz="2000" i="1" dirty="0" err="1">
                <a:solidFill>
                  <a:schemeClr val="accent1">
                    <a:lumMod val="75000"/>
                  </a:schemeClr>
                </a:solidFill>
              </a:rPr>
              <a:t>години</a:t>
            </a:r>
            <a:r>
              <a:rPr lang="ru-RU" sz="2000" i="1" dirty="0">
                <a:solidFill>
                  <a:schemeClr val="accent1">
                    <a:lumMod val="75000"/>
                  </a:schemeClr>
                </a:solidFill>
              </a:rPr>
              <a:t> дня, </a:t>
            </a:r>
            <a:r>
              <a:rPr lang="ru-RU" sz="2000" i="1" dirty="0" err="1">
                <a:solidFill>
                  <a:schemeClr val="accent1">
                    <a:lumMod val="75000"/>
                  </a:schemeClr>
                </a:solidFill>
              </a:rPr>
              <a:t>що</a:t>
            </a:r>
            <a:r>
              <a:rPr lang="ru-RU" sz="2000" i="1" dirty="0">
                <a:solidFill>
                  <a:schemeClr val="accent1">
                    <a:lumMod val="75000"/>
                  </a:schemeClr>
                </a:solidFill>
              </a:rPr>
              <a:t> </a:t>
            </a:r>
            <a:r>
              <a:rPr lang="ru-RU" sz="2000" i="1" dirty="0" err="1">
                <a:solidFill>
                  <a:schemeClr val="accent1">
                    <a:lumMod val="75000"/>
                  </a:schemeClr>
                </a:solidFill>
              </a:rPr>
              <a:t>передує</a:t>
            </a:r>
            <a:r>
              <a:rPr lang="ru-RU" sz="2000" i="1" dirty="0">
                <a:solidFill>
                  <a:schemeClr val="accent1">
                    <a:lumMod val="75000"/>
                  </a:schemeClr>
                </a:solidFill>
              </a:rPr>
              <a:t> дню </a:t>
            </a:r>
            <a:r>
              <a:rPr lang="ru-RU" sz="2000" i="1" dirty="0" err="1">
                <a:solidFill>
                  <a:schemeClr val="accent1">
                    <a:lumMod val="75000"/>
                  </a:schemeClr>
                </a:solidFill>
              </a:rPr>
              <a:t>засідання</a:t>
            </a:r>
            <a:r>
              <a:rPr lang="ru-RU" sz="2000" i="1" dirty="0">
                <a:solidFill>
                  <a:schemeClr val="accent1">
                    <a:lumMod val="75000"/>
                  </a:schemeClr>
                </a:solidFill>
              </a:rPr>
              <a:t> </a:t>
            </a:r>
            <a:r>
              <a:rPr lang="ru-RU" sz="2000" i="1" dirty="0" err="1">
                <a:solidFill>
                  <a:schemeClr val="accent1">
                    <a:lumMod val="75000"/>
                  </a:schemeClr>
                </a:solidFill>
              </a:rPr>
              <a:t>комісії</a:t>
            </a:r>
            <a:r>
              <a:rPr lang="ru-RU" sz="2000" i="1" dirty="0">
                <a:solidFill>
                  <a:schemeClr val="accent1">
                    <a:lumMod val="75000"/>
                  </a:schemeClr>
                </a:solidFill>
              </a:rPr>
              <a:t>, </a:t>
            </a:r>
            <a:r>
              <a:rPr lang="ru-RU" sz="2000" i="1" dirty="0" err="1">
                <a:solidFill>
                  <a:schemeClr val="accent1">
                    <a:lumMod val="75000"/>
                  </a:schemeClr>
                </a:solidFill>
              </a:rPr>
              <a:t>повідомляє</a:t>
            </a:r>
            <a:r>
              <a:rPr lang="ru-RU" sz="2000" i="1" dirty="0">
                <a:solidFill>
                  <a:schemeClr val="accent1">
                    <a:lumMod val="75000"/>
                  </a:schemeClr>
                </a:solidFill>
              </a:rPr>
              <a:t> </a:t>
            </a:r>
            <a:r>
              <a:rPr lang="ru-RU" sz="2000" i="1" dirty="0" err="1">
                <a:solidFill>
                  <a:schemeClr val="accent1">
                    <a:lumMod val="75000"/>
                  </a:schemeClr>
                </a:solidFill>
              </a:rPr>
              <a:t>членів</a:t>
            </a:r>
            <a:r>
              <a:rPr lang="ru-RU" sz="2000" i="1" dirty="0">
                <a:solidFill>
                  <a:schemeClr val="accent1">
                    <a:lumMod val="75000"/>
                  </a:schemeClr>
                </a:solidFill>
              </a:rPr>
              <a:t> </a:t>
            </a:r>
            <a:r>
              <a:rPr lang="ru-RU" sz="2000" i="1" dirty="0" err="1">
                <a:solidFill>
                  <a:schemeClr val="accent1">
                    <a:lumMod val="75000"/>
                  </a:schemeClr>
                </a:solidFill>
              </a:rPr>
              <a:t>комісії</a:t>
            </a:r>
            <a:r>
              <a:rPr lang="ru-RU" sz="2000" i="1" dirty="0">
                <a:solidFill>
                  <a:schemeClr val="accent1">
                    <a:lumMod val="75000"/>
                  </a:schemeClr>
                </a:solidFill>
              </a:rPr>
              <a:t>, а </a:t>
            </a:r>
            <a:r>
              <a:rPr lang="ru-RU" sz="2000" i="1" dirty="0" err="1">
                <a:solidFill>
                  <a:schemeClr val="accent1">
                    <a:lumMod val="75000"/>
                  </a:schemeClr>
                </a:solidFill>
              </a:rPr>
              <a:t>також</a:t>
            </a:r>
            <a:r>
              <a:rPr lang="ru-RU" sz="2000" i="1" dirty="0">
                <a:solidFill>
                  <a:schemeClr val="accent1">
                    <a:lumMod val="75000"/>
                  </a:schemeClr>
                </a:solidFill>
              </a:rPr>
              <a:t> </a:t>
            </a:r>
            <a:r>
              <a:rPr lang="ru-RU" sz="2000" i="1" dirty="0" err="1">
                <a:solidFill>
                  <a:schemeClr val="accent1">
                    <a:lumMod val="75000"/>
                  </a:schemeClr>
                </a:solidFill>
              </a:rPr>
              <a:t>заявника</a:t>
            </a:r>
            <a:r>
              <a:rPr lang="ru-RU" sz="2000" i="1" dirty="0">
                <a:solidFill>
                  <a:schemeClr val="accent1">
                    <a:lumMod val="75000"/>
                  </a:schemeClr>
                </a:solidFill>
              </a:rPr>
              <a:t> та </a:t>
            </a:r>
            <a:r>
              <a:rPr lang="ru-RU" sz="2000" i="1" err="1">
                <a:solidFill>
                  <a:schemeClr val="accent1">
                    <a:lumMod val="75000"/>
                  </a:schemeClr>
                </a:solidFill>
              </a:rPr>
              <a:t>інших</a:t>
            </a:r>
            <a:r>
              <a:rPr lang="ru-RU" sz="2000" i="1">
                <a:solidFill>
                  <a:schemeClr val="accent1">
                    <a:lumMod val="75000"/>
                  </a:schemeClr>
                </a:solidFill>
              </a:rPr>
              <a:t> за </a:t>
            </a:r>
            <a:r>
              <a:rPr lang="ru-RU" sz="2000" i="1" dirty="0" err="1">
                <a:solidFill>
                  <a:schemeClr val="accent1">
                    <a:lumMod val="75000"/>
                  </a:schemeClr>
                </a:solidFill>
              </a:rPr>
              <a:t>осіб</a:t>
            </a:r>
            <a:r>
              <a:rPr lang="ru-RU" sz="2000" i="1" dirty="0">
                <a:solidFill>
                  <a:schemeClr val="accent1">
                    <a:lumMod val="75000"/>
                  </a:schemeClr>
                </a:solidFill>
              </a:rPr>
              <a:t> про порядок </a:t>
            </a:r>
            <a:r>
              <a:rPr lang="ru-RU" sz="2000" i="1" dirty="0" err="1">
                <a:solidFill>
                  <a:schemeClr val="accent1">
                    <a:lumMod val="75000"/>
                  </a:schemeClr>
                </a:solidFill>
              </a:rPr>
              <a:t>денний</a:t>
            </a:r>
            <a:r>
              <a:rPr lang="ru-RU" sz="2000" i="1" dirty="0">
                <a:solidFill>
                  <a:schemeClr val="accent1">
                    <a:lumMod val="75000"/>
                  </a:schemeClr>
                </a:solidFill>
              </a:rPr>
              <a:t> </a:t>
            </a:r>
            <a:r>
              <a:rPr lang="ru-RU" sz="2000" i="1" dirty="0" err="1">
                <a:solidFill>
                  <a:schemeClr val="accent1">
                    <a:lumMod val="75000"/>
                  </a:schemeClr>
                </a:solidFill>
              </a:rPr>
              <a:t>запланованого</a:t>
            </a:r>
            <a:r>
              <a:rPr lang="ru-RU" sz="2000" i="1" dirty="0">
                <a:solidFill>
                  <a:schemeClr val="accent1">
                    <a:lumMod val="75000"/>
                  </a:schemeClr>
                </a:solidFill>
              </a:rPr>
              <a:t> </a:t>
            </a:r>
            <a:r>
              <a:rPr lang="ru-RU" sz="2000" i="1" dirty="0" err="1">
                <a:solidFill>
                  <a:schemeClr val="accent1">
                    <a:lumMod val="75000"/>
                  </a:schemeClr>
                </a:solidFill>
              </a:rPr>
              <a:t>засідання</a:t>
            </a:r>
            <a:r>
              <a:rPr lang="ru-RU" sz="2000" i="1" dirty="0">
                <a:solidFill>
                  <a:schemeClr val="accent1">
                    <a:lumMod val="75000"/>
                  </a:schemeClr>
                </a:solidFill>
              </a:rPr>
              <a:t>, дату, час і </a:t>
            </a:r>
            <a:r>
              <a:rPr lang="ru-RU" sz="2000" i="1" dirty="0" err="1">
                <a:solidFill>
                  <a:schemeClr val="accent1">
                    <a:lumMod val="75000"/>
                  </a:schemeClr>
                </a:solidFill>
              </a:rPr>
              <a:t>місце</a:t>
            </a:r>
            <a:r>
              <a:rPr lang="ru-RU" sz="2000" i="1" dirty="0">
                <a:solidFill>
                  <a:schemeClr val="accent1">
                    <a:lumMod val="75000"/>
                  </a:schemeClr>
                </a:solidFill>
              </a:rPr>
              <a:t> </a:t>
            </a:r>
            <a:r>
              <a:rPr lang="ru-RU" sz="2000" i="1" dirty="0" err="1">
                <a:solidFill>
                  <a:schemeClr val="accent1">
                    <a:lumMod val="75000"/>
                  </a:schemeClr>
                </a:solidFill>
              </a:rPr>
              <a:t>його</a:t>
            </a:r>
            <a:r>
              <a:rPr lang="ru-RU" sz="2000" i="1" dirty="0">
                <a:solidFill>
                  <a:schemeClr val="accent1">
                    <a:lumMod val="75000"/>
                  </a:schemeClr>
                </a:solidFill>
              </a:rPr>
              <a:t> </a:t>
            </a:r>
            <a:r>
              <a:rPr lang="ru-RU" sz="2000" i="1" dirty="0" err="1">
                <a:solidFill>
                  <a:schemeClr val="accent1">
                    <a:lumMod val="75000"/>
                  </a:schemeClr>
                </a:solidFill>
              </a:rPr>
              <a:t>проведення</a:t>
            </a:r>
            <a:r>
              <a:rPr lang="ru-RU" sz="2000" i="1" dirty="0">
                <a:solidFill>
                  <a:schemeClr val="accent1">
                    <a:lumMod val="75000"/>
                  </a:schemeClr>
                </a:solidFill>
              </a:rPr>
              <a:t>, а </a:t>
            </a:r>
            <a:r>
              <a:rPr lang="ru-RU" sz="2000" i="1" dirty="0" err="1">
                <a:solidFill>
                  <a:schemeClr val="accent1">
                    <a:lumMod val="75000"/>
                  </a:schemeClr>
                </a:solidFill>
              </a:rPr>
              <a:t>також</a:t>
            </a:r>
            <a:r>
              <a:rPr lang="ru-RU" sz="2000" i="1" dirty="0">
                <a:solidFill>
                  <a:schemeClr val="accent1">
                    <a:lumMod val="75000"/>
                  </a:schemeClr>
                </a:solidFill>
              </a:rPr>
              <a:t> </a:t>
            </a:r>
            <a:r>
              <a:rPr lang="ru-RU" sz="2000" i="1" dirty="0" err="1">
                <a:solidFill>
                  <a:schemeClr val="accent1">
                    <a:lumMod val="75000"/>
                  </a:schemeClr>
                </a:solidFill>
              </a:rPr>
              <a:t>надає</a:t>
            </a:r>
            <a:r>
              <a:rPr lang="ru-RU" sz="2000" i="1" dirty="0">
                <a:solidFill>
                  <a:schemeClr val="accent1">
                    <a:lumMod val="75000"/>
                  </a:schemeClr>
                </a:solidFill>
              </a:rPr>
              <a:t>/</a:t>
            </a:r>
            <a:r>
              <a:rPr lang="ru-RU" sz="2000" i="1" dirty="0" err="1">
                <a:solidFill>
                  <a:schemeClr val="accent1">
                    <a:lumMod val="75000"/>
                  </a:schemeClr>
                </a:solidFill>
              </a:rPr>
              <a:t>надсилає</a:t>
            </a:r>
            <a:r>
              <a:rPr lang="ru-RU" sz="2000" i="1" dirty="0">
                <a:solidFill>
                  <a:schemeClr val="accent1">
                    <a:lumMod val="75000"/>
                  </a:schemeClr>
                </a:solidFill>
              </a:rPr>
              <a:t> членам </a:t>
            </a:r>
            <a:r>
              <a:rPr lang="ru-RU" sz="2000" i="1" dirty="0" err="1">
                <a:solidFill>
                  <a:schemeClr val="accent1">
                    <a:lumMod val="75000"/>
                  </a:schemeClr>
                </a:solidFill>
              </a:rPr>
              <a:t>комісії</a:t>
            </a:r>
            <a:r>
              <a:rPr lang="ru-RU" sz="2000" i="1" dirty="0">
                <a:solidFill>
                  <a:schemeClr val="accent1">
                    <a:lumMod val="75000"/>
                  </a:schemeClr>
                </a:solidFill>
              </a:rPr>
              <a:t> та </a:t>
            </a:r>
            <a:r>
              <a:rPr lang="ru-RU" sz="2000" i="1" dirty="0" err="1">
                <a:solidFill>
                  <a:schemeClr val="accent1">
                    <a:lumMod val="75000"/>
                  </a:schemeClr>
                </a:solidFill>
              </a:rPr>
              <a:t>зазначеним</a:t>
            </a:r>
            <a:r>
              <a:rPr lang="ru-RU" sz="2000" i="1" dirty="0">
                <a:solidFill>
                  <a:schemeClr val="accent1">
                    <a:lumMod val="75000"/>
                  </a:schemeClr>
                </a:solidFill>
              </a:rPr>
              <a:t> особам </a:t>
            </a:r>
            <a:r>
              <a:rPr lang="ru-RU" sz="2000" i="1" dirty="0" err="1">
                <a:solidFill>
                  <a:schemeClr val="accent1">
                    <a:lumMod val="75000"/>
                  </a:schemeClr>
                </a:solidFill>
              </a:rPr>
              <a:t>необхідні</a:t>
            </a:r>
            <a:r>
              <a:rPr lang="ru-RU" sz="2000" i="1" dirty="0">
                <a:solidFill>
                  <a:schemeClr val="accent1">
                    <a:lumMod val="75000"/>
                  </a:schemeClr>
                </a:solidFill>
              </a:rPr>
              <a:t> </a:t>
            </a:r>
            <a:r>
              <a:rPr lang="ru-RU" sz="2000" i="1" dirty="0" err="1">
                <a:solidFill>
                  <a:schemeClr val="accent1">
                    <a:lumMod val="75000"/>
                  </a:schemeClr>
                </a:solidFill>
              </a:rPr>
              <a:t>матеріали</a:t>
            </a:r>
            <a:r>
              <a:rPr lang="ru-RU" sz="2000" i="1" dirty="0">
                <a:solidFill>
                  <a:schemeClr val="accent1">
                    <a:lumMod val="75000"/>
                  </a:schemeClr>
                </a:solidFill>
              </a:rPr>
              <a:t> в </a:t>
            </a:r>
            <a:r>
              <a:rPr lang="ru-RU" sz="2000" i="1" dirty="0" err="1">
                <a:solidFill>
                  <a:schemeClr val="accent1">
                    <a:lumMod val="75000"/>
                  </a:schemeClr>
                </a:solidFill>
              </a:rPr>
              <a:t>електронному</a:t>
            </a:r>
            <a:r>
              <a:rPr lang="ru-RU" sz="2000" i="1" dirty="0">
                <a:solidFill>
                  <a:schemeClr val="accent1">
                    <a:lumMod val="75000"/>
                  </a:schemeClr>
                </a:solidFill>
              </a:rPr>
              <a:t> </a:t>
            </a:r>
            <a:r>
              <a:rPr lang="ru-RU" sz="2000" i="1" dirty="0" err="1">
                <a:solidFill>
                  <a:schemeClr val="accent1">
                    <a:lumMod val="75000"/>
                  </a:schemeClr>
                </a:solidFill>
              </a:rPr>
              <a:t>або</a:t>
            </a:r>
            <a:r>
              <a:rPr lang="ru-RU" sz="2000" i="1" dirty="0">
                <a:solidFill>
                  <a:schemeClr val="accent1">
                    <a:lumMod val="75000"/>
                  </a:schemeClr>
                </a:solidFill>
              </a:rPr>
              <a:t> </a:t>
            </a:r>
            <a:r>
              <a:rPr lang="ru-RU" sz="2000" i="1" dirty="0" err="1">
                <a:solidFill>
                  <a:schemeClr val="accent1">
                    <a:lumMod val="75000"/>
                  </a:schemeClr>
                </a:solidFill>
              </a:rPr>
              <a:t>паперовому</a:t>
            </a:r>
            <a:r>
              <a:rPr lang="ru-RU" sz="2000" i="1" dirty="0">
                <a:solidFill>
                  <a:schemeClr val="accent1">
                    <a:lumMod val="75000"/>
                  </a:schemeClr>
                </a:solidFill>
              </a:rPr>
              <a:t> </a:t>
            </a:r>
            <a:r>
              <a:rPr lang="ru-RU" sz="2000" i="1" dirty="0" err="1">
                <a:solidFill>
                  <a:schemeClr val="accent1">
                    <a:lumMod val="75000"/>
                  </a:schemeClr>
                </a:solidFill>
              </a:rPr>
              <a:t>вигляді</a:t>
            </a:r>
            <a:r>
              <a:rPr lang="ru-RU" sz="2000" i="1" dirty="0">
                <a:solidFill>
                  <a:schemeClr val="accent1">
                    <a:lumMod val="75000"/>
                  </a:schemeClr>
                </a:solidFill>
              </a:rPr>
              <a:t>. </a:t>
            </a:r>
            <a:r>
              <a:rPr lang="ru-RU" sz="2000" i="1" dirty="0" err="1">
                <a:solidFill>
                  <a:schemeClr val="accent1">
                    <a:lumMod val="75000"/>
                  </a:schemeClr>
                </a:solidFill>
              </a:rPr>
              <a:t>Рішення</a:t>
            </a:r>
            <a:r>
              <a:rPr lang="ru-RU" sz="2000" i="1" dirty="0">
                <a:solidFill>
                  <a:schemeClr val="accent1">
                    <a:lumMod val="75000"/>
                  </a:schemeClr>
                </a:solidFill>
              </a:rPr>
              <a:t> з </a:t>
            </a:r>
            <a:r>
              <a:rPr lang="ru-RU" sz="2000" i="1" dirty="0" err="1">
                <a:solidFill>
                  <a:schemeClr val="accent1">
                    <a:lumMod val="75000"/>
                  </a:schemeClr>
                </a:solidFill>
              </a:rPr>
              <a:t>питань</a:t>
            </a:r>
            <a:r>
              <a:rPr lang="ru-RU" sz="2000" i="1" dirty="0">
                <a:solidFill>
                  <a:schemeClr val="accent1">
                    <a:lumMod val="75000"/>
                  </a:schemeClr>
                </a:solidFill>
              </a:rPr>
              <a:t>, </a:t>
            </a:r>
            <a:r>
              <a:rPr lang="ru-RU" sz="2000" i="1" dirty="0" err="1">
                <a:solidFill>
                  <a:schemeClr val="accent1">
                    <a:lumMod val="75000"/>
                  </a:schemeClr>
                </a:solidFill>
              </a:rPr>
              <a:t>що</a:t>
            </a:r>
            <a:r>
              <a:rPr lang="ru-RU" sz="2000" i="1" dirty="0">
                <a:solidFill>
                  <a:schemeClr val="accent1">
                    <a:lumMod val="75000"/>
                  </a:schemeClr>
                </a:solidFill>
              </a:rPr>
              <a:t> </a:t>
            </a:r>
            <a:r>
              <a:rPr lang="ru-RU" sz="2000" i="1" dirty="0" err="1">
                <a:solidFill>
                  <a:schemeClr val="accent1">
                    <a:lumMod val="75000"/>
                  </a:schemeClr>
                </a:solidFill>
              </a:rPr>
              <a:t>розглядаються</a:t>
            </a:r>
            <a:r>
              <a:rPr lang="ru-RU" sz="2000" i="1" dirty="0">
                <a:solidFill>
                  <a:schemeClr val="accent1">
                    <a:lumMod val="75000"/>
                  </a:schemeClr>
                </a:solidFill>
              </a:rPr>
              <a:t> на </a:t>
            </a:r>
            <a:r>
              <a:rPr lang="ru-RU" sz="2000" i="1" dirty="0" err="1">
                <a:solidFill>
                  <a:schemeClr val="accent1">
                    <a:lumMod val="75000"/>
                  </a:schemeClr>
                </a:solidFill>
              </a:rPr>
              <a:t>засіданні</a:t>
            </a:r>
            <a:r>
              <a:rPr lang="ru-RU" sz="2000" i="1" dirty="0">
                <a:solidFill>
                  <a:schemeClr val="accent1">
                    <a:lumMod val="75000"/>
                  </a:schemeClr>
                </a:solidFill>
              </a:rPr>
              <a:t> </a:t>
            </a:r>
            <a:r>
              <a:rPr lang="ru-RU" sz="2000" i="1" dirty="0" err="1">
                <a:solidFill>
                  <a:schemeClr val="accent1">
                    <a:lumMod val="75000"/>
                  </a:schemeClr>
                </a:solidFill>
              </a:rPr>
              <a:t>комісії</a:t>
            </a:r>
            <a:r>
              <a:rPr lang="ru-RU" sz="2000" i="1" dirty="0">
                <a:solidFill>
                  <a:schemeClr val="accent1">
                    <a:lumMod val="75000"/>
                  </a:schemeClr>
                </a:solidFill>
              </a:rPr>
              <a:t>, </a:t>
            </a:r>
            <a:r>
              <a:rPr lang="ru-RU" sz="2000" i="1" dirty="0" err="1">
                <a:solidFill>
                  <a:schemeClr val="accent1">
                    <a:lumMod val="75000"/>
                  </a:schemeClr>
                </a:solidFill>
              </a:rPr>
              <a:t>приймаються</a:t>
            </a:r>
            <a:r>
              <a:rPr lang="ru-RU" sz="2000" i="1" dirty="0">
                <a:solidFill>
                  <a:schemeClr val="accent1">
                    <a:lumMod val="75000"/>
                  </a:schemeClr>
                </a:solidFill>
              </a:rPr>
              <a:t> шляхом </a:t>
            </a:r>
            <a:r>
              <a:rPr lang="ru-RU" sz="2000" i="1" dirty="0" err="1">
                <a:solidFill>
                  <a:schemeClr val="accent1">
                    <a:lumMod val="75000"/>
                  </a:schemeClr>
                </a:solidFill>
              </a:rPr>
              <a:t>відкритого</a:t>
            </a:r>
            <a:r>
              <a:rPr lang="ru-RU" sz="2000" i="1" dirty="0">
                <a:solidFill>
                  <a:schemeClr val="accent1">
                    <a:lumMod val="75000"/>
                  </a:schemeClr>
                </a:solidFill>
              </a:rPr>
              <a:t> </a:t>
            </a:r>
            <a:r>
              <a:rPr lang="ru-RU" sz="2000" i="1" dirty="0" err="1">
                <a:solidFill>
                  <a:schemeClr val="accent1">
                    <a:lumMod val="75000"/>
                  </a:schemeClr>
                </a:solidFill>
              </a:rPr>
              <a:t>голосування</a:t>
            </a:r>
            <a:r>
              <a:rPr lang="ru-RU" sz="2000" i="1" dirty="0">
                <a:solidFill>
                  <a:schemeClr val="accent1">
                    <a:lumMod val="75000"/>
                  </a:schemeClr>
                </a:solidFill>
              </a:rPr>
              <a:t> </a:t>
            </a:r>
            <a:r>
              <a:rPr lang="ru-RU" sz="2000" i="1" dirty="0" err="1">
                <a:solidFill>
                  <a:schemeClr val="accent1">
                    <a:lumMod val="75000"/>
                  </a:schemeClr>
                </a:solidFill>
              </a:rPr>
              <a:t>більшістю</a:t>
            </a:r>
            <a:r>
              <a:rPr lang="ru-RU" sz="2000" i="1" dirty="0">
                <a:solidFill>
                  <a:schemeClr val="accent1">
                    <a:lumMod val="75000"/>
                  </a:schemeClr>
                </a:solidFill>
              </a:rPr>
              <a:t> </a:t>
            </a:r>
            <a:r>
              <a:rPr lang="ru-RU" sz="2000" i="1" dirty="0" err="1">
                <a:solidFill>
                  <a:schemeClr val="accent1">
                    <a:lumMod val="75000"/>
                  </a:schemeClr>
                </a:solidFill>
              </a:rPr>
              <a:t>голосів</a:t>
            </a:r>
            <a:r>
              <a:rPr lang="ru-RU" sz="2000" i="1" dirty="0">
                <a:solidFill>
                  <a:schemeClr val="accent1">
                    <a:lumMod val="75000"/>
                  </a:schemeClr>
                </a:solidFill>
              </a:rPr>
              <a:t> </a:t>
            </a:r>
            <a:r>
              <a:rPr lang="ru-RU" sz="2000" i="1" dirty="0" err="1">
                <a:solidFill>
                  <a:schemeClr val="accent1">
                    <a:lumMod val="75000"/>
                  </a:schemeClr>
                </a:solidFill>
              </a:rPr>
              <a:t>від</a:t>
            </a:r>
            <a:r>
              <a:rPr lang="ru-RU" sz="2000" i="1" dirty="0">
                <a:solidFill>
                  <a:schemeClr val="accent1">
                    <a:lumMod val="75000"/>
                  </a:schemeClr>
                </a:solidFill>
              </a:rPr>
              <a:t> </a:t>
            </a:r>
            <a:r>
              <a:rPr lang="ru-RU" sz="2000" i="1" dirty="0" err="1">
                <a:solidFill>
                  <a:schemeClr val="accent1">
                    <a:lumMod val="75000"/>
                  </a:schemeClr>
                </a:solidFill>
              </a:rPr>
              <a:t>затвердженого</a:t>
            </a:r>
            <a:r>
              <a:rPr lang="ru-RU" sz="2000" i="1" dirty="0">
                <a:solidFill>
                  <a:schemeClr val="accent1">
                    <a:lumMod val="75000"/>
                  </a:schemeClr>
                </a:solidFill>
              </a:rPr>
              <a:t> складу </a:t>
            </a:r>
            <a:r>
              <a:rPr lang="ru-RU" sz="2000" i="1" dirty="0" err="1">
                <a:solidFill>
                  <a:schemeClr val="accent1">
                    <a:lumMod val="75000"/>
                  </a:schemeClr>
                </a:solidFill>
              </a:rPr>
              <a:t>комісії</a:t>
            </a:r>
            <a:r>
              <a:rPr lang="ru-RU" sz="2000" i="1" dirty="0">
                <a:solidFill>
                  <a:schemeClr val="accent1">
                    <a:lumMod val="75000"/>
                  </a:schemeClr>
                </a:solidFill>
              </a:rPr>
              <a:t>. У </a:t>
            </a:r>
            <a:r>
              <a:rPr lang="ru-RU" sz="2000" i="1" dirty="0" err="1">
                <a:solidFill>
                  <a:schemeClr val="accent1">
                    <a:lumMod val="75000"/>
                  </a:schemeClr>
                </a:solidFill>
              </a:rPr>
              <a:t>разі</a:t>
            </a:r>
            <a:r>
              <a:rPr lang="ru-RU" sz="2000" i="1" dirty="0">
                <a:solidFill>
                  <a:schemeClr val="accent1">
                    <a:lumMod val="75000"/>
                  </a:schemeClr>
                </a:solidFill>
              </a:rPr>
              <a:t> </a:t>
            </a:r>
            <a:r>
              <a:rPr lang="ru-RU" sz="2000" i="1" dirty="0" err="1">
                <a:solidFill>
                  <a:schemeClr val="accent1">
                    <a:lumMod val="75000"/>
                  </a:schemeClr>
                </a:solidFill>
              </a:rPr>
              <a:t>рівного</a:t>
            </a:r>
            <a:r>
              <a:rPr lang="ru-RU" sz="2000" i="1" dirty="0">
                <a:solidFill>
                  <a:schemeClr val="accent1">
                    <a:lumMod val="75000"/>
                  </a:schemeClr>
                </a:solidFill>
              </a:rPr>
              <a:t> </a:t>
            </a:r>
            <a:r>
              <a:rPr lang="ru-RU" sz="2000" i="1" dirty="0" err="1">
                <a:solidFill>
                  <a:schemeClr val="accent1">
                    <a:lumMod val="75000"/>
                  </a:schemeClr>
                </a:solidFill>
              </a:rPr>
              <a:t>розподілу</a:t>
            </a:r>
            <a:r>
              <a:rPr lang="ru-RU" sz="2000" i="1" dirty="0">
                <a:solidFill>
                  <a:schemeClr val="accent1">
                    <a:lumMod val="75000"/>
                  </a:schemeClr>
                </a:solidFill>
              </a:rPr>
              <a:t> </a:t>
            </a:r>
            <a:r>
              <a:rPr lang="ru-RU" sz="2000" i="1" dirty="0" err="1">
                <a:solidFill>
                  <a:schemeClr val="accent1">
                    <a:lumMod val="75000"/>
                  </a:schemeClr>
                </a:solidFill>
              </a:rPr>
              <a:t>голосів</a:t>
            </a:r>
            <a:r>
              <a:rPr lang="ru-RU" sz="2000" i="1" dirty="0">
                <a:solidFill>
                  <a:schemeClr val="accent1">
                    <a:lumMod val="75000"/>
                  </a:schemeClr>
                </a:solidFill>
              </a:rPr>
              <a:t> голос </a:t>
            </a:r>
            <a:r>
              <a:rPr lang="ru-RU" sz="2000" i="1" dirty="0" err="1">
                <a:solidFill>
                  <a:schemeClr val="accent1">
                    <a:lumMod val="75000"/>
                  </a:schemeClr>
                </a:solidFill>
              </a:rPr>
              <a:t>голови</a:t>
            </a:r>
            <a:r>
              <a:rPr lang="ru-RU" sz="2000" i="1" dirty="0">
                <a:solidFill>
                  <a:schemeClr val="accent1">
                    <a:lumMod val="75000"/>
                  </a:schemeClr>
                </a:solidFill>
              </a:rPr>
              <a:t> </a:t>
            </a:r>
            <a:r>
              <a:rPr lang="ru-RU" sz="2000" i="1" dirty="0" err="1">
                <a:solidFill>
                  <a:schemeClr val="accent1">
                    <a:lumMod val="75000"/>
                  </a:schemeClr>
                </a:solidFill>
              </a:rPr>
              <a:t>комісії</a:t>
            </a:r>
            <a:r>
              <a:rPr lang="ru-RU" sz="2000" i="1" dirty="0">
                <a:solidFill>
                  <a:schemeClr val="accent1">
                    <a:lumMod val="75000"/>
                  </a:schemeClr>
                </a:solidFill>
              </a:rPr>
              <a:t> є </a:t>
            </a:r>
            <a:r>
              <a:rPr lang="ru-RU" sz="2000" i="1" dirty="0" err="1">
                <a:solidFill>
                  <a:schemeClr val="accent1">
                    <a:lumMod val="75000"/>
                  </a:schemeClr>
                </a:solidFill>
              </a:rPr>
              <a:t>вирішальним</a:t>
            </a:r>
            <a:r>
              <a:rPr lang="ru-RU" sz="2000" i="1" dirty="0">
                <a:solidFill>
                  <a:schemeClr val="accent1">
                    <a:lumMod val="75000"/>
                  </a:schemeClr>
                </a:solidFill>
              </a:rPr>
              <a:t>. </a:t>
            </a:r>
            <a:r>
              <a:rPr lang="ru-RU" sz="2000" i="1" dirty="0" err="1">
                <a:solidFill>
                  <a:schemeClr val="accent1">
                    <a:lumMod val="75000"/>
                  </a:schemeClr>
                </a:solidFill>
              </a:rPr>
              <a:t>Під</a:t>
            </a:r>
            <a:r>
              <a:rPr lang="ru-RU" sz="2000" i="1" dirty="0">
                <a:solidFill>
                  <a:schemeClr val="accent1">
                    <a:lumMod val="75000"/>
                  </a:schemeClr>
                </a:solidFill>
              </a:rPr>
              <a:t> час </a:t>
            </a:r>
            <a:r>
              <a:rPr lang="ru-RU" sz="2000" i="1" dirty="0" err="1">
                <a:solidFill>
                  <a:schemeClr val="accent1">
                    <a:lumMod val="75000"/>
                  </a:schemeClr>
                </a:solidFill>
              </a:rPr>
              <a:t>проведення</a:t>
            </a:r>
            <a:r>
              <a:rPr lang="ru-RU" sz="2000" i="1" dirty="0">
                <a:solidFill>
                  <a:schemeClr val="accent1">
                    <a:lumMod val="75000"/>
                  </a:schemeClr>
                </a:solidFill>
              </a:rPr>
              <a:t> </a:t>
            </a:r>
            <a:r>
              <a:rPr lang="ru-RU" sz="2000" i="1" dirty="0" err="1">
                <a:solidFill>
                  <a:schemeClr val="accent1">
                    <a:lumMod val="75000"/>
                  </a:schemeClr>
                </a:solidFill>
              </a:rPr>
              <a:t>засідання</a:t>
            </a:r>
            <a:r>
              <a:rPr lang="ru-RU" sz="2000" i="1" dirty="0">
                <a:solidFill>
                  <a:schemeClr val="accent1">
                    <a:lumMod val="75000"/>
                  </a:schemeClr>
                </a:solidFill>
              </a:rPr>
              <a:t> </a:t>
            </a:r>
            <a:r>
              <a:rPr lang="ru-RU" sz="2000" i="1" dirty="0" err="1">
                <a:solidFill>
                  <a:schemeClr val="accent1">
                    <a:lumMod val="75000"/>
                  </a:schemeClr>
                </a:solidFill>
              </a:rPr>
              <a:t>комісії</a:t>
            </a:r>
            <a:r>
              <a:rPr lang="ru-RU" sz="2000" i="1" dirty="0">
                <a:solidFill>
                  <a:schemeClr val="accent1">
                    <a:lumMod val="75000"/>
                  </a:schemeClr>
                </a:solidFill>
              </a:rPr>
              <a:t> </a:t>
            </a:r>
            <a:r>
              <a:rPr lang="ru-RU" sz="2000" i="1" dirty="0" err="1">
                <a:solidFill>
                  <a:schemeClr val="accent1">
                    <a:lumMod val="75000"/>
                  </a:schemeClr>
                </a:solidFill>
              </a:rPr>
              <a:t>секретар</a:t>
            </a:r>
            <a:r>
              <a:rPr lang="ru-RU" sz="2000" i="1" dirty="0">
                <a:solidFill>
                  <a:schemeClr val="accent1">
                    <a:lumMod val="75000"/>
                  </a:schemeClr>
                </a:solidFill>
              </a:rPr>
              <a:t> </a:t>
            </a:r>
            <a:r>
              <a:rPr lang="ru-RU" sz="2000" i="1" dirty="0" err="1">
                <a:solidFill>
                  <a:schemeClr val="accent1">
                    <a:lumMod val="75000"/>
                  </a:schemeClr>
                </a:solidFill>
              </a:rPr>
              <a:t>комісії</a:t>
            </a:r>
            <a:r>
              <a:rPr lang="ru-RU" sz="2000" i="1" dirty="0">
                <a:solidFill>
                  <a:schemeClr val="accent1">
                    <a:lumMod val="75000"/>
                  </a:schemeClr>
                </a:solidFill>
              </a:rPr>
              <a:t> </a:t>
            </a:r>
            <a:r>
              <a:rPr lang="ru-RU" sz="2000" i="1" dirty="0" err="1">
                <a:solidFill>
                  <a:schemeClr val="accent1">
                    <a:lumMod val="75000"/>
                  </a:schemeClr>
                </a:solidFill>
              </a:rPr>
              <a:t>веде</a:t>
            </a:r>
            <a:r>
              <a:rPr lang="ru-RU" sz="2000" i="1" dirty="0">
                <a:solidFill>
                  <a:schemeClr val="accent1">
                    <a:lumMod val="75000"/>
                  </a:schemeClr>
                </a:solidFill>
              </a:rPr>
              <a:t> протокол </a:t>
            </a:r>
            <a:r>
              <a:rPr lang="ru-RU" sz="2000" i="1" dirty="0" err="1">
                <a:solidFill>
                  <a:schemeClr val="accent1">
                    <a:lumMod val="75000"/>
                  </a:schemeClr>
                </a:solidFill>
              </a:rPr>
              <a:t>засідання</a:t>
            </a:r>
            <a:r>
              <a:rPr lang="ru-RU" sz="2000" i="1" dirty="0">
                <a:solidFill>
                  <a:schemeClr val="accent1">
                    <a:lumMod val="75000"/>
                  </a:schemeClr>
                </a:solidFill>
              </a:rPr>
              <a:t> </a:t>
            </a:r>
            <a:r>
              <a:rPr lang="ru-RU" sz="2000" i="1" dirty="0" err="1">
                <a:solidFill>
                  <a:schemeClr val="accent1">
                    <a:lumMod val="75000"/>
                  </a:schemeClr>
                </a:solidFill>
              </a:rPr>
              <a:t>комісії</a:t>
            </a:r>
            <a:r>
              <a:rPr lang="ru-RU" sz="2000" i="1" dirty="0">
                <a:solidFill>
                  <a:schemeClr val="accent1">
                    <a:lumMod val="75000"/>
                  </a:schemeClr>
                </a:solidFill>
              </a:rPr>
              <a:t> за формою </a:t>
            </a:r>
            <a:r>
              <a:rPr lang="ru-RU" sz="2000" i="1" dirty="0" err="1">
                <a:solidFill>
                  <a:schemeClr val="accent1">
                    <a:lumMod val="75000"/>
                  </a:schemeClr>
                </a:solidFill>
              </a:rPr>
              <a:t>згідно</a:t>
            </a:r>
            <a:r>
              <a:rPr lang="ru-RU" sz="2000" i="1" dirty="0">
                <a:solidFill>
                  <a:schemeClr val="accent1">
                    <a:lumMod val="75000"/>
                  </a:schemeClr>
                </a:solidFill>
              </a:rPr>
              <a:t> з </a:t>
            </a:r>
            <a:r>
              <a:rPr lang="ru-RU" sz="2000" i="1" dirty="0" err="1">
                <a:solidFill>
                  <a:schemeClr val="accent1">
                    <a:lumMod val="75000"/>
                  </a:schemeClr>
                </a:solidFill>
              </a:rPr>
              <a:t>додатком</a:t>
            </a:r>
            <a:r>
              <a:rPr lang="ru-RU" sz="2000" i="1" dirty="0">
                <a:solidFill>
                  <a:schemeClr val="accent1">
                    <a:lumMod val="75000"/>
                  </a:schemeClr>
                </a:solidFill>
              </a:rPr>
              <a:t> до </a:t>
            </a:r>
            <a:r>
              <a:rPr lang="ru-RU" sz="2000" i="1" dirty="0" err="1">
                <a:solidFill>
                  <a:schemeClr val="accent1">
                    <a:lumMod val="75000"/>
                  </a:schemeClr>
                </a:solidFill>
              </a:rPr>
              <a:t>цього</a:t>
            </a:r>
            <a:r>
              <a:rPr lang="ru-RU" sz="2000" i="1" dirty="0">
                <a:solidFill>
                  <a:schemeClr val="accent1">
                    <a:lumMod val="75000"/>
                  </a:schemeClr>
                </a:solidFill>
              </a:rPr>
              <a:t> Порядку, </a:t>
            </a:r>
            <a:r>
              <a:rPr lang="ru-RU" sz="2000" i="1" dirty="0" err="1">
                <a:solidFill>
                  <a:schemeClr val="accent1">
                    <a:lumMod val="75000"/>
                  </a:schemeClr>
                </a:solidFill>
              </a:rPr>
              <a:t>що</a:t>
            </a:r>
            <a:r>
              <a:rPr lang="ru-RU" sz="2000" i="1" dirty="0">
                <a:solidFill>
                  <a:schemeClr val="accent1">
                    <a:lumMod val="75000"/>
                  </a:schemeClr>
                </a:solidFill>
              </a:rPr>
              <a:t> </a:t>
            </a:r>
            <a:r>
              <a:rPr lang="ru-RU" sz="2000" i="1" dirty="0" err="1">
                <a:solidFill>
                  <a:schemeClr val="accent1">
                    <a:lumMod val="75000"/>
                  </a:schemeClr>
                </a:solidFill>
              </a:rPr>
              <a:t>оформлюється</a:t>
            </a:r>
            <a:r>
              <a:rPr lang="ru-RU" sz="2000" i="1" dirty="0">
                <a:solidFill>
                  <a:schemeClr val="accent1">
                    <a:lumMod val="75000"/>
                  </a:schemeClr>
                </a:solidFill>
              </a:rPr>
              <a:t> наказом </a:t>
            </a:r>
            <a:r>
              <a:rPr lang="ru-RU" sz="2000" i="1" dirty="0" err="1">
                <a:solidFill>
                  <a:schemeClr val="accent1">
                    <a:lumMod val="75000"/>
                  </a:schemeClr>
                </a:solidFill>
              </a:rPr>
              <a:t>керівника</a:t>
            </a:r>
            <a:r>
              <a:rPr lang="ru-RU" sz="2000" i="1" dirty="0">
                <a:solidFill>
                  <a:schemeClr val="accent1">
                    <a:lumMod val="75000"/>
                  </a:schemeClr>
                </a:solidFill>
              </a:rPr>
              <a:t> закладу </a:t>
            </a:r>
            <a:r>
              <a:rPr lang="ru-RU" sz="2000" i="1" dirty="0" err="1">
                <a:solidFill>
                  <a:schemeClr val="accent1">
                    <a:lumMod val="75000"/>
                  </a:schemeClr>
                </a:solidFill>
              </a:rPr>
              <a:t>освіти</a:t>
            </a:r>
            <a:r>
              <a:rPr lang="ru-RU" sz="2000" i="1" dirty="0">
                <a:solidFill>
                  <a:schemeClr val="accent1">
                    <a:lumMod val="75000"/>
                  </a:schemeClr>
                </a:solidFill>
              </a:rPr>
              <a:t>. Особи, </a:t>
            </a:r>
            <a:r>
              <a:rPr lang="ru-RU" sz="2000" i="1" dirty="0" err="1">
                <a:solidFill>
                  <a:schemeClr val="accent1">
                    <a:lumMod val="75000"/>
                  </a:schemeClr>
                </a:solidFill>
              </a:rPr>
              <a:t>залучені</a:t>
            </a:r>
            <a:r>
              <a:rPr lang="ru-RU" sz="2000" i="1" dirty="0">
                <a:solidFill>
                  <a:schemeClr val="accent1">
                    <a:lumMod val="75000"/>
                  </a:schemeClr>
                </a:solidFill>
              </a:rPr>
              <a:t> до </a:t>
            </a:r>
            <a:r>
              <a:rPr lang="ru-RU" sz="2000" i="1" dirty="0" err="1">
                <a:solidFill>
                  <a:schemeClr val="accent1">
                    <a:lumMod val="75000"/>
                  </a:schemeClr>
                </a:solidFill>
              </a:rPr>
              <a:t>участі</a:t>
            </a:r>
            <a:r>
              <a:rPr lang="ru-RU" sz="2000" i="1" dirty="0">
                <a:solidFill>
                  <a:schemeClr val="accent1">
                    <a:lumMod val="75000"/>
                  </a:schemeClr>
                </a:solidFill>
              </a:rPr>
              <a:t> в </a:t>
            </a:r>
            <a:r>
              <a:rPr lang="ru-RU" sz="2000" i="1" dirty="0" err="1">
                <a:solidFill>
                  <a:schemeClr val="accent1">
                    <a:lumMod val="75000"/>
                  </a:schemeClr>
                </a:solidFill>
              </a:rPr>
              <a:t>засіданні</a:t>
            </a:r>
            <a:r>
              <a:rPr lang="ru-RU" sz="2000" i="1" dirty="0">
                <a:solidFill>
                  <a:schemeClr val="accent1">
                    <a:lumMod val="75000"/>
                  </a:schemeClr>
                </a:solidFill>
              </a:rPr>
              <a:t> </a:t>
            </a:r>
            <a:r>
              <a:rPr lang="ru-RU" sz="2000" i="1" dirty="0" err="1">
                <a:solidFill>
                  <a:schemeClr val="accent1">
                    <a:lumMod val="75000"/>
                  </a:schemeClr>
                </a:solidFill>
              </a:rPr>
              <a:t>комісії</a:t>
            </a:r>
            <a:r>
              <a:rPr lang="ru-RU" sz="2000" i="1" dirty="0">
                <a:solidFill>
                  <a:schemeClr val="accent1">
                    <a:lumMod val="75000"/>
                  </a:schemeClr>
                </a:solidFill>
              </a:rPr>
              <a:t>, </a:t>
            </a:r>
            <a:r>
              <a:rPr lang="ru-RU" sz="2000" i="1" dirty="0" err="1">
                <a:solidFill>
                  <a:schemeClr val="accent1">
                    <a:lumMod val="75000"/>
                  </a:schemeClr>
                </a:solidFill>
              </a:rPr>
              <a:t>зобов’язані</a:t>
            </a:r>
            <a:r>
              <a:rPr lang="ru-RU" sz="2000" i="1" dirty="0">
                <a:solidFill>
                  <a:schemeClr val="accent1">
                    <a:lumMod val="75000"/>
                  </a:schemeClr>
                </a:solidFill>
              </a:rPr>
              <a:t> </a:t>
            </a:r>
            <a:r>
              <a:rPr lang="ru-RU" sz="2000" i="1" dirty="0" err="1">
                <a:solidFill>
                  <a:schemeClr val="accent1">
                    <a:lumMod val="75000"/>
                  </a:schemeClr>
                </a:solidFill>
              </a:rPr>
              <a:t>дотримуватись</a:t>
            </a:r>
            <a:r>
              <a:rPr lang="ru-RU" sz="2000" i="1" dirty="0">
                <a:solidFill>
                  <a:schemeClr val="accent1">
                    <a:lumMod val="75000"/>
                  </a:schemeClr>
                </a:solidFill>
              </a:rPr>
              <a:t> </a:t>
            </a:r>
            <a:r>
              <a:rPr lang="ru-RU" sz="2000" i="1" dirty="0" err="1">
                <a:solidFill>
                  <a:schemeClr val="accent1">
                    <a:lumMod val="75000"/>
                  </a:schemeClr>
                </a:solidFill>
              </a:rPr>
              <a:t>принципів</a:t>
            </a:r>
            <a:r>
              <a:rPr lang="ru-RU" sz="2000" i="1" dirty="0">
                <a:solidFill>
                  <a:schemeClr val="accent1">
                    <a:lumMod val="75000"/>
                  </a:schemeClr>
                </a:solidFill>
              </a:rPr>
              <a:t> </a:t>
            </a:r>
            <a:r>
              <a:rPr lang="ru-RU" sz="2000" i="1" dirty="0" err="1">
                <a:solidFill>
                  <a:schemeClr val="accent1">
                    <a:lumMod val="75000"/>
                  </a:schemeClr>
                </a:solidFill>
              </a:rPr>
              <a:t>діяльності</a:t>
            </a:r>
            <a:r>
              <a:rPr lang="ru-RU" sz="2000" i="1" dirty="0">
                <a:solidFill>
                  <a:schemeClr val="accent1">
                    <a:lumMod val="75000"/>
                  </a:schemeClr>
                </a:solidFill>
              </a:rPr>
              <a:t> </a:t>
            </a:r>
            <a:r>
              <a:rPr lang="ru-RU" sz="2000" i="1" dirty="0" err="1">
                <a:solidFill>
                  <a:schemeClr val="accent1">
                    <a:lumMod val="75000"/>
                  </a:schemeClr>
                </a:solidFill>
              </a:rPr>
              <a:t>комісії</a:t>
            </a:r>
            <a:r>
              <a:rPr lang="ru-RU" sz="2000" i="1" dirty="0">
                <a:solidFill>
                  <a:schemeClr val="accent1">
                    <a:lumMod val="75000"/>
                  </a:schemeClr>
                </a:solidFill>
              </a:rPr>
              <a:t>, </a:t>
            </a:r>
            <a:r>
              <a:rPr lang="ru-RU" sz="2000" i="1" dirty="0" err="1">
                <a:solidFill>
                  <a:schemeClr val="accent1">
                    <a:lumMod val="75000"/>
                  </a:schemeClr>
                </a:solidFill>
              </a:rPr>
              <a:t>зокрема</a:t>
            </a:r>
            <a:r>
              <a:rPr lang="ru-RU" sz="2000" i="1" dirty="0">
                <a:solidFill>
                  <a:schemeClr val="accent1">
                    <a:lumMod val="75000"/>
                  </a:schemeClr>
                </a:solidFill>
              </a:rPr>
              <a:t> не </a:t>
            </a:r>
            <a:r>
              <a:rPr lang="ru-RU" sz="2000" i="1" dirty="0" err="1">
                <a:solidFill>
                  <a:schemeClr val="accent1">
                    <a:lumMod val="75000"/>
                  </a:schemeClr>
                </a:solidFill>
              </a:rPr>
              <a:t>розголошувати</a:t>
            </a:r>
            <a:r>
              <a:rPr lang="ru-RU" sz="2000" i="1" dirty="0">
                <a:solidFill>
                  <a:schemeClr val="accent1">
                    <a:lumMod val="75000"/>
                  </a:schemeClr>
                </a:solidFill>
              </a:rPr>
              <a:t> </a:t>
            </a:r>
            <a:r>
              <a:rPr lang="ru-RU" sz="2000" i="1" dirty="0" err="1">
                <a:solidFill>
                  <a:schemeClr val="accent1">
                    <a:lumMod val="75000"/>
                  </a:schemeClr>
                </a:solidFill>
              </a:rPr>
              <a:t>стороннім</a:t>
            </a:r>
            <a:r>
              <a:rPr lang="ru-RU" sz="2000" i="1" dirty="0">
                <a:solidFill>
                  <a:schemeClr val="accent1">
                    <a:lumMod val="75000"/>
                  </a:schemeClr>
                </a:solidFill>
              </a:rPr>
              <a:t> особам </a:t>
            </a:r>
            <a:r>
              <a:rPr lang="ru-RU" sz="2000" i="1" dirty="0" err="1">
                <a:solidFill>
                  <a:schemeClr val="accent1">
                    <a:lumMod val="75000"/>
                  </a:schemeClr>
                </a:solidFill>
              </a:rPr>
              <a:t>відомості</a:t>
            </a:r>
            <a:r>
              <a:rPr lang="ru-RU" sz="2000" i="1" dirty="0">
                <a:solidFill>
                  <a:schemeClr val="accent1">
                    <a:lumMod val="75000"/>
                  </a:schemeClr>
                </a:solidFill>
              </a:rPr>
              <a:t>, </a:t>
            </a:r>
            <a:r>
              <a:rPr lang="ru-RU" sz="2000" i="1" dirty="0" err="1">
                <a:solidFill>
                  <a:schemeClr val="accent1">
                    <a:lumMod val="75000"/>
                  </a:schemeClr>
                </a:solidFill>
              </a:rPr>
              <a:t>що</a:t>
            </a:r>
            <a:r>
              <a:rPr lang="ru-RU" sz="2000" i="1" dirty="0">
                <a:solidFill>
                  <a:schemeClr val="accent1">
                    <a:lumMod val="75000"/>
                  </a:schemeClr>
                </a:solidFill>
              </a:rPr>
              <a:t> стали </a:t>
            </a:r>
            <a:r>
              <a:rPr lang="ru-RU" sz="2000" i="1" dirty="0" err="1">
                <a:solidFill>
                  <a:schemeClr val="accent1">
                    <a:lumMod val="75000"/>
                  </a:schemeClr>
                </a:solidFill>
              </a:rPr>
              <a:t>їм</a:t>
            </a:r>
            <a:r>
              <a:rPr lang="ru-RU" sz="2000" i="1" dirty="0">
                <a:solidFill>
                  <a:schemeClr val="accent1">
                    <a:lumMod val="75000"/>
                  </a:schemeClr>
                </a:solidFill>
              </a:rPr>
              <a:t> </a:t>
            </a:r>
            <a:r>
              <a:rPr lang="ru-RU" sz="2000" i="1" dirty="0" err="1">
                <a:solidFill>
                  <a:schemeClr val="accent1">
                    <a:lumMod val="75000"/>
                  </a:schemeClr>
                </a:solidFill>
              </a:rPr>
              <a:t>відомі</a:t>
            </a:r>
            <a:r>
              <a:rPr lang="ru-RU" sz="2000" i="1" dirty="0">
                <a:solidFill>
                  <a:schemeClr val="accent1">
                    <a:lumMod val="75000"/>
                  </a:schemeClr>
                </a:solidFill>
              </a:rPr>
              <a:t> у </a:t>
            </a:r>
            <a:r>
              <a:rPr lang="ru-RU" sz="2000" i="1" dirty="0" err="1">
                <a:solidFill>
                  <a:schemeClr val="accent1">
                    <a:lumMod val="75000"/>
                  </a:schemeClr>
                </a:solidFill>
              </a:rPr>
              <a:t>зв’язку</a:t>
            </a:r>
            <a:r>
              <a:rPr lang="ru-RU" sz="2000" i="1" dirty="0">
                <a:solidFill>
                  <a:schemeClr val="accent1">
                    <a:lumMod val="75000"/>
                  </a:schemeClr>
                </a:solidFill>
              </a:rPr>
              <a:t> з </a:t>
            </a:r>
            <a:r>
              <a:rPr lang="ru-RU" sz="2000" i="1" dirty="0" err="1">
                <a:solidFill>
                  <a:schemeClr val="accent1">
                    <a:lumMod val="75000"/>
                  </a:schemeClr>
                </a:solidFill>
              </a:rPr>
              <a:t>участю</a:t>
            </a:r>
            <a:r>
              <a:rPr lang="ru-RU" sz="2000" i="1" dirty="0">
                <a:solidFill>
                  <a:schemeClr val="accent1">
                    <a:lumMod val="75000"/>
                  </a:schemeClr>
                </a:solidFill>
              </a:rPr>
              <a:t> у </a:t>
            </a:r>
            <a:r>
              <a:rPr lang="ru-RU" sz="2000" i="1" dirty="0" err="1">
                <a:solidFill>
                  <a:schemeClr val="accent1">
                    <a:lumMod val="75000"/>
                  </a:schemeClr>
                </a:solidFill>
              </a:rPr>
              <a:t>роботі</a:t>
            </a:r>
            <a:r>
              <a:rPr lang="ru-RU" sz="2000" i="1" dirty="0">
                <a:solidFill>
                  <a:schemeClr val="accent1">
                    <a:lumMod val="75000"/>
                  </a:schemeClr>
                </a:solidFill>
              </a:rPr>
              <a:t> </a:t>
            </a:r>
            <a:r>
              <a:rPr lang="ru-RU" sz="2000" i="1" dirty="0" err="1">
                <a:solidFill>
                  <a:schemeClr val="accent1">
                    <a:lumMod val="75000"/>
                  </a:schemeClr>
                </a:solidFill>
              </a:rPr>
              <a:t>комісії</a:t>
            </a:r>
            <a:r>
              <a:rPr lang="ru-RU" sz="2000" i="1" dirty="0">
                <a:solidFill>
                  <a:schemeClr val="accent1">
                    <a:lumMod val="75000"/>
                  </a:schemeClr>
                </a:solidFill>
              </a:rPr>
              <a:t>, і не </a:t>
            </a:r>
            <a:r>
              <a:rPr lang="ru-RU" sz="2000" i="1" dirty="0" err="1">
                <a:solidFill>
                  <a:schemeClr val="accent1">
                    <a:lumMod val="75000"/>
                  </a:schemeClr>
                </a:solidFill>
              </a:rPr>
              <a:t>використовувати</a:t>
            </a:r>
            <a:r>
              <a:rPr lang="ru-RU" sz="2000" i="1" dirty="0">
                <a:solidFill>
                  <a:schemeClr val="accent1">
                    <a:lumMod val="75000"/>
                  </a:schemeClr>
                </a:solidFill>
              </a:rPr>
              <a:t> </a:t>
            </a:r>
            <a:r>
              <a:rPr lang="ru-RU" sz="2000" i="1" dirty="0" err="1">
                <a:solidFill>
                  <a:schemeClr val="accent1">
                    <a:lumMod val="75000"/>
                  </a:schemeClr>
                </a:solidFill>
              </a:rPr>
              <a:t>їх</a:t>
            </a:r>
            <a:r>
              <a:rPr lang="ru-RU" sz="2000" i="1" dirty="0">
                <a:solidFill>
                  <a:schemeClr val="accent1">
                    <a:lumMod val="75000"/>
                  </a:schemeClr>
                </a:solidFill>
              </a:rPr>
              <a:t> у </a:t>
            </a:r>
            <a:r>
              <a:rPr lang="ru-RU" sz="2000" i="1" dirty="0" err="1">
                <a:solidFill>
                  <a:schemeClr val="accent1">
                    <a:lumMod val="75000"/>
                  </a:schemeClr>
                </a:solidFill>
              </a:rPr>
              <a:t>своїх</a:t>
            </a:r>
            <a:r>
              <a:rPr lang="ru-RU" sz="2000" i="1" dirty="0">
                <a:solidFill>
                  <a:schemeClr val="accent1">
                    <a:lumMod val="75000"/>
                  </a:schemeClr>
                </a:solidFill>
              </a:rPr>
              <a:t> </a:t>
            </a:r>
            <a:r>
              <a:rPr lang="ru-RU" sz="2000" i="1" dirty="0" err="1">
                <a:solidFill>
                  <a:schemeClr val="accent1">
                    <a:lumMod val="75000"/>
                  </a:schemeClr>
                </a:solidFill>
              </a:rPr>
              <a:t>інтересах</a:t>
            </a:r>
            <a:r>
              <a:rPr lang="ru-RU" sz="2000" i="1" dirty="0">
                <a:solidFill>
                  <a:schemeClr val="accent1">
                    <a:lumMod val="75000"/>
                  </a:schemeClr>
                </a:solidFill>
              </a:rPr>
              <a:t> </a:t>
            </a:r>
            <a:r>
              <a:rPr lang="ru-RU" sz="2000" i="1" dirty="0" err="1">
                <a:solidFill>
                  <a:schemeClr val="accent1">
                    <a:lumMod val="75000"/>
                  </a:schemeClr>
                </a:solidFill>
              </a:rPr>
              <a:t>або</a:t>
            </a:r>
            <a:r>
              <a:rPr lang="ru-RU" sz="2000" i="1" dirty="0">
                <a:solidFill>
                  <a:schemeClr val="accent1">
                    <a:lumMod val="75000"/>
                  </a:schemeClr>
                </a:solidFill>
              </a:rPr>
              <a:t> </a:t>
            </a:r>
            <a:r>
              <a:rPr lang="ru-RU" sz="2000" i="1" dirty="0" err="1">
                <a:solidFill>
                  <a:schemeClr val="accent1">
                    <a:lumMod val="75000"/>
                  </a:schemeClr>
                </a:solidFill>
              </a:rPr>
              <a:t>інтересах</a:t>
            </a:r>
            <a:r>
              <a:rPr lang="ru-RU" sz="2000" i="1" dirty="0">
                <a:solidFill>
                  <a:schemeClr val="accent1">
                    <a:lumMod val="75000"/>
                  </a:schemeClr>
                </a:solidFill>
              </a:rPr>
              <a:t> </a:t>
            </a:r>
            <a:r>
              <a:rPr lang="ru-RU" sz="2000" i="1" dirty="0" err="1">
                <a:solidFill>
                  <a:schemeClr val="accent1">
                    <a:lumMod val="75000"/>
                  </a:schemeClr>
                </a:solidFill>
              </a:rPr>
              <a:t>третіх</a:t>
            </a:r>
            <a:r>
              <a:rPr lang="ru-RU" sz="2000" i="1" dirty="0">
                <a:solidFill>
                  <a:schemeClr val="accent1">
                    <a:lumMod val="75000"/>
                  </a:schemeClr>
                </a:solidFill>
              </a:rPr>
              <a:t> </a:t>
            </a:r>
            <a:r>
              <a:rPr lang="ru-RU" sz="2000" i="1" dirty="0" err="1">
                <a:solidFill>
                  <a:schemeClr val="accent1">
                    <a:lumMod val="75000"/>
                  </a:schemeClr>
                </a:solidFill>
              </a:rPr>
              <a:t>осіб</a:t>
            </a:r>
            <a:r>
              <a:rPr lang="ru-RU" sz="2000" i="1" dirty="0">
                <a:solidFill>
                  <a:schemeClr val="accent1">
                    <a:lumMod val="75000"/>
                  </a:schemeClr>
                </a:solidFill>
              </a:rPr>
              <a:t>.</a:t>
            </a:r>
          </a:p>
        </p:txBody>
      </p:sp>
    </p:spTree>
    <p:extLst>
      <p:ext uri="{BB962C8B-B14F-4D97-AF65-F5344CB8AC3E}">
        <p14:creationId xmlns:p14="http://schemas.microsoft.com/office/powerpoint/2010/main" val="3765845037"/>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352</TotalTime>
  <Words>420</Words>
  <Application>Microsoft Office PowerPoint</Application>
  <PresentationFormat>Экран (4:3)</PresentationFormat>
  <Paragraphs>34</Paragraphs>
  <Slides>15</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15</vt:i4>
      </vt:variant>
    </vt:vector>
  </HeadingPairs>
  <TitlesOfParts>
    <vt:vector size="18" baseType="lpstr">
      <vt:lpstr>Arial</vt:lpstr>
      <vt:lpstr>Calibri</vt:lpstr>
      <vt:lpstr>Office Theme</vt:lpstr>
      <vt:lpstr>Попередження булінгу в освітньому середовищі. </vt:lpstr>
      <vt:lpstr>Поняття булінг</vt:lpstr>
      <vt:lpstr>Ознаки булінгу</vt:lpstr>
      <vt:lpstr>Як діяти закладу освіти у випадках булінгу?</vt:lpstr>
      <vt:lpstr>Дії закладу у випадках булінгу</vt:lpstr>
      <vt:lpstr>Дії закладу у випадках булінгу</vt:lpstr>
      <vt:lpstr>Cкликання засідання комісії з розгляду випадку булінгу</vt:lpstr>
      <vt:lpstr>До завдань комісії належать:</vt:lpstr>
      <vt:lpstr>Форма роботи комісії</vt:lpstr>
      <vt:lpstr>Засідання комісії</vt:lpstr>
      <vt:lpstr>Керівник закладу освіти наказом оформлює протокол засідання комісії</vt:lpstr>
      <vt:lpstr>Дії закладу у випадках булінгу</vt:lpstr>
      <vt:lpstr>Дії закладу у випадках булінгу</vt:lpstr>
      <vt:lpstr>Презентация PowerPoint</vt:lpstr>
      <vt:lpstr>Яка відповідальність за вчинення булінгу?</vt:lpstr>
    </vt:vector>
  </TitlesOfParts>
  <Company>HYATT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IS</dc:creator>
  <cp:lastModifiedBy>Герасимчук Олена Леонтіївна</cp:lastModifiedBy>
  <cp:revision>41</cp:revision>
  <dcterms:created xsi:type="dcterms:W3CDTF">2015-12-09T15:59:37Z</dcterms:created>
  <dcterms:modified xsi:type="dcterms:W3CDTF">2025-09-30T10:05:38Z</dcterms:modified>
</cp:coreProperties>
</file>