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8" r:id="rId5"/>
    <p:sldId id="259" r:id="rId6"/>
    <p:sldId id="261"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76" autoAdjust="0"/>
  </p:normalViewPr>
  <p:slideViewPr>
    <p:cSldViewPr>
      <p:cViewPr varScale="1">
        <p:scale>
          <a:sx n="98" d="100"/>
          <a:sy n="98" d="100"/>
        </p:scale>
        <p:origin x="-1164"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TextBox 7"/>
          <p:cNvSpPr txBox="1"/>
          <p:nvPr/>
        </p:nvSpPr>
        <p:spPr>
          <a:xfrm>
            <a:off x="1828800" y="3159760"/>
            <a:ext cx="457200" cy="1034129"/>
          </a:xfrm>
          <a:prstGeom prst="rect">
            <a:avLst/>
          </a:prstGeom>
          <a:noFill/>
        </p:spPr>
        <p:txBody>
          <a:bodyPr wrap="square" lIns="0" tIns="9144" rIns="0" bIns="9144" rtlCol="0" anchor="ctr"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15" name="Date Placeholder 14"/>
          <p:cNvSpPr>
            <a:spLocks noGrp="1"/>
          </p:cNvSpPr>
          <p:nvPr>
            <p:ph type="dt" sz="half" idx="10"/>
          </p:nvPr>
        </p:nvSpPr>
        <p:spPr/>
        <p:txBody>
          <a:bodyPr/>
          <a:lstStyle/>
          <a:p>
            <a:fld id="{B4C71EC6-210F-42DE-9C53-41977AD35B3D}" type="datetimeFigureOut">
              <a:rPr lang="ru-RU" smtClean="0"/>
              <a:t>30.03.2021</a:t>
            </a:fld>
            <a:endParaRPr lang="ru-RU"/>
          </a:p>
        </p:txBody>
      </p:sp>
      <p:sp>
        <p:nvSpPr>
          <p:cNvPr id="16" name="Slide Number Placeholder 15"/>
          <p:cNvSpPr>
            <a:spLocks noGrp="1"/>
          </p:cNvSpPr>
          <p:nvPr>
            <p:ph type="sldNum" sz="quarter" idx="11"/>
          </p:nvPr>
        </p:nvSpPr>
        <p:spPr/>
        <p:txBody>
          <a:bodyPr/>
          <a:lstStyle/>
          <a:p>
            <a:fld id="{B19B0651-EE4F-4900-A07F-96A6BFA9D0F0}" type="slidenum">
              <a:rPr lang="ru-RU" smtClean="0"/>
              <a:t>‹#›</a:t>
            </a:fld>
            <a:endParaRPr lang="ru-RU"/>
          </a:p>
        </p:txBody>
      </p:sp>
      <p:sp>
        <p:nvSpPr>
          <p:cNvPr id="17" name="Footer Placeholder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30.03.2021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30.03.2021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Title 12"/>
          <p:cNvSpPr>
            <a:spLocks noGrp="1"/>
          </p:cNvSpPr>
          <p:nvPr>
            <p:ph type="title"/>
          </p:nvPr>
        </p:nvSpPr>
        <p:spPr/>
        <p:txBody>
          <a:bodyPr/>
          <a:lstStyle/>
          <a:p>
            <a:r>
              <a:rPr lang="ru-RU" smtClean="0"/>
              <a:t>Образец заголовка</a:t>
            </a:r>
            <a:endParaRPr lang="en-US"/>
          </a:p>
        </p:txBody>
      </p:sp>
      <p:sp>
        <p:nvSpPr>
          <p:cNvPr id="14" name="Date Placeholder 13"/>
          <p:cNvSpPr>
            <a:spLocks noGrp="1"/>
          </p:cNvSpPr>
          <p:nvPr>
            <p:ph type="dt" sz="half" idx="10"/>
          </p:nvPr>
        </p:nvSpPr>
        <p:spPr/>
        <p:txBody>
          <a:bodyPr/>
          <a:lstStyle/>
          <a:p>
            <a:fld id="{B4C71EC6-210F-42DE-9C53-41977AD35B3D}" type="datetimeFigureOut">
              <a:rPr lang="ru-RU" smtClean="0"/>
              <a:t>30.03.2021</a:t>
            </a:fld>
            <a:endParaRPr lang="ru-RU"/>
          </a:p>
        </p:txBody>
      </p:sp>
      <p:sp>
        <p:nvSpPr>
          <p:cNvPr id="15" name="Slide Number Placeholder 14"/>
          <p:cNvSpPr>
            <a:spLocks noGrp="1"/>
          </p:cNvSpPr>
          <p:nvPr>
            <p:ph type="sldNum" sz="quarter" idx="11"/>
          </p:nvPr>
        </p:nvSpPr>
        <p:spPr/>
        <p:txBody>
          <a:bodyPr/>
          <a:lstStyle/>
          <a:p>
            <a:fld id="{B19B0651-EE4F-4900-A07F-96A6BFA9D0F0}" type="slidenum">
              <a:rPr lang="ru-RU" smtClean="0"/>
              <a:t>‹#›</a:t>
            </a:fld>
            <a:endParaRPr lang="ru-RU"/>
          </a:p>
        </p:txBody>
      </p:sp>
      <p:sp>
        <p:nvSpPr>
          <p:cNvPr id="16" name="Footer Placeholder 15"/>
          <p:cNvSpPr>
            <a:spLocks noGrp="1"/>
          </p:cNvSpPr>
          <p:nvPr>
            <p:ph type="ftr" sz="quarter" idx="12"/>
          </p:nvPr>
        </p:nvSpPr>
        <p:spPr/>
        <p:txBody>
          <a:bodyPr/>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12" name="Date Placeholder 11"/>
          <p:cNvSpPr>
            <a:spLocks noGrp="1"/>
          </p:cNvSpPr>
          <p:nvPr>
            <p:ph type="dt" sz="half" idx="10"/>
          </p:nvPr>
        </p:nvSpPr>
        <p:spPr/>
        <p:txBody>
          <a:bodyPr/>
          <a:lstStyle/>
          <a:p>
            <a:fld id="{B4C71EC6-210F-42DE-9C53-41977AD35B3D}" type="datetimeFigureOut">
              <a:rPr lang="ru-RU" smtClean="0"/>
              <a:t>30.03.2021</a:t>
            </a:fld>
            <a:endParaRPr lang="ru-RU"/>
          </a:p>
        </p:txBody>
      </p:sp>
      <p:sp>
        <p:nvSpPr>
          <p:cNvPr id="13" name="Slide Number Placeholder 12"/>
          <p:cNvSpPr>
            <a:spLocks noGrp="1"/>
          </p:cNvSpPr>
          <p:nvPr>
            <p:ph type="sldNum" sz="quarter" idx="11"/>
          </p:nvPr>
        </p:nvSpPr>
        <p:spPr/>
        <p:txBody>
          <a:bodyPr/>
          <a:lstStyle/>
          <a:p>
            <a:fld id="{B19B0651-EE4F-4900-A07F-96A6BFA9D0F0}" type="slidenum">
              <a:rPr lang="ru-RU" smtClean="0"/>
              <a:t>‹#›</a:t>
            </a:fld>
            <a:endParaRPr lang="ru-RU"/>
          </a:p>
        </p:txBody>
      </p:sp>
      <p:sp>
        <p:nvSpPr>
          <p:cNvPr id="14" name="Footer Placeholder 13"/>
          <p:cNvSpPr>
            <a:spLocks noGrp="1"/>
          </p:cNvSpPr>
          <p:nvPr>
            <p:ph type="ftr" sz="quarter" idx="12"/>
          </p:nvPr>
        </p:nvSpPr>
        <p:spPr/>
        <p:txBody>
          <a:bodyPr/>
          <a:lstStyle/>
          <a:p>
            <a:endParaRPr lang="ru-RU"/>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ru-RU" smtClean="0"/>
              <a:t>Образец заголовка</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B4C71EC6-210F-42DE-9C53-41977AD35B3D}" type="datetimeFigureOut">
              <a:rPr lang="ru-RU" smtClean="0"/>
              <a:t>30.03.2021</a:t>
            </a:fld>
            <a:endParaRPr lang="ru-RU"/>
          </a:p>
        </p:txBody>
      </p:sp>
      <p:sp>
        <p:nvSpPr>
          <p:cNvPr id="9" name="Slide Number Placeholder 8"/>
          <p:cNvSpPr>
            <a:spLocks noGrp="1"/>
          </p:cNvSpPr>
          <p:nvPr>
            <p:ph type="sldNum" sz="quarter" idx="11"/>
          </p:nvPr>
        </p:nvSpPr>
        <p:spPr/>
        <p:txBody>
          <a:bodyPr/>
          <a:lstStyle/>
          <a:p>
            <a:fld id="{B19B0651-EE4F-4900-A07F-96A6BFA9D0F0}" type="slidenum">
              <a:rPr lang="ru-RU" smtClean="0"/>
              <a:t>‹#›</a:t>
            </a:fld>
            <a:endParaRPr lang="ru-RU"/>
          </a:p>
        </p:txBody>
      </p:sp>
      <p:sp>
        <p:nvSpPr>
          <p:cNvPr id="10" name="Footer Placeholder 9"/>
          <p:cNvSpPr>
            <a:spLocks noGrp="1"/>
          </p:cNvSpPr>
          <p:nvPr>
            <p:ph type="ftr" sz="quarter" idx="12"/>
          </p:nvPr>
        </p:nvSpPr>
        <p:spPr/>
        <p:txBody>
          <a:bodyPr/>
          <a:lstStyle/>
          <a:p>
            <a:endParaRPr lang="ru-RU"/>
          </a:p>
        </p:txBody>
      </p:sp>
      <p:sp>
        <p:nvSpPr>
          <p:cNvPr id="11" name="Title 10"/>
          <p:cNvSpPr>
            <a:spLocks noGrp="1"/>
          </p:cNvSpPr>
          <p:nvPr>
            <p:ph type="title"/>
          </p:nvPr>
        </p:nvSpPr>
        <p:spPr/>
        <p:txBody>
          <a:bodyPr/>
          <a:lstStyle/>
          <a:p>
            <a:r>
              <a:rPr lang="ru-RU" smtClean="0"/>
              <a:t>Образец заголовка</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ru-RU" smtClean="0"/>
              <a:t>Образец заголовка</a:t>
            </a:r>
            <a:endParaRPr lang="en-US" dirty="0"/>
          </a:p>
        </p:txBody>
      </p:sp>
      <p:sp>
        <p:nvSpPr>
          <p:cNvPr id="14" name="Date Placeholder 13"/>
          <p:cNvSpPr>
            <a:spLocks noGrp="1"/>
          </p:cNvSpPr>
          <p:nvPr>
            <p:ph type="dt" sz="half" idx="10"/>
          </p:nvPr>
        </p:nvSpPr>
        <p:spPr/>
        <p:txBody>
          <a:bodyPr/>
          <a:lstStyle/>
          <a:p>
            <a:fld id="{B4C71EC6-210F-42DE-9C53-41977AD35B3D}" type="datetimeFigureOut">
              <a:rPr lang="ru-RU" smtClean="0"/>
              <a:t>30.03.2021</a:t>
            </a:fld>
            <a:endParaRPr lang="ru-RU"/>
          </a:p>
        </p:txBody>
      </p:sp>
      <p:sp>
        <p:nvSpPr>
          <p:cNvPr id="15" name="Slide Number Placeholder 14"/>
          <p:cNvSpPr>
            <a:spLocks noGrp="1"/>
          </p:cNvSpPr>
          <p:nvPr>
            <p:ph type="sldNum" sz="quarter" idx="11"/>
          </p:nvPr>
        </p:nvSpPr>
        <p:spPr/>
        <p:txBody>
          <a:bodyPr/>
          <a:lstStyle/>
          <a:p>
            <a:fld id="{B19B0651-EE4F-4900-A07F-96A6BFA9D0F0}" type="slidenum">
              <a:rPr lang="ru-RU" smtClean="0"/>
              <a:t>‹#›</a:t>
            </a:fld>
            <a:endParaRPr lang="ru-RU"/>
          </a:p>
        </p:txBody>
      </p:sp>
      <p:sp>
        <p:nvSpPr>
          <p:cNvPr id="16" name="Footer Placeholder 15"/>
          <p:cNvSpPr>
            <a:spLocks noGrp="1"/>
          </p:cNvSpPr>
          <p:nvPr>
            <p:ph type="ftr" sz="quarter" idx="12"/>
          </p:nvPr>
        </p:nvSpPr>
        <p:spPr/>
        <p:txBody>
          <a:bodyPr/>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a:p>
        </p:txBody>
      </p:sp>
      <p:sp>
        <p:nvSpPr>
          <p:cNvPr id="7" name="Date Placeholder 6"/>
          <p:cNvSpPr>
            <a:spLocks noGrp="1"/>
          </p:cNvSpPr>
          <p:nvPr>
            <p:ph type="dt" sz="half" idx="10"/>
          </p:nvPr>
        </p:nvSpPr>
        <p:spPr/>
        <p:txBody>
          <a:bodyPr/>
          <a:lstStyle/>
          <a:p>
            <a:fld id="{B4C71EC6-210F-42DE-9C53-41977AD35B3D}" type="datetimeFigureOut">
              <a:rPr lang="ru-RU" smtClean="0"/>
              <a:t>30.03.2021</a:t>
            </a:fld>
            <a:endParaRPr lang="ru-RU"/>
          </a:p>
        </p:txBody>
      </p:sp>
      <p:sp>
        <p:nvSpPr>
          <p:cNvPr id="8" name="Slide Number Placeholder 7"/>
          <p:cNvSpPr>
            <a:spLocks noGrp="1"/>
          </p:cNvSpPr>
          <p:nvPr>
            <p:ph type="sldNum" sz="quarter" idx="11"/>
          </p:nvPr>
        </p:nvSpPr>
        <p:spPr/>
        <p:txBody>
          <a:bodyPr/>
          <a:lstStyle/>
          <a:p>
            <a:fld id="{B19B0651-EE4F-4900-A07F-96A6BFA9D0F0}" type="slidenum">
              <a:rPr lang="ru-RU" smtClean="0"/>
              <a:t>‹#›</a:t>
            </a:fld>
            <a:endParaRPr lang="ru-RU"/>
          </a:p>
        </p:txBody>
      </p:sp>
      <p:sp>
        <p:nvSpPr>
          <p:cNvPr id="9" name="Footer Placeholder 8"/>
          <p:cNvSpPr>
            <a:spLocks noGrp="1"/>
          </p:cNvSpPr>
          <p:nvPr>
            <p:ph type="ftr" sz="quarter" idx="12"/>
          </p:nvPr>
        </p:nvSpPr>
        <p:spPr/>
        <p:txBody>
          <a:bodyPr/>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4C71EC6-210F-42DE-9C53-41977AD35B3D}" type="datetimeFigureOut">
              <a:rPr lang="ru-RU" smtClean="0"/>
              <a:t>30.03.2021</a:t>
            </a:fld>
            <a:endParaRPr lang="ru-RU"/>
          </a:p>
        </p:txBody>
      </p:sp>
      <p:sp>
        <p:nvSpPr>
          <p:cNvPr id="6" name="Slide Number Placeholder 5"/>
          <p:cNvSpPr>
            <a:spLocks noGrp="1"/>
          </p:cNvSpPr>
          <p:nvPr>
            <p:ph type="sldNum" sz="quarter" idx="11"/>
          </p:nvPr>
        </p:nvSpPr>
        <p:spPr/>
        <p:txBody>
          <a:bodyPr/>
          <a:lstStyle/>
          <a:p>
            <a:fld id="{B19B0651-EE4F-4900-A07F-96A6BFA9D0F0}" type="slidenum">
              <a:rPr lang="ru-RU" smtClean="0"/>
              <a:t>‹#›</a:t>
            </a:fld>
            <a:endParaRPr lang="ru-RU"/>
          </a:p>
        </p:txBody>
      </p:sp>
      <p:sp>
        <p:nvSpPr>
          <p:cNvPr id="7" name="Footer Placeholder 6"/>
          <p:cNvSpPr>
            <a:spLocks noGrp="1"/>
          </p:cNvSpPr>
          <p:nvPr>
            <p:ph type="ftr" sz="quarter" idx="12"/>
          </p:nvPr>
        </p:nvSpPr>
        <p:spPr/>
        <p:txBody>
          <a:bodyPr/>
          <a:lstStyle/>
          <a:p>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smtClean="0">
                <a:effectLst>
                  <a:outerShdw blurRad="38100" dist="38100" dir="2700000" algn="tl">
                    <a:srgbClr val="000000">
                      <a:alpha val="43137"/>
                    </a:srgbClr>
                  </a:outerShdw>
                </a:effectLst>
                <a:latin typeface="+mn-lt"/>
              </a:rPr>
              <a:t>{</a:t>
            </a:r>
            <a:endParaRPr lang="en-US" sz="80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5" name="Date Placeholder 14"/>
          <p:cNvSpPr>
            <a:spLocks noGrp="1"/>
          </p:cNvSpPr>
          <p:nvPr>
            <p:ph type="dt" sz="half" idx="10"/>
          </p:nvPr>
        </p:nvSpPr>
        <p:spPr/>
        <p:txBody>
          <a:bodyPr/>
          <a:lstStyle/>
          <a:p>
            <a:fld id="{B4C71EC6-210F-42DE-9C53-41977AD35B3D}" type="datetimeFigureOut">
              <a:rPr lang="ru-RU" smtClean="0"/>
              <a:t>30.03.2021</a:t>
            </a:fld>
            <a:endParaRPr lang="ru-RU"/>
          </a:p>
        </p:txBody>
      </p:sp>
      <p:sp>
        <p:nvSpPr>
          <p:cNvPr id="16" name="Slide Number Placeholder 15"/>
          <p:cNvSpPr>
            <a:spLocks noGrp="1"/>
          </p:cNvSpPr>
          <p:nvPr>
            <p:ph type="sldNum" sz="quarter" idx="11"/>
          </p:nvPr>
        </p:nvSpPr>
        <p:spPr/>
        <p:txBody>
          <a:bodyPr/>
          <a:lstStyle/>
          <a:p>
            <a:fld id="{B19B0651-EE4F-4900-A07F-96A6BFA9D0F0}" type="slidenum">
              <a:rPr lang="ru-RU" smtClean="0"/>
              <a:t>‹#›</a:t>
            </a:fld>
            <a:endParaRPr lang="ru-RU"/>
          </a:p>
        </p:txBody>
      </p:sp>
      <p:sp>
        <p:nvSpPr>
          <p:cNvPr id="17" name="Footer Placeholder 16"/>
          <p:cNvSpPr>
            <a:spLocks noGrp="1"/>
          </p:cNvSpPr>
          <p:nvPr>
            <p:ph type="ftr" sz="quarter" idx="12"/>
          </p:nvPr>
        </p:nvSpPr>
        <p:spPr/>
        <p:txBody>
          <a:bodyPr/>
          <a:lstStyle/>
          <a:p>
            <a:endParaRPr lang="ru-RU"/>
          </a:p>
        </p:txBody>
      </p:sp>
      <p:sp>
        <p:nvSpPr>
          <p:cNvPr id="18" name="Title 17"/>
          <p:cNvSpPr>
            <a:spLocks noGrp="1"/>
          </p:cNvSpPr>
          <p:nvPr>
            <p:ph type="title"/>
          </p:nvPr>
        </p:nvSpPr>
        <p:spPr/>
        <p:txBody>
          <a:bodyPr/>
          <a:lstStyle/>
          <a:p>
            <a:r>
              <a:rPr lang="ru-RU" smtClean="0"/>
              <a:t>Образец заголовка</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ru-RU" smtClean="0"/>
              <a:t>Образец заголовка</a:t>
            </a:r>
            <a:endParaRPr lang="en-US"/>
          </a:p>
        </p:txBody>
      </p:sp>
      <p:sp>
        <p:nvSpPr>
          <p:cNvPr id="13" name="Date Placeholder 12"/>
          <p:cNvSpPr>
            <a:spLocks noGrp="1"/>
          </p:cNvSpPr>
          <p:nvPr>
            <p:ph type="dt" sz="half" idx="10"/>
          </p:nvPr>
        </p:nvSpPr>
        <p:spPr/>
        <p:txBody>
          <a:bodyPr/>
          <a:lstStyle/>
          <a:p>
            <a:fld id="{B4C71EC6-210F-42DE-9C53-41977AD35B3D}" type="datetimeFigureOut">
              <a:rPr lang="ru-RU" smtClean="0"/>
              <a:t>30.03.2021</a:t>
            </a:fld>
            <a:endParaRPr lang="ru-RU"/>
          </a:p>
        </p:txBody>
      </p:sp>
      <p:sp>
        <p:nvSpPr>
          <p:cNvPr id="14" name="Slide Number Placeholder 13"/>
          <p:cNvSpPr>
            <a:spLocks noGrp="1"/>
          </p:cNvSpPr>
          <p:nvPr>
            <p:ph type="sldNum" sz="quarter" idx="11"/>
          </p:nvPr>
        </p:nvSpPr>
        <p:spPr/>
        <p:txBody>
          <a:bodyPr/>
          <a:lstStyle/>
          <a:p>
            <a:fld id="{B19B0651-EE4F-4900-A07F-96A6BFA9D0F0}" type="slidenum">
              <a:rPr lang="ru-RU" smtClean="0"/>
              <a:t>‹#›</a:t>
            </a:fld>
            <a:endParaRPr lang="ru-RU"/>
          </a:p>
        </p:txBody>
      </p:sp>
      <p:sp>
        <p:nvSpPr>
          <p:cNvPr id="15" name="Footer Placeholder 14"/>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B4C71EC6-210F-42DE-9C53-41977AD35B3D}" type="datetimeFigureOut">
              <a:rPr lang="ru-RU" smtClean="0"/>
              <a:t>30.03.2021</a:t>
            </a:fld>
            <a:endParaRPr lang="ru-RU"/>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ru-RU"/>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B19B0651-EE4F-4900-A07F-96A6BFA9D0F0}"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dirty="0" smtClean="0"/>
              <a:t>Спеціальні спостережні станції</a:t>
            </a:r>
            <a:endParaRPr lang="uk-UA" dirty="0"/>
          </a:p>
        </p:txBody>
      </p:sp>
      <p:sp>
        <p:nvSpPr>
          <p:cNvPr id="3" name="Подзаголовок 2"/>
          <p:cNvSpPr>
            <a:spLocks noGrp="1"/>
          </p:cNvSpPr>
          <p:nvPr>
            <p:ph type="subTitle" idx="1"/>
          </p:nvPr>
        </p:nvSpPr>
        <p:spPr/>
        <p:txBody>
          <a:bodyPr/>
          <a:lstStyle/>
          <a:p>
            <a:r>
              <a:rPr lang="uk-UA" dirty="0" smtClean="0"/>
              <a:t>Призначення та спосіб закладання</a:t>
            </a:r>
          </a:p>
        </p:txBody>
      </p:sp>
    </p:spTree>
    <p:extLst>
      <p:ext uri="{BB962C8B-B14F-4D97-AF65-F5344CB8AC3E}">
        <p14:creationId xmlns:p14="http://schemas.microsoft.com/office/powerpoint/2010/main" val="3558407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uk-UA" dirty="0">
                <a:effectLst/>
              </a:rPr>
              <a:t>Вони закладаються для вивчення зрушень при підробці жилих будівель, промислових споруд, підземних трубопроводів, магістральних залізничних колій, водних об’єктів, вертикальних та похилих стволів, головних гірничих виробок та інше. Схеми спеціальних спостережних станцій залежать від конструкції об’єкта та поставленої мети спостережень. </a:t>
            </a:r>
            <a:endParaRPr lang="uk-UA" dirty="0"/>
          </a:p>
        </p:txBody>
      </p:sp>
      <p:sp>
        <p:nvSpPr>
          <p:cNvPr id="3" name="Заголовок 2"/>
          <p:cNvSpPr>
            <a:spLocks noGrp="1"/>
          </p:cNvSpPr>
          <p:nvPr>
            <p:ph type="title"/>
          </p:nvPr>
        </p:nvSpPr>
        <p:spPr>
          <a:xfrm>
            <a:off x="777240" y="4876800"/>
            <a:ext cx="7543800" cy="1576536"/>
          </a:xfrm>
        </p:spPr>
        <p:txBody>
          <a:bodyPr/>
          <a:lstStyle/>
          <a:p>
            <a:r>
              <a:rPr lang="uk-UA" dirty="0" smtClean="0"/>
              <a:t>Спеціальні спостережні станції</a:t>
            </a:r>
            <a:endParaRPr lang="uk-UA" dirty="0"/>
          </a:p>
        </p:txBody>
      </p:sp>
    </p:spTree>
    <p:extLst>
      <p:ext uri="{BB962C8B-B14F-4D97-AF65-F5344CB8AC3E}">
        <p14:creationId xmlns:p14="http://schemas.microsoft.com/office/powerpoint/2010/main" val="1186631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777240" y="4876800"/>
            <a:ext cx="7543800" cy="1432520"/>
          </a:xfrm>
        </p:spPr>
        <p:txBody>
          <a:bodyPr/>
          <a:lstStyle/>
          <a:p>
            <a:r>
              <a:rPr lang="uk-UA" dirty="0"/>
              <a:t>Спеціальні спостережні станції</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483768" y="836713"/>
            <a:ext cx="5143263" cy="35289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84622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Текст 5"/>
          <p:cNvSpPr>
            <a:spLocks noGrp="1"/>
          </p:cNvSpPr>
          <p:nvPr>
            <p:ph type="body" sz="half" idx="2"/>
          </p:nvPr>
        </p:nvSpPr>
        <p:spPr>
          <a:xfrm>
            <a:off x="5580112" y="685800"/>
            <a:ext cx="3240360" cy="3895327"/>
          </a:xfrm>
        </p:spPr>
        <p:txBody>
          <a:bodyPr>
            <a:noAutofit/>
          </a:bodyPr>
          <a:lstStyle/>
          <a:p>
            <a:r>
              <a:rPr lang="uk-UA" dirty="0">
                <a:effectLst/>
              </a:rPr>
              <a:t>При підробці жилих та цивільних будівель, а також промислових споруд заводського типу, спостережні станції складаються з реперів, що закладаються в ґрунті по лініям </a:t>
            </a:r>
            <a:r>
              <a:rPr lang="uk-UA" dirty="0" err="1">
                <a:effectLst/>
              </a:rPr>
              <a:t>вхрест</a:t>
            </a:r>
            <a:r>
              <a:rPr lang="uk-UA" dirty="0">
                <a:effectLst/>
              </a:rPr>
              <a:t> простягання та по простяганню пласта по лініям, що паралельні стінкам споруд на відстані 1,5 – 2 м від них, а також в фундаментах споруд. Стінові репери рекомендується закладати по всьому периметру споруди через 4 – 10м. В стінках малої довжини закладається не менше 3х реперів.</a:t>
            </a:r>
            <a:endParaRPr lang="uk-UA" dirty="0"/>
          </a:p>
        </p:txBody>
      </p:sp>
      <p:sp>
        <p:nvSpPr>
          <p:cNvPr id="4" name="Заголовок 3"/>
          <p:cNvSpPr>
            <a:spLocks noGrp="1"/>
          </p:cNvSpPr>
          <p:nvPr>
            <p:ph type="title"/>
          </p:nvPr>
        </p:nvSpPr>
        <p:spPr>
          <a:xfrm>
            <a:off x="777240" y="4876800"/>
            <a:ext cx="7543800" cy="1576536"/>
          </a:xfrm>
        </p:spPr>
        <p:txBody>
          <a:bodyPr/>
          <a:lstStyle/>
          <a:p>
            <a:r>
              <a:rPr lang="uk-UA" dirty="0"/>
              <a:t>Спеціальні спостережні станції</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63688" y="685799"/>
            <a:ext cx="2304255" cy="3957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67364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half" idx="2"/>
          </p:nvPr>
        </p:nvSpPr>
        <p:spPr>
          <a:xfrm>
            <a:off x="5715000" y="476672"/>
            <a:ext cx="3033464" cy="4032447"/>
          </a:xfrm>
        </p:spPr>
        <p:txBody>
          <a:bodyPr>
            <a:normAutofit lnSpcReduction="10000"/>
          </a:bodyPr>
          <a:lstStyle/>
          <a:p>
            <a:r>
              <a:rPr lang="uk-UA" dirty="0">
                <a:effectLst/>
              </a:rPr>
              <a:t>Стіновий репер представляє собою металевий круглий стержень діаметром 25 – 60 мм, довжиною до 200мм. З одного кінця стержень має бути </a:t>
            </a:r>
            <a:r>
              <a:rPr lang="uk-UA" dirty="0" err="1">
                <a:effectLst/>
              </a:rPr>
              <a:t>заєршанним</a:t>
            </a:r>
            <a:r>
              <a:rPr lang="uk-UA" dirty="0">
                <a:effectLst/>
              </a:rPr>
              <a:t>.</a:t>
            </a:r>
          </a:p>
          <a:p>
            <a:r>
              <a:rPr lang="uk-UA" dirty="0">
                <a:effectLst/>
              </a:rPr>
              <a:t>Для закладки репера в фундаменті пробурюється отвір, промивається водою та заповнюється розчином цементу з піском (1 : 2). Репер розташовується в розчині таким чином, щоб він виступав з стіни на 40 – 50мм. Напроти кожного стінового репера закладаються ґрунтові  на відстані 1,5 – 2м від стінки.</a:t>
            </a:r>
            <a:endParaRPr lang="uk-UA" dirty="0"/>
          </a:p>
        </p:txBody>
      </p:sp>
      <p:sp>
        <p:nvSpPr>
          <p:cNvPr id="4" name="Заголовок 3"/>
          <p:cNvSpPr>
            <a:spLocks noGrp="1"/>
          </p:cNvSpPr>
          <p:nvPr>
            <p:ph type="title"/>
          </p:nvPr>
        </p:nvSpPr>
        <p:spPr>
          <a:xfrm>
            <a:off x="777240" y="4941168"/>
            <a:ext cx="7543800" cy="1656184"/>
          </a:xfrm>
        </p:spPr>
        <p:txBody>
          <a:bodyPr/>
          <a:lstStyle/>
          <a:p>
            <a:r>
              <a:rPr lang="uk-UA" dirty="0" smtClean="0"/>
              <a:t>Стіновий репер</a:t>
            </a:r>
            <a:endParaRPr lang="uk-UA"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16632"/>
            <a:ext cx="4109442" cy="41094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835696" y="2780928"/>
            <a:ext cx="3338009" cy="2212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57755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half" idx="2"/>
          </p:nvPr>
        </p:nvSpPr>
        <p:spPr>
          <a:xfrm>
            <a:off x="5580112" y="764704"/>
            <a:ext cx="3240360" cy="3744416"/>
          </a:xfrm>
        </p:spPr>
        <p:txBody>
          <a:bodyPr>
            <a:normAutofit lnSpcReduction="10000"/>
          </a:bodyPr>
          <a:lstStyle/>
          <a:p>
            <a:r>
              <a:rPr lang="uk-UA" dirty="0">
                <a:effectLst/>
              </a:rPr>
              <a:t>Для вивчення впливу зрушення в товщі гірських порід на гірничі виробки, а також на </a:t>
            </a:r>
            <a:r>
              <a:rPr lang="uk-UA" dirty="0" err="1">
                <a:effectLst/>
              </a:rPr>
              <a:t>підроблювані</a:t>
            </a:r>
            <a:r>
              <a:rPr lang="uk-UA" dirty="0">
                <a:effectLst/>
              </a:rPr>
              <a:t> та </a:t>
            </a:r>
            <a:r>
              <a:rPr lang="uk-UA" dirty="0" err="1">
                <a:effectLst/>
              </a:rPr>
              <a:t>надроблювані</a:t>
            </a:r>
            <a:r>
              <a:rPr lang="uk-UA" dirty="0">
                <a:effectLst/>
              </a:rPr>
              <a:t> пласти рекомендується закладати підземні спостережні станції. Місцями закладання таких станцій є штреки, гірничі виробки і </a:t>
            </a:r>
            <a:r>
              <a:rPr lang="uk-UA" dirty="0" smtClean="0">
                <a:effectLst/>
              </a:rPr>
              <a:t>свердловини. </a:t>
            </a:r>
            <a:r>
              <a:rPr lang="uk-UA" dirty="0">
                <a:effectLst/>
              </a:rPr>
              <a:t>В гірничих виробках репери закладаються по периметру виробки: в покрівлі, в підошві та у стінах в одній площині. Відстань між реперами необхідно брати від 2 до 10 м.</a:t>
            </a:r>
            <a:endParaRPr lang="ru-RU" dirty="0">
              <a:effectLst/>
            </a:endParaRPr>
          </a:p>
          <a:p>
            <a:endParaRPr lang="ru-RU" dirty="0"/>
          </a:p>
        </p:txBody>
      </p:sp>
      <p:sp>
        <p:nvSpPr>
          <p:cNvPr id="4" name="Заголовок 3"/>
          <p:cNvSpPr>
            <a:spLocks noGrp="1"/>
          </p:cNvSpPr>
          <p:nvPr>
            <p:ph type="title"/>
          </p:nvPr>
        </p:nvSpPr>
        <p:spPr>
          <a:xfrm>
            <a:off x="777240" y="4876800"/>
            <a:ext cx="7543800" cy="1504528"/>
          </a:xfrm>
        </p:spPr>
        <p:txBody>
          <a:bodyPr/>
          <a:lstStyle/>
          <a:p>
            <a:r>
              <a:rPr lang="uk-UA" dirty="0" smtClean="0"/>
              <a:t>Репери в підземних виробках</a:t>
            </a:r>
            <a:endParaRPr lang="ru-RU"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9552" y="620688"/>
            <a:ext cx="3742115" cy="3429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208092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Базовая">
  <a:themeElements>
    <a:clrScheme name="Базовая">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Базовая">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Базовая">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28</TotalTime>
  <Words>292</Words>
  <Application>Microsoft Office PowerPoint</Application>
  <PresentationFormat>Экран (4:3)</PresentationFormat>
  <Paragraphs>12</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Базовая</vt:lpstr>
      <vt:lpstr>Спеціальні спостережні станції</vt:lpstr>
      <vt:lpstr>Спеціальні спостережні станції</vt:lpstr>
      <vt:lpstr>Спеціальні спостережні станції</vt:lpstr>
      <vt:lpstr>Спеціальні спостережні станції</vt:lpstr>
      <vt:lpstr>Стіновий репер</vt:lpstr>
      <vt:lpstr>Репери в підземних виробках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Спеціальні спостережні станції</dc:title>
  <dc:creator>Admin</dc:creator>
  <cp:lastModifiedBy>Пользователь Windows</cp:lastModifiedBy>
  <cp:revision>5</cp:revision>
  <dcterms:created xsi:type="dcterms:W3CDTF">2020-03-06T07:46:28Z</dcterms:created>
  <dcterms:modified xsi:type="dcterms:W3CDTF">2021-03-30T06:22:36Z</dcterms:modified>
</cp:coreProperties>
</file>