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31.03.2021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Складання проекту спостережної станції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4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 проекту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Проект спостережної станції повинен включати в себе </a:t>
            </a:r>
            <a:endParaRPr lang="uk-UA" dirty="0" smtClean="0"/>
          </a:p>
          <a:p>
            <a:r>
              <a:rPr lang="uk-UA" dirty="0" smtClean="0"/>
              <a:t>план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геологічні </a:t>
            </a:r>
            <a:r>
              <a:rPr lang="uk-UA" dirty="0"/>
              <a:t>розрізи по профільним лініям </a:t>
            </a:r>
            <a:r>
              <a:rPr lang="uk-UA" dirty="0" smtClean="0"/>
              <a:t>реперів</a:t>
            </a:r>
          </a:p>
          <a:p>
            <a:r>
              <a:rPr lang="uk-UA" dirty="0" smtClean="0"/>
              <a:t> пояснювальну </a:t>
            </a:r>
            <a:r>
              <a:rPr lang="uk-UA" dirty="0"/>
              <a:t>записку.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плані спостережної станції (1:1000, 1:2000) повинні бути зображені рельєф земної поверхні, пройдені та запроектовані до проходження під час спостережень гірничі виробки, об'єкти, що розташовані в районі спостережної станції та цілики під ними, профільні лінії реперів, що проектуються до закладення.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55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План спостережної станції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На плані спостережної станції (1:1000, 1:2000) повинні бути </a:t>
            </a:r>
            <a:r>
              <a:rPr lang="uk-UA" dirty="0" smtClean="0"/>
              <a:t>зображені: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рельєф </a:t>
            </a:r>
            <a:r>
              <a:rPr lang="uk-UA" dirty="0"/>
              <a:t>земної поверхні</a:t>
            </a:r>
            <a:r>
              <a:rPr lang="uk-UA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пройдені </a:t>
            </a:r>
            <a:r>
              <a:rPr lang="uk-UA" dirty="0"/>
              <a:t>та запроектовані до проходження під час спостережень гірничі виробки,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об'єкти</a:t>
            </a:r>
            <a:r>
              <a:rPr lang="uk-UA" dirty="0"/>
              <a:t>, що розташовані в районі спостережної станції та цілики під ними,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профільні </a:t>
            </a:r>
            <a:r>
              <a:rPr lang="uk-UA" dirty="0"/>
              <a:t>лінії реперів, що проектуються до </a:t>
            </a:r>
            <a:r>
              <a:rPr lang="uk-UA" dirty="0" smtClean="0"/>
              <a:t>закладення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924" y="2636913"/>
            <a:ext cx="3509051" cy="2363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726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Геологічні розрізи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На </a:t>
            </a:r>
            <a:r>
              <a:rPr lang="uk-UA" dirty="0"/>
              <a:t>геологічних розрізах по профільним лініям реперів </a:t>
            </a:r>
            <a:r>
              <a:rPr lang="uk-UA" dirty="0" err="1"/>
              <a:t>вхрест</a:t>
            </a:r>
            <a:r>
              <a:rPr lang="uk-UA" dirty="0"/>
              <a:t> та по простяганню пласта </a:t>
            </a:r>
            <a:r>
              <a:rPr lang="uk-UA" dirty="0" smtClean="0"/>
              <a:t>зображують: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репери </a:t>
            </a:r>
            <a:r>
              <a:rPr lang="uk-UA" dirty="0"/>
              <a:t>спостережної станції,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границі </a:t>
            </a:r>
            <a:r>
              <a:rPr lang="uk-UA" dirty="0"/>
              <a:t>наносів,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структурну </a:t>
            </a:r>
            <a:r>
              <a:rPr lang="uk-UA" dirty="0"/>
              <a:t>колонку товщі порід,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пласти</a:t>
            </a:r>
            <a:r>
              <a:rPr lang="uk-UA" dirty="0"/>
              <a:t>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діючі </a:t>
            </a:r>
            <a:r>
              <a:rPr lang="uk-UA" dirty="0"/>
              <a:t>та запроектовані гірничі </a:t>
            </a:r>
            <a:r>
              <a:rPr lang="uk-UA" dirty="0" smtClean="0"/>
              <a:t>виробки,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тектонічні </a:t>
            </a:r>
            <a:r>
              <a:rPr lang="uk-UA" dirty="0"/>
              <a:t>порушення.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251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Пояснювальна записка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В пояснювальній записці </a:t>
            </a:r>
            <a:r>
              <a:rPr lang="uk-UA" dirty="0" smtClean="0"/>
              <a:t>вказується: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мета </a:t>
            </a:r>
            <a:r>
              <a:rPr lang="uk-UA" dirty="0"/>
              <a:t>спостережень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коротка </a:t>
            </a:r>
            <a:r>
              <a:rPr lang="uk-UA" dirty="0"/>
              <a:t>геологічна характеристика ділянки шахтного </a:t>
            </a:r>
            <a:r>
              <a:rPr lang="uk-UA" dirty="0" smtClean="0"/>
              <a:t>поля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розрахунки </a:t>
            </a:r>
            <a:r>
              <a:rPr lang="uk-UA" dirty="0"/>
              <a:t>довжин профільних ліній та реперів,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місця закладання </a:t>
            </a:r>
            <a:r>
              <a:rPr lang="uk-UA" dirty="0"/>
              <a:t>профільних ліній та реперів</a:t>
            </a:r>
            <a:r>
              <a:rPr lang="uk-UA" dirty="0" smtClean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довжини </a:t>
            </a:r>
            <a:r>
              <a:rPr lang="uk-UA" dirty="0"/>
              <a:t>інтервалів між реперами,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конструкція </a:t>
            </a:r>
            <a:r>
              <a:rPr lang="uk-UA" dirty="0"/>
              <a:t>реперів та способи їх закладання</a:t>
            </a:r>
            <a:r>
              <a:rPr lang="uk-UA" dirty="0" smtClean="0"/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кількість </a:t>
            </a:r>
            <a:r>
              <a:rPr lang="uk-UA" dirty="0"/>
              <a:t>реперів,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спосіб </a:t>
            </a:r>
            <a:r>
              <a:rPr lang="uk-UA" dirty="0"/>
              <a:t>прив’язки до існуючої геодезичної мережі,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методики </a:t>
            </a:r>
            <a:r>
              <a:rPr lang="uk-UA" dirty="0"/>
              <a:t>спостережень,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характеристика </a:t>
            </a:r>
            <a:r>
              <a:rPr lang="uk-UA" dirty="0"/>
              <a:t>приладів для спостережень </a:t>
            </a:r>
            <a:endParaRPr lang="uk-UA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строки </a:t>
            </a:r>
            <a:r>
              <a:rPr lang="uk-UA" dirty="0"/>
              <a:t>спостережень.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286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Розміри спостережної станції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Розміри спостережної станції визначаються кількістю профільних ліній та їх довжиною.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Число </a:t>
            </a:r>
            <a:r>
              <a:rPr lang="uk-UA" dirty="0"/>
              <a:t>профільних ліній, розташування їх на місцевості та їх довжина залежать від гірничо-геологічних умов та рельєфу. </a:t>
            </a:r>
            <a:endParaRPr lang="uk-UA" dirty="0" smtClean="0"/>
          </a:p>
          <a:p>
            <a:pPr marL="0" indent="0">
              <a:buNone/>
            </a:pPr>
            <a:r>
              <a:rPr lang="uk-UA" i="1" dirty="0" smtClean="0"/>
              <a:t>Інструкцією </a:t>
            </a:r>
            <a:r>
              <a:rPr lang="uk-UA" i="1" dirty="0"/>
              <a:t>по спостереженню за зрушенням рекомендується закладати не </a:t>
            </a:r>
            <a:r>
              <a:rPr lang="uk-UA" i="1" dirty="0" smtClean="0"/>
              <a:t>менше: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i="1" dirty="0" smtClean="0"/>
              <a:t>2-х </a:t>
            </a:r>
            <a:r>
              <a:rPr lang="uk-UA" i="1" dirty="0"/>
              <a:t>профільних ліній </a:t>
            </a:r>
            <a:r>
              <a:rPr lang="uk-UA" i="1" dirty="0" err="1"/>
              <a:t>вхрест</a:t>
            </a:r>
            <a:r>
              <a:rPr lang="uk-UA" i="1" dirty="0"/>
              <a:t> простягання</a:t>
            </a:r>
            <a:r>
              <a:rPr lang="uk-UA" i="1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i="1" dirty="0" smtClean="0"/>
              <a:t> однієї </a:t>
            </a:r>
            <a:r>
              <a:rPr lang="uk-UA" i="1" dirty="0"/>
              <a:t>– по простяганню пласта.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247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4478" y="856492"/>
            <a:ext cx="6965245" cy="1202485"/>
          </a:xfrm>
        </p:spPr>
        <p:txBody>
          <a:bodyPr>
            <a:noAutofit/>
          </a:bodyPr>
          <a:lstStyle/>
          <a:p>
            <a:r>
              <a:rPr lang="uk-UA" sz="2800" dirty="0"/>
              <a:t>Графічний розрахунок довжини профільної лінії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uk-UA" sz="2800" dirty="0" err="1"/>
              <a:t>вхрест</a:t>
            </a:r>
            <a:r>
              <a:rPr lang="uk-UA" sz="2800" dirty="0"/>
              <a:t> простягання пласта</a:t>
            </a:r>
            <a:endParaRPr lang="ru-RU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655" y="2539308"/>
            <a:ext cx="6098053" cy="2763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4686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4478" y="856492"/>
            <a:ext cx="6965245" cy="1202485"/>
          </a:xfrm>
        </p:spPr>
        <p:txBody>
          <a:bodyPr>
            <a:noAutofit/>
          </a:bodyPr>
          <a:lstStyle/>
          <a:p>
            <a:r>
              <a:rPr lang="uk-UA" sz="2800" dirty="0"/>
              <a:t>Графічний розрахунок довжини профільної лінії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uk-UA" sz="2800" dirty="0" err="1"/>
              <a:t>вхрест</a:t>
            </a:r>
            <a:r>
              <a:rPr lang="uk-UA" sz="2800" dirty="0"/>
              <a:t> простягання пласта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i="1" dirty="0">
                <a:solidFill>
                  <a:srgbClr val="C00000"/>
                </a:solidFill>
              </a:rPr>
              <a:t>Довжину профільних ліній </a:t>
            </a:r>
            <a:r>
              <a:rPr lang="uk-UA" i="1" dirty="0" err="1">
                <a:solidFill>
                  <a:srgbClr val="C00000"/>
                </a:solidFill>
              </a:rPr>
              <a:t>вхрест</a:t>
            </a:r>
            <a:r>
              <a:rPr lang="uk-UA" i="1" dirty="0">
                <a:solidFill>
                  <a:srgbClr val="C00000"/>
                </a:solidFill>
              </a:rPr>
              <a:t> простягання пласта визначають графічно. Для цього будують розріз </a:t>
            </a:r>
            <a:r>
              <a:rPr lang="uk-UA" i="1" dirty="0" err="1">
                <a:solidFill>
                  <a:srgbClr val="C00000"/>
                </a:solidFill>
              </a:rPr>
              <a:t>вхрест</a:t>
            </a:r>
            <a:r>
              <a:rPr lang="uk-UA" i="1" dirty="0">
                <a:solidFill>
                  <a:srgbClr val="C00000"/>
                </a:solidFill>
              </a:rPr>
              <a:t> простягання пласта з позначенням границь </a:t>
            </a:r>
            <a:r>
              <a:rPr lang="uk-UA" i="1" dirty="0" err="1">
                <a:solidFill>
                  <a:srgbClr val="C00000"/>
                </a:solidFill>
              </a:rPr>
              <a:t>проектуємої</a:t>
            </a:r>
            <a:r>
              <a:rPr lang="uk-UA" i="1" dirty="0">
                <a:solidFill>
                  <a:srgbClr val="C00000"/>
                </a:solidFill>
              </a:rPr>
              <a:t> лави</a:t>
            </a:r>
            <a:r>
              <a:rPr lang="uk-UA" i="1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r>
              <a:rPr lang="uk-UA" dirty="0"/>
              <a:t>Від нижньої та верхньої границі </a:t>
            </a:r>
            <a:r>
              <a:rPr lang="uk-UA" dirty="0" err="1"/>
              <a:t>проектуємої</a:t>
            </a:r>
            <a:r>
              <a:rPr lang="uk-UA" dirty="0"/>
              <a:t> лави проводять прямі відповідно під кутами  та  до зустрічі з наносами, а в наносах продовжують їх під кутами зрушення  до зустрічі із земною поверхнею.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Точки </a:t>
            </a:r>
            <a:r>
              <a:rPr lang="uk-UA" i="1" dirty="0"/>
              <a:t>А</a:t>
            </a:r>
            <a:r>
              <a:rPr lang="uk-UA" dirty="0"/>
              <a:t> і </a:t>
            </a:r>
            <a:r>
              <a:rPr lang="uk-UA" i="1" dirty="0"/>
              <a:t>В</a:t>
            </a:r>
            <a:r>
              <a:rPr lang="uk-UA" dirty="0"/>
              <a:t> перетину земної поверхні з побудованими прямими є границями прогнозованої мульди зрушення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Ділянка </a:t>
            </a:r>
            <a:r>
              <a:rPr lang="uk-UA" dirty="0"/>
              <a:t>АВ визначає «робочу» частину профільної лінії.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кожній профільній лінії закладають не менше 3х опорних реперів (2 на одному кінці з відстанню 50 м, та 1 на іншому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dirty="0" smtClean="0"/>
              <a:t>Опорні </a:t>
            </a:r>
            <a:r>
              <a:rPr lang="uk-UA" dirty="0"/>
              <a:t>репери повинні знаходитися поза зоною зрушення. В несприятливих умовах допускається закладка двох опорних реперів з однієї сторони профільної лінії.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Величини </a:t>
            </a:r>
            <a:r>
              <a:rPr lang="uk-UA" dirty="0"/>
              <a:t>граничних кутів зрушення   та  вибираються з «Правил </a:t>
            </a:r>
            <a:r>
              <a:rPr lang="uk-UA" dirty="0" smtClean="0"/>
              <a:t>підробки…» </a:t>
            </a:r>
            <a:r>
              <a:rPr lang="uk-UA" dirty="0"/>
              <a:t>або </a:t>
            </a:r>
            <a:r>
              <a:rPr lang="uk-UA" dirty="0" smtClean="0"/>
              <a:t>«Довідника </a:t>
            </a:r>
            <a:r>
              <a:rPr lang="uk-UA" dirty="0"/>
              <a:t>по маркшейдерській справі».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01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dirty="0"/>
              <a:t>Графічний розрахунок профільної лінії по простяганню </a:t>
            </a:r>
            <a:r>
              <a:rPr lang="uk-UA" sz="3600" dirty="0" smtClean="0"/>
              <a:t>пласта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717" y="2976794"/>
            <a:ext cx="5963929" cy="1888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385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26</TotalTime>
  <Words>443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Складання проекту спостережної станції</vt:lpstr>
      <vt:lpstr>Склад проекту</vt:lpstr>
      <vt:lpstr>План спостережної станції</vt:lpstr>
      <vt:lpstr>Геологічні розрізи</vt:lpstr>
      <vt:lpstr>Пояснювальна записка</vt:lpstr>
      <vt:lpstr>Розміри спостережної станції</vt:lpstr>
      <vt:lpstr>Графічний розрахунок довжини профільної лінії вхрест простягання пласта</vt:lpstr>
      <vt:lpstr>Графічний розрахунок довжини профільної лінії вхрест простягання пласта</vt:lpstr>
      <vt:lpstr>Графічний розрахунок профільної лінії по простяганню пласта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Складання проекту спостережної станції</dc:title>
  <dc:creator>Людмила</dc:creator>
  <cp:lastModifiedBy>Пользователь Windows</cp:lastModifiedBy>
  <cp:revision>4</cp:revision>
  <dcterms:created xsi:type="dcterms:W3CDTF">2021-03-31T06:07:36Z</dcterms:created>
  <dcterms:modified xsi:type="dcterms:W3CDTF">2021-03-31T06:37:50Z</dcterms:modified>
</cp:coreProperties>
</file>