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0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76" autoAdjust="0"/>
  </p:normalViewPr>
  <p:slideViewPr>
    <p:cSldViewPr>
      <p:cViewPr varScale="1">
        <p:scale>
          <a:sx n="98" d="100"/>
          <a:sy n="98" d="100"/>
        </p:scale>
        <p:origin x="-116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17.03.2021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Спостережні станції за зрушенням гірських порід і земної поверхні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570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Мета маркшейдерських інструментальних спостережень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b="1" dirty="0"/>
              <a:t>Маркшейдерські спостереження за зрушенням земної поверхні проводяться з метою:</a:t>
            </a:r>
            <a:endParaRPr lang="ru-RU" b="1" dirty="0"/>
          </a:p>
          <a:p>
            <a:pPr lvl="0"/>
            <a:r>
              <a:rPr lang="uk-UA" dirty="0"/>
              <a:t>визначення та подальшого уточнення параметрів процесу зрушення</a:t>
            </a:r>
            <a:endParaRPr lang="ru-RU" dirty="0"/>
          </a:p>
          <a:p>
            <a:pPr lvl="0"/>
            <a:r>
              <a:rPr lang="uk-UA" dirty="0"/>
              <a:t>фіксування виду та величин деформації, що виникають в </a:t>
            </a:r>
            <a:r>
              <a:rPr lang="uk-UA" dirty="0" err="1"/>
              <a:t>підроблюваних</a:t>
            </a:r>
            <a:r>
              <a:rPr lang="uk-UA" dirty="0"/>
              <a:t> </a:t>
            </a:r>
            <a:r>
              <a:rPr lang="uk-UA" dirty="0" err="1"/>
              <a:t>обє'ктах</a:t>
            </a:r>
            <a:endParaRPr lang="ru-RU" dirty="0"/>
          </a:p>
          <a:p>
            <a:pPr lvl="0"/>
            <a:r>
              <a:rPr lang="uk-UA" dirty="0" smtClean="0"/>
              <a:t>встановлення </a:t>
            </a:r>
            <a:r>
              <a:rPr lang="uk-UA" dirty="0"/>
              <a:t>взаємозв'язку між деформаціями земної поверхні та деформаціями споруд або будівель</a:t>
            </a:r>
            <a:endParaRPr lang="ru-RU" dirty="0"/>
          </a:p>
          <a:p>
            <a:pPr marL="0" indent="0">
              <a:buNone/>
            </a:pPr>
            <a:r>
              <a:rPr lang="uk-UA" b="1" dirty="0"/>
              <a:t>Результати спостережень використовуються:</a:t>
            </a:r>
            <a:endParaRPr lang="ru-RU" b="1" dirty="0"/>
          </a:p>
          <a:p>
            <a:pPr lvl="0"/>
            <a:r>
              <a:rPr lang="uk-UA" dirty="0"/>
              <a:t>при установці та виборі заходів охорони споруд, будівель та природних об’єктів від шкідливого впливу гірничих розробок; </a:t>
            </a:r>
            <a:endParaRPr lang="ru-RU" dirty="0"/>
          </a:p>
          <a:p>
            <a:pPr lvl="0"/>
            <a:r>
              <a:rPr lang="uk-UA" dirty="0"/>
              <a:t>при побудові запобіжних ціликів під об'єктами; </a:t>
            </a:r>
            <a:endParaRPr lang="ru-RU" dirty="0"/>
          </a:p>
          <a:p>
            <a:pPr lvl="0"/>
            <a:r>
              <a:rPr lang="uk-UA" dirty="0"/>
              <a:t>при виборі раціональних способів розробки покладів під об'єктами, що забезпечують мінімальні втрати корисної копалини; </a:t>
            </a:r>
            <a:endParaRPr lang="ru-RU" dirty="0"/>
          </a:p>
          <a:p>
            <a:pPr lvl="0"/>
            <a:r>
              <a:rPr lang="uk-UA" dirty="0"/>
              <a:t>при розробці методів розрахунку </a:t>
            </a:r>
            <a:r>
              <a:rPr lang="uk-UA" dirty="0" err="1"/>
              <a:t>прогнозуємих</a:t>
            </a:r>
            <a:r>
              <a:rPr lang="uk-UA" dirty="0"/>
              <a:t> видів зрушень та деформацій.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25555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Основні вимоги до закладання спостережних станцій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uk-UA" dirty="0"/>
              <a:t>Досвід вивчення процесу зрушення земної поверхні на спостережних станціях свідчить про необхідність дотримання певних умов і правил при закладанні реперів станцій. При порушенні цих умов можуть виникати обставини при яких дані інструментальних спостережень будуть недостовірні. Для виключення таких випадків до спостережних станцій і умов їх закладання пред'являється ряд вимог:</a:t>
            </a:r>
            <a:endParaRPr lang="ru-RU" dirty="0"/>
          </a:p>
          <a:p>
            <a:pPr lvl="0"/>
            <a:r>
              <a:rPr lang="uk-UA" dirty="0"/>
              <a:t>спостережна станція закладається завчасно до початку відпрацювання відповідних дільниць вугільних пластів;</a:t>
            </a:r>
            <a:endParaRPr lang="ru-RU" dirty="0"/>
          </a:p>
          <a:p>
            <a:pPr lvl="0"/>
            <a:r>
              <a:rPr lang="uk-UA" dirty="0"/>
              <a:t>мережа реперів повинна бути простою і зручною для виконання вимірювань і камеральної обробки результатів;</a:t>
            </a:r>
            <a:endParaRPr lang="ru-RU" dirty="0"/>
          </a:p>
          <a:p>
            <a:pPr lvl="0"/>
            <a:r>
              <a:rPr lang="uk-UA" dirty="0"/>
              <a:t>опорні репери профільних ліній розташовуються поза зоною впливу гірничої виробки;</a:t>
            </a:r>
            <a:endParaRPr lang="ru-RU" dirty="0"/>
          </a:p>
          <a:p>
            <a:pPr lvl="0"/>
            <a:r>
              <a:rPr lang="uk-UA" dirty="0"/>
              <a:t>конструкція реперів та спосіб закладання повинні забезпечувати їх надійне збереження на весь термін експлуатації спостережної станції.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256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Роботи, які виконують при закладанні спостережної станції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Для закладання і подальшого вивчення процесу зрушення земної поверхні виконують наступні роботи:</a:t>
            </a:r>
            <a:endParaRPr lang="ru-RU" dirty="0"/>
          </a:p>
          <a:p>
            <a:pPr lvl="0"/>
            <a:r>
              <a:rPr lang="uk-UA" dirty="0"/>
              <a:t>складання проекту спостережної станції;</a:t>
            </a:r>
            <a:endParaRPr lang="ru-RU" dirty="0"/>
          </a:p>
          <a:p>
            <a:pPr lvl="0"/>
            <a:r>
              <a:rPr lang="uk-UA" dirty="0"/>
              <a:t>винесення проекту спостережної станції в натуру;</a:t>
            </a:r>
            <a:endParaRPr lang="ru-RU" dirty="0"/>
          </a:p>
          <a:p>
            <a:pPr lvl="0"/>
            <a:r>
              <a:rPr lang="uk-UA" dirty="0"/>
              <a:t>закладання реперів станції;</a:t>
            </a:r>
            <a:endParaRPr lang="ru-RU" dirty="0"/>
          </a:p>
          <a:p>
            <a:pPr lvl="0"/>
            <a:r>
              <a:rPr lang="uk-UA" dirty="0"/>
              <a:t>планова та висотна прив'язка станції, виконання первинного інструментального спостереження;</a:t>
            </a:r>
            <a:endParaRPr lang="ru-RU" dirty="0"/>
          </a:p>
          <a:p>
            <a:pPr lvl="0"/>
            <a:r>
              <a:rPr lang="uk-UA" dirty="0"/>
              <a:t>маркшейдерські інструментальні вимірювання зрушень реперів спостережної станції;</a:t>
            </a:r>
            <a:endParaRPr lang="ru-RU" dirty="0"/>
          </a:p>
          <a:p>
            <a:pPr lvl="0"/>
            <a:r>
              <a:rPr lang="uk-UA" dirty="0"/>
              <a:t>камеральна обробка результатів інструментальних спостережень.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049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Види спостережних станцій за призначенням</a:t>
            </a: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i="1" dirty="0" smtClean="0"/>
              <a:t>Типові</a:t>
            </a:r>
          </a:p>
          <a:p>
            <a:pPr algn="ctr"/>
            <a:endParaRPr lang="uk-UA" sz="3200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sz="3200" b="1" i="1" dirty="0" smtClean="0"/>
              <a:t>Спеціальні</a:t>
            </a:r>
          </a:p>
          <a:p>
            <a:endParaRPr lang="uk-UA" sz="3200" dirty="0"/>
          </a:p>
        </p:txBody>
      </p:sp>
      <p:pic>
        <p:nvPicPr>
          <p:cNvPr id="1026" name="Picture 2" descr="C:\Users\Admin\Desktop\простейшая станция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3299937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dmin\Desktop\спеціальна спостережна станція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00808"/>
            <a:ext cx="3785763" cy="2597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9109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2920" y="4581128"/>
            <a:ext cx="8183880" cy="1296144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Класифікація спостережних станцій від терміну служби</a:t>
            </a:r>
            <a:endParaRPr lang="uk-UA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1268760"/>
            <a:ext cx="828092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3600" dirty="0" smtClean="0"/>
              <a:t>Довгострокові</a:t>
            </a:r>
          </a:p>
          <a:p>
            <a:pPr lvl="0"/>
            <a:r>
              <a:rPr lang="uk-UA" sz="1600" dirty="0"/>
              <a:t>З</a:t>
            </a:r>
            <a:r>
              <a:rPr lang="uk-UA" sz="1600" dirty="0" smtClean="0"/>
              <a:t>астосовуються </a:t>
            </a:r>
            <a:r>
              <a:rPr lang="uk-UA" sz="1600" dirty="0"/>
              <a:t>при виїмці одного пласта, або свити пластів на декількох горизонтах. Термін їх існування не менше 3х років.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3600" dirty="0" smtClean="0"/>
              <a:t>Рядові</a:t>
            </a:r>
          </a:p>
          <a:p>
            <a:r>
              <a:rPr lang="uk-UA" sz="1600" dirty="0"/>
              <a:t>В</a:t>
            </a:r>
            <a:r>
              <a:rPr lang="uk-UA" sz="1600" dirty="0" smtClean="0"/>
              <a:t>икористовуються </a:t>
            </a:r>
            <a:r>
              <a:rPr lang="uk-UA" sz="1600" dirty="0"/>
              <a:t>до 3х років при розробці одного або двох пластів на одному горизонті.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3600" dirty="0" smtClean="0"/>
              <a:t>Короткострокові</a:t>
            </a:r>
          </a:p>
          <a:p>
            <a:pPr lvl="0"/>
            <a:r>
              <a:rPr lang="uk-UA" sz="1600" dirty="0"/>
              <a:t>закладають для вивчення окремих параметрів і показників зрушення на термін від одного до декількох </a:t>
            </a:r>
            <a:r>
              <a:rPr lang="uk-UA" sz="1600" dirty="0" smtClean="0"/>
              <a:t>місяців</a:t>
            </a:r>
            <a:endParaRPr lang="uk-UA" sz="1600" dirty="0"/>
          </a:p>
        </p:txBody>
      </p:sp>
    </p:spTree>
    <p:extLst>
      <p:ext uri="{BB962C8B-B14F-4D97-AF65-F5344CB8AC3E}">
        <p14:creationId xmlns:p14="http://schemas.microsoft.com/office/powerpoint/2010/main" val="3335108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37112"/>
            <a:ext cx="8147248" cy="1224136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Вимоги до закладання спостережних станцій</a:t>
            </a:r>
            <a:endParaRPr lang="uk-UA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55576" y="1166843"/>
            <a:ext cx="756084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/>
              <a:t>•	спостережна станція закладається завчасно, до початку відпрацювання відповідних дільниць вугільних пластів;</a:t>
            </a:r>
          </a:p>
          <a:p>
            <a:r>
              <a:rPr lang="uk-UA" dirty="0"/>
              <a:t>•	мережа реперів повинна бути простою і зручною для виконання вимірювань і камеральної обробки результатів;</a:t>
            </a:r>
          </a:p>
          <a:p>
            <a:r>
              <a:rPr lang="uk-UA" dirty="0"/>
              <a:t>•	опорні репери профільних ліній розташовуються поза зоною впливу гірничих виробок;</a:t>
            </a:r>
          </a:p>
          <a:p>
            <a:r>
              <a:rPr lang="uk-UA" dirty="0"/>
              <a:t>•	конструкція реперів і спосіб закладання повинні забезпечувати їх надійне збереження на весь термін експлуатації спостережної станції.</a:t>
            </a:r>
          </a:p>
        </p:txBody>
      </p:sp>
    </p:spTree>
    <p:extLst>
      <p:ext uri="{BB962C8B-B14F-4D97-AF65-F5344CB8AC3E}">
        <p14:creationId xmlns:p14="http://schemas.microsoft.com/office/powerpoint/2010/main" val="157987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437112"/>
            <a:ext cx="8183880" cy="1368152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Роботи,що виконують при закладанні спостережної станції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66843"/>
            <a:ext cx="77768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1. </a:t>
            </a:r>
            <a:r>
              <a:rPr lang="ru-RU" sz="2000" dirty="0" err="1" smtClean="0"/>
              <a:t>складання</a:t>
            </a:r>
            <a:r>
              <a:rPr lang="ru-RU" sz="2000" dirty="0" smtClean="0"/>
              <a:t> </a:t>
            </a:r>
            <a:r>
              <a:rPr lang="ru-RU" sz="2000" dirty="0"/>
              <a:t>проекту </a:t>
            </a:r>
            <a:r>
              <a:rPr lang="ru-RU" sz="2000" dirty="0" err="1"/>
              <a:t>спостережної</a:t>
            </a:r>
            <a:r>
              <a:rPr lang="ru-RU" sz="2000" dirty="0"/>
              <a:t> </a:t>
            </a:r>
            <a:r>
              <a:rPr lang="ru-RU" sz="2000" dirty="0" err="1"/>
              <a:t>станції</a:t>
            </a:r>
            <a:r>
              <a:rPr lang="ru-RU" sz="2000" dirty="0"/>
              <a:t>;</a:t>
            </a:r>
          </a:p>
          <a:p>
            <a:r>
              <a:rPr lang="ru-RU" sz="2000" dirty="0" smtClean="0"/>
              <a:t>2. </a:t>
            </a:r>
            <a:r>
              <a:rPr lang="ru-RU" sz="2000" dirty="0" err="1" smtClean="0"/>
              <a:t>винесення</a:t>
            </a:r>
            <a:r>
              <a:rPr lang="ru-RU" sz="2000" dirty="0" smtClean="0"/>
              <a:t> </a:t>
            </a:r>
            <a:r>
              <a:rPr lang="ru-RU" sz="2000" dirty="0"/>
              <a:t>проекту </a:t>
            </a:r>
            <a:r>
              <a:rPr lang="ru-RU" sz="2000" dirty="0" err="1"/>
              <a:t>спостережної</a:t>
            </a:r>
            <a:r>
              <a:rPr lang="ru-RU" sz="2000" dirty="0"/>
              <a:t> </a:t>
            </a:r>
            <a:r>
              <a:rPr lang="ru-RU" sz="2000" dirty="0" err="1"/>
              <a:t>станції</a:t>
            </a:r>
            <a:r>
              <a:rPr lang="ru-RU" sz="2000" dirty="0"/>
              <a:t> в натуру;</a:t>
            </a:r>
          </a:p>
          <a:p>
            <a:r>
              <a:rPr lang="ru-RU" sz="2000" dirty="0" smtClean="0"/>
              <a:t>3. </a:t>
            </a:r>
            <a:r>
              <a:rPr lang="ru-RU" sz="2000" dirty="0" err="1" smtClean="0"/>
              <a:t>закладання</a:t>
            </a:r>
            <a:r>
              <a:rPr lang="ru-RU" sz="2000" dirty="0" smtClean="0"/>
              <a:t> </a:t>
            </a:r>
            <a:r>
              <a:rPr lang="ru-RU" sz="2000" dirty="0" err="1"/>
              <a:t>реперів</a:t>
            </a:r>
            <a:r>
              <a:rPr lang="ru-RU" sz="2000" dirty="0"/>
              <a:t> </a:t>
            </a:r>
            <a:r>
              <a:rPr lang="ru-RU" sz="2000" dirty="0" err="1"/>
              <a:t>станції</a:t>
            </a:r>
            <a:r>
              <a:rPr lang="ru-RU" sz="2000" dirty="0"/>
              <a:t>;</a:t>
            </a:r>
          </a:p>
          <a:p>
            <a:r>
              <a:rPr lang="ru-RU" sz="2000" dirty="0" smtClean="0"/>
              <a:t>4. </a:t>
            </a:r>
            <a:r>
              <a:rPr lang="ru-RU" sz="2000" dirty="0" err="1" smtClean="0"/>
              <a:t>планова</a:t>
            </a:r>
            <a:r>
              <a:rPr lang="ru-RU" sz="2000" dirty="0" smtClean="0"/>
              <a:t> </a:t>
            </a:r>
            <a:r>
              <a:rPr lang="ru-RU" sz="2000" dirty="0"/>
              <a:t>та </a:t>
            </a:r>
            <a:r>
              <a:rPr lang="ru-RU" sz="2000" dirty="0" err="1"/>
              <a:t>висотна</a:t>
            </a:r>
            <a:r>
              <a:rPr lang="ru-RU" sz="2000" dirty="0"/>
              <a:t> </a:t>
            </a:r>
            <a:r>
              <a:rPr lang="ru-RU" sz="2000" dirty="0" err="1"/>
              <a:t>прив'язка</a:t>
            </a:r>
            <a:r>
              <a:rPr lang="ru-RU" sz="2000" dirty="0"/>
              <a:t> </a:t>
            </a:r>
            <a:r>
              <a:rPr lang="ru-RU" sz="2000" dirty="0" err="1"/>
              <a:t>станції</a:t>
            </a:r>
            <a:r>
              <a:rPr lang="ru-RU" sz="2000" dirty="0"/>
              <a:t>, </a:t>
            </a:r>
            <a:r>
              <a:rPr lang="ru-RU" sz="2000" dirty="0" err="1"/>
              <a:t>виконання</a:t>
            </a:r>
            <a:r>
              <a:rPr lang="ru-RU" sz="2000" dirty="0"/>
              <a:t> </a:t>
            </a:r>
            <a:r>
              <a:rPr lang="ru-RU" sz="2000" dirty="0" err="1"/>
              <a:t>первинного</a:t>
            </a:r>
            <a:r>
              <a:rPr lang="ru-RU" sz="2000" dirty="0"/>
              <a:t> </a:t>
            </a:r>
            <a:r>
              <a:rPr lang="ru-RU" sz="2000" dirty="0" err="1"/>
              <a:t>інструментального</a:t>
            </a:r>
            <a:r>
              <a:rPr lang="ru-RU" sz="2000" dirty="0"/>
              <a:t> </a:t>
            </a:r>
            <a:r>
              <a:rPr lang="ru-RU" sz="2000" dirty="0" err="1"/>
              <a:t>спостереження</a:t>
            </a:r>
            <a:r>
              <a:rPr lang="ru-RU" sz="2000" dirty="0"/>
              <a:t>;</a:t>
            </a:r>
          </a:p>
          <a:p>
            <a:r>
              <a:rPr lang="ru-RU" sz="2000" dirty="0" smtClean="0"/>
              <a:t>5. </a:t>
            </a:r>
            <a:r>
              <a:rPr lang="ru-RU" sz="2000" dirty="0" err="1" smtClean="0"/>
              <a:t>маркшейдерські</a:t>
            </a:r>
            <a:r>
              <a:rPr lang="ru-RU" sz="2000" dirty="0" smtClean="0"/>
              <a:t> </a:t>
            </a:r>
            <a:r>
              <a:rPr lang="ru-RU" sz="2000" dirty="0" err="1"/>
              <a:t>інструментальні</a:t>
            </a:r>
            <a:r>
              <a:rPr lang="ru-RU" sz="2000" dirty="0"/>
              <a:t> </a:t>
            </a:r>
            <a:r>
              <a:rPr lang="ru-RU" sz="2000" dirty="0" err="1"/>
              <a:t>вимірювання</a:t>
            </a:r>
            <a:r>
              <a:rPr lang="ru-RU" sz="2000" dirty="0"/>
              <a:t> </a:t>
            </a:r>
            <a:r>
              <a:rPr lang="ru-RU" sz="2000" dirty="0" err="1"/>
              <a:t>зрушень</a:t>
            </a:r>
            <a:r>
              <a:rPr lang="ru-RU" sz="2000" dirty="0"/>
              <a:t> </a:t>
            </a:r>
            <a:r>
              <a:rPr lang="ru-RU" sz="2000" dirty="0" err="1"/>
              <a:t>реперів</a:t>
            </a:r>
            <a:r>
              <a:rPr lang="ru-RU" sz="2000" dirty="0"/>
              <a:t> </a:t>
            </a:r>
            <a:r>
              <a:rPr lang="ru-RU" sz="2000" dirty="0" err="1"/>
              <a:t>спостережної</a:t>
            </a:r>
            <a:r>
              <a:rPr lang="ru-RU" sz="2000" dirty="0"/>
              <a:t> </a:t>
            </a:r>
            <a:r>
              <a:rPr lang="ru-RU" sz="2000" dirty="0" err="1"/>
              <a:t>станції</a:t>
            </a:r>
            <a:r>
              <a:rPr lang="ru-RU" sz="2000" dirty="0"/>
              <a:t>;</a:t>
            </a:r>
          </a:p>
          <a:p>
            <a:r>
              <a:rPr lang="ru-RU" sz="2000" dirty="0" smtClean="0"/>
              <a:t>6. </a:t>
            </a:r>
            <a:r>
              <a:rPr lang="ru-RU" sz="2000" dirty="0" err="1" smtClean="0"/>
              <a:t>камеральна</a:t>
            </a:r>
            <a:r>
              <a:rPr lang="ru-RU" sz="2000" dirty="0" smtClean="0"/>
              <a:t> </a:t>
            </a:r>
            <a:r>
              <a:rPr lang="ru-RU" sz="2000" dirty="0" err="1"/>
              <a:t>обробка</a:t>
            </a:r>
            <a:r>
              <a:rPr lang="ru-RU" sz="2000" dirty="0"/>
              <a:t> </a:t>
            </a:r>
            <a:r>
              <a:rPr lang="ru-RU" sz="2000" dirty="0" err="1"/>
              <a:t>результатів</a:t>
            </a:r>
            <a:r>
              <a:rPr lang="ru-RU" sz="2000" dirty="0"/>
              <a:t> </a:t>
            </a:r>
            <a:r>
              <a:rPr lang="ru-RU" sz="2000" dirty="0" err="1"/>
              <a:t>інструментальних</a:t>
            </a:r>
            <a:r>
              <a:rPr lang="ru-RU" sz="2000" dirty="0"/>
              <a:t> </a:t>
            </a:r>
            <a:r>
              <a:rPr lang="ru-RU" sz="2000" dirty="0" err="1"/>
              <a:t>спостережень</a:t>
            </a:r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8380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230</TotalTime>
  <Words>413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Аспект</vt:lpstr>
      <vt:lpstr>Спостережні станції за зрушенням гірських порід і земної поверхні</vt:lpstr>
      <vt:lpstr>Мета маркшейдерських інструментальних спостережень</vt:lpstr>
      <vt:lpstr>Основні вимоги до закладання спостережних станцій</vt:lpstr>
      <vt:lpstr>Роботи, які виконують при закладанні спостережної станції</vt:lpstr>
      <vt:lpstr>Види спостережних станцій за призначенням</vt:lpstr>
      <vt:lpstr>Класифікація спостережних станцій від терміну служби</vt:lpstr>
      <vt:lpstr>Вимоги до закладання спостережних станцій</vt:lpstr>
      <vt:lpstr>Роботи,що виконують при закладанні спостережної станції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Спостережні станції за зрушенням гірських порід і земної поверхні</dc:title>
  <dc:creator>Admin</dc:creator>
  <cp:lastModifiedBy>Пользователь Windows</cp:lastModifiedBy>
  <cp:revision>12</cp:revision>
  <dcterms:created xsi:type="dcterms:W3CDTF">2019-03-27T13:58:59Z</dcterms:created>
  <dcterms:modified xsi:type="dcterms:W3CDTF">2021-03-17T08:52:45Z</dcterms:modified>
</cp:coreProperties>
</file>