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9" r:id="rId5"/>
    <p:sldId id="257" r:id="rId6"/>
    <p:sldId id="258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85" d="100"/>
          <a:sy n="85" d="100"/>
        </p:scale>
        <p:origin x="-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Спостережні станції за зрушенням гірських порід і земної поверхні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570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Загальні відомості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sz="3300" b="1" i="1" dirty="0"/>
              <a:t>Натурні маркшейдерські інструментальні спостереження</a:t>
            </a:r>
            <a:r>
              <a:rPr lang="uk-UA" sz="3300" dirty="0"/>
              <a:t> проводять на </a:t>
            </a:r>
            <a:r>
              <a:rPr lang="uk-UA" sz="3300" i="1" dirty="0">
                <a:solidFill>
                  <a:srgbClr val="FF0000"/>
                </a:solidFill>
              </a:rPr>
              <a:t>спостережних станціях</a:t>
            </a:r>
            <a:r>
              <a:rPr lang="uk-UA" sz="3300" dirty="0"/>
              <a:t>, які представляють собою систему реперів </a:t>
            </a:r>
            <a:r>
              <a:rPr lang="uk-UA" sz="3300" dirty="0" smtClean="0"/>
              <a:t>закладених </a:t>
            </a:r>
            <a:r>
              <a:rPr lang="uk-UA" sz="3300" dirty="0"/>
              <a:t>на земній </a:t>
            </a:r>
            <a:r>
              <a:rPr lang="uk-UA" sz="3300" dirty="0" smtClean="0"/>
              <a:t>поверхні, </a:t>
            </a:r>
            <a:r>
              <a:rPr lang="uk-UA" sz="3300" dirty="0"/>
              <a:t>в товщі гірських порід і в гірничих виробках. </a:t>
            </a:r>
            <a:endParaRPr lang="uk-UA" sz="3300" dirty="0" smtClean="0"/>
          </a:p>
          <a:p>
            <a:pPr marL="0" indent="0">
              <a:buNone/>
            </a:pPr>
            <a:r>
              <a:rPr lang="uk-UA" sz="3300" dirty="0"/>
              <a:t>Місця закладки реперів спостережних станцій і методика проведення інструментальних спостережень вибирається в залежності від мети досліджень і завдань, які при цьому вирішуються. </a:t>
            </a:r>
            <a:endParaRPr lang="uk-UA" sz="33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Головна </a:t>
            </a:r>
            <a:r>
              <a:rPr lang="uk-UA" i="1" dirty="0">
                <a:solidFill>
                  <a:srgbClr val="FF0000"/>
                </a:solidFill>
              </a:rPr>
              <a:t>перевага</a:t>
            </a:r>
            <a:r>
              <a:rPr lang="uk-UA" dirty="0"/>
              <a:t> методу це те, що дані натурних інструментальних спостережень дозволяють отримати детальну, достовірну характеристику процесу зрушення та його окремих параметрів у конкретних гірничо-геологічних умовах. </a:t>
            </a:r>
            <a:endParaRPr lang="uk-UA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i="1" dirty="0" smtClean="0">
                <a:solidFill>
                  <a:srgbClr val="FF0000"/>
                </a:solidFill>
              </a:rPr>
              <a:t>Недоліком</a:t>
            </a:r>
            <a:r>
              <a:rPr lang="uk-UA" dirty="0" smtClean="0"/>
              <a:t> є: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складність </a:t>
            </a:r>
            <a:r>
              <a:rPr lang="uk-UA" dirty="0"/>
              <a:t>вивчення окремих питань пов'язаних з </a:t>
            </a:r>
            <a:r>
              <a:rPr lang="uk-UA" dirty="0" smtClean="0"/>
              <a:t>інтерпретацією </a:t>
            </a:r>
            <a:r>
              <a:rPr lang="uk-UA" dirty="0"/>
              <a:t>результатів спостережень,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ув'язкою </a:t>
            </a:r>
            <a:r>
              <a:rPr lang="uk-UA" dirty="0"/>
              <a:t>їх з геометричними процесами в </a:t>
            </a:r>
            <a:r>
              <a:rPr lang="uk-UA" dirty="0" err="1"/>
              <a:t>підроблюваному</a:t>
            </a:r>
            <a:r>
              <a:rPr lang="uk-UA" dirty="0"/>
              <a:t> </a:t>
            </a:r>
            <a:r>
              <a:rPr lang="uk-UA" dirty="0" smtClean="0"/>
              <a:t>масиві,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обмеженість </a:t>
            </a:r>
            <a:r>
              <a:rPr lang="uk-UA" dirty="0"/>
              <a:t>використання результатів досліджень з конкретними умовами їх отримання,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т</a:t>
            </a:r>
            <a:r>
              <a:rPr lang="uk-UA" dirty="0" smtClean="0"/>
              <a:t>рудомісткість,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значна </a:t>
            </a:r>
            <a:r>
              <a:rPr lang="uk-UA" dirty="0"/>
              <a:t>тривалість спостережень (кілька років на одній спостережній станції).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114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Методика закладення реперів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26840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Під </a:t>
            </a:r>
            <a:r>
              <a:rPr lang="uk-UA" b="1" dirty="0">
                <a:solidFill>
                  <a:srgbClr val="FF0000"/>
                </a:solidFill>
              </a:rPr>
              <a:t>спостережною станцією </a:t>
            </a:r>
            <a:r>
              <a:rPr lang="uk-UA" dirty="0"/>
              <a:t>розуміють мережу реперів закладених на земній поверхні над </a:t>
            </a:r>
            <a:r>
              <a:rPr lang="uk-UA" dirty="0" err="1"/>
              <a:t>проектуємими</a:t>
            </a:r>
            <a:r>
              <a:rPr lang="uk-UA" dirty="0"/>
              <a:t> гірничими роботами в </a:t>
            </a:r>
            <a:r>
              <a:rPr lang="uk-UA" dirty="0" err="1"/>
              <a:t>грунті</a:t>
            </a:r>
            <a:r>
              <a:rPr lang="uk-UA" dirty="0"/>
              <a:t>, фундаментах споруд або об'єктів, на залізничних коліях. </a:t>
            </a:r>
            <a:endParaRPr lang="uk-UA" dirty="0" smtClean="0"/>
          </a:p>
          <a:p>
            <a:endParaRPr lang="ru-RU" dirty="0"/>
          </a:p>
          <a:p>
            <a:pPr marL="0" indent="0">
              <a:buNone/>
            </a:pPr>
            <a:r>
              <a:rPr lang="uk-UA" dirty="0"/>
              <a:t>Репери в </a:t>
            </a:r>
            <a:r>
              <a:rPr lang="uk-UA" dirty="0" err="1"/>
              <a:t>грунті</a:t>
            </a:r>
            <a:r>
              <a:rPr lang="uk-UA" dirty="0"/>
              <a:t> </a:t>
            </a:r>
            <a:r>
              <a:rPr lang="uk-UA" dirty="0" smtClean="0"/>
              <a:t>прийнято </a:t>
            </a:r>
            <a:r>
              <a:rPr lang="uk-UA" dirty="0"/>
              <a:t>розташовувати в визначеному порядку за головними перерізами мульди зрушення </a:t>
            </a:r>
            <a:r>
              <a:rPr lang="uk-UA" dirty="0" err="1"/>
              <a:t>вхрест</a:t>
            </a:r>
            <a:r>
              <a:rPr lang="uk-UA" dirty="0"/>
              <a:t> простягання та за простяганням </a:t>
            </a:r>
            <a:r>
              <a:rPr lang="uk-UA" dirty="0" smtClean="0"/>
              <a:t>пласта на </a:t>
            </a:r>
            <a:r>
              <a:rPr lang="uk-UA" dirty="0"/>
              <a:t>профільних лініях. </a:t>
            </a:r>
            <a:endParaRPr lang="uk-UA" dirty="0" smtClean="0"/>
          </a:p>
          <a:p>
            <a:pPr marL="0" indent="0">
              <a:buNone/>
            </a:pPr>
            <a:r>
              <a:rPr lang="uk-UA" b="1" i="1" dirty="0" smtClean="0">
                <a:solidFill>
                  <a:srgbClr val="FF0000"/>
                </a:solidFill>
              </a:rPr>
              <a:t>Профільні </a:t>
            </a:r>
            <a:r>
              <a:rPr lang="uk-UA" b="1" i="1" dirty="0">
                <a:solidFill>
                  <a:srgbClr val="FF0000"/>
                </a:solidFill>
              </a:rPr>
              <a:t>лінії </a:t>
            </a:r>
            <a:r>
              <a:rPr lang="uk-UA" dirty="0"/>
              <a:t>– це прямі лінії по простяганню та </a:t>
            </a:r>
            <a:r>
              <a:rPr lang="uk-UA" dirty="0" err="1"/>
              <a:t>вхрест</a:t>
            </a:r>
            <a:r>
              <a:rPr lang="uk-UA" dirty="0"/>
              <a:t> простягання пласта вздовж яких закладають репери спостережної станції</a:t>
            </a:r>
            <a:r>
              <a:rPr lang="uk-UA" dirty="0" smtClean="0"/>
              <a:t>.</a:t>
            </a:r>
            <a:endParaRPr lang="ru-RU" dirty="0"/>
          </a:p>
          <a:p>
            <a:r>
              <a:rPr lang="uk-UA" dirty="0"/>
              <a:t>Іноді профільні лінії доводиться закладати в довільному порядку відносно простягання пласта, але паралельно осі </a:t>
            </a:r>
            <a:r>
              <a:rPr lang="uk-UA" dirty="0" err="1"/>
              <a:t>підроблюваних</a:t>
            </a:r>
            <a:r>
              <a:rPr lang="uk-UA" dirty="0"/>
              <a:t> об'єктів (трубопроводів, залізничних колій).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Інструкцією по спостереженню за зрушенням при нечітко вираженому простяганні пластів рекомендується закладати спостережні станції площадкового типу у вигляді сітки квадратів.</a:t>
            </a:r>
            <a:endParaRPr lang="ru-RU" dirty="0"/>
          </a:p>
          <a:p>
            <a:r>
              <a:rPr lang="uk-UA" dirty="0"/>
              <a:t>На забудованих ділянках земної поверхні, а також у гористій місцевості  допускаються злами профільних ліній реперів.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979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Види спостережних станцій за призначенням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i="1" dirty="0"/>
              <a:t>типові спостережні станції</a:t>
            </a:r>
            <a:r>
              <a:rPr lang="uk-UA" dirty="0"/>
              <a:t> закладають для знаходження параметрів процесу зрушення, встановлення характеру розподілу зрушень і деформацій земної поверхні в мульді зрушення при підробці одного чи свити пластів.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b="1" i="1" dirty="0"/>
              <a:t>спеціальні спостережні станції</a:t>
            </a:r>
            <a:r>
              <a:rPr lang="uk-UA" dirty="0"/>
              <a:t> закладають для визначення окремих питань пов'язаних зі зрушенням гірських порід і земної </a:t>
            </a:r>
            <a:r>
              <a:rPr lang="uk-UA" dirty="0" smtClean="0"/>
              <a:t>поверхні: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вплив </a:t>
            </a:r>
            <a:r>
              <a:rPr lang="uk-UA" dirty="0"/>
              <a:t>тектонічних порушень</a:t>
            </a:r>
            <a:r>
              <a:rPr lang="uk-UA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встановлення </a:t>
            </a:r>
            <a:r>
              <a:rPr lang="uk-UA" dirty="0"/>
              <a:t>залежності отриманих величин деформацій від довжини інтервалів між реперами</a:t>
            </a:r>
            <a:r>
              <a:rPr lang="uk-UA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визначення </a:t>
            </a:r>
            <a:r>
              <a:rPr lang="uk-UA" dirty="0"/>
              <a:t>зрушень і деформацій в перерізах відмінних від головних,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вплив </a:t>
            </a:r>
            <a:r>
              <a:rPr lang="uk-UA" dirty="0"/>
              <a:t>підробки на окремі споруди, будівлі і природні </a:t>
            </a:r>
            <a:r>
              <a:rPr lang="uk-UA" dirty="0" smtClean="0"/>
              <a:t>об'єкти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453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Види спостережних станцій за призначенням</a:t>
            </a: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i="1" dirty="0" smtClean="0"/>
              <a:t>Типові</a:t>
            </a:r>
          </a:p>
          <a:p>
            <a:pPr algn="ctr"/>
            <a:endParaRPr lang="uk-UA" sz="32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/>
              <a:t>Спеціальні</a:t>
            </a:r>
          </a:p>
          <a:p>
            <a:endParaRPr lang="uk-UA" sz="3200" dirty="0"/>
          </a:p>
        </p:txBody>
      </p:sp>
      <p:pic>
        <p:nvPicPr>
          <p:cNvPr id="1026" name="Picture 2" descr="C:\Users\Admin\Desktop\простейшая станци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3299937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esktop\спеціальна спостережна станція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00808"/>
            <a:ext cx="3785763" cy="259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910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2920" y="4581128"/>
            <a:ext cx="8183880" cy="1296144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Класифікація спостережних станцій від терміну служби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268760"/>
            <a:ext cx="82809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3600" dirty="0" smtClean="0"/>
              <a:t>Довгострокові</a:t>
            </a:r>
          </a:p>
          <a:p>
            <a:pPr lvl="0"/>
            <a:r>
              <a:rPr lang="uk-UA" sz="1600" dirty="0"/>
              <a:t>З</a:t>
            </a:r>
            <a:r>
              <a:rPr lang="uk-UA" sz="1600" dirty="0" smtClean="0"/>
              <a:t>астосовуються </a:t>
            </a:r>
            <a:r>
              <a:rPr lang="uk-UA" sz="1600" dirty="0"/>
              <a:t>при виїмці одного пласта, або свити пластів на декількох горизонтах. Термін їх існування не менше 3х років.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3600" dirty="0" smtClean="0"/>
              <a:t>Рядові</a:t>
            </a:r>
          </a:p>
          <a:p>
            <a:r>
              <a:rPr lang="uk-UA" sz="1600" dirty="0"/>
              <a:t>В</a:t>
            </a:r>
            <a:r>
              <a:rPr lang="uk-UA" sz="1600" dirty="0" smtClean="0"/>
              <a:t>икористовуються </a:t>
            </a:r>
            <a:r>
              <a:rPr lang="uk-UA" sz="1600" dirty="0"/>
              <a:t>до 3х років при розробці одного або двох пластів на одному горизонті.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3600" dirty="0" smtClean="0"/>
              <a:t>Короткострокові</a:t>
            </a:r>
          </a:p>
          <a:p>
            <a:pPr lvl="0"/>
            <a:r>
              <a:rPr lang="uk-UA" sz="1600" dirty="0"/>
              <a:t>закладають для вивчення окремих параметрів і показників зрушення на термін від одного до декількох </a:t>
            </a:r>
            <a:r>
              <a:rPr lang="uk-UA" sz="1600" dirty="0" smtClean="0"/>
              <a:t>місяців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3351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1105" y="5134205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effectLst/>
              </a:rPr>
              <a:t>Система </a:t>
            </a:r>
            <a:r>
              <a:rPr lang="uk-UA" dirty="0">
                <a:effectLst/>
              </a:rPr>
              <a:t>реперів закладених на земній поверхні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Ґрунтовий </a:t>
            </a:r>
            <a:r>
              <a:rPr lang="uk-UA" dirty="0" smtClean="0"/>
              <a:t>репер</a:t>
            </a:r>
            <a:endParaRPr lang="uk-UA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dirty="0" smtClean="0"/>
              <a:t>Стіновий репер</a:t>
            </a:r>
            <a:endParaRPr lang="uk-UA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2880320" cy="1835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340768"/>
            <a:ext cx="2952328" cy="1956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46073" y="3356992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реперів</a:t>
            </a:r>
            <a:r>
              <a:rPr lang="ru-RU" dirty="0"/>
              <a:t> та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закладки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 smtClean="0"/>
              <a:t>зручність</a:t>
            </a:r>
            <a:r>
              <a:rPr lang="ru-RU" dirty="0" smtClean="0"/>
              <a:t> </a:t>
            </a:r>
            <a:r>
              <a:rPr lang="ru-RU" dirty="0" err="1"/>
              <a:t>вимірювань</a:t>
            </a:r>
            <a:r>
              <a:rPr lang="ru-RU" dirty="0"/>
              <a:t> в </a:t>
            </a:r>
            <a:r>
              <a:rPr lang="ru-RU" dirty="0" err="1"/>
              <a:t>горизонтальних</a:t>
            </a:r>
            <a:r>
              <a:rPr lang="ru-RU" dirty="0"/>
              <a:t> та </a:t>
            </a:r>
            <a:r>
              <a:rPr lang="ru-RU" dirty="0" err="1"/>
              <a:t>вертикальних</a:t>
            </a:r>
            <a:r>
              <a:rPr lang="ru-RU" dirty="0"/>
              <a:t> </a:t>
            </a:r>
            <a:r>
              <a:rPr lang="ru-RU" dirty="0" err="1"/>
              <a:t>площинах</a:t>
            </a:r>
            <a:r>
              <a:rPr lang="ru-RU" dirty="0"/>
              <a:t>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 smtClean="0"/>
              <a:t>надійне</a:t>
            </a:r>
            <a:r>
              <a:rPr lang="ru-RU" dirty="0" smtClean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реперів</a:t>
            </a:r>
            <a:r>
              <a:rPr lang="ru-RU" dirty="0"/>
              <a:t> на весь строк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станції</a:t>
            </a:r>
            <a:r>
              <a:rPr lang="ru-RU" dirty="0"/>
              <a:t>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простоту </a:t>
            </a:r>
            <a:r>
              <a:rPr lang="ru-RU" dirty="0" err="1"/>
              <a:t>конструкцій</a:t>
            </a:r>
            <a:r>
              <a:rPr lang="ru-RU" dirty="0"/>
              <a:t> репера,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в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6159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300</TotalTime>
  <Words>467</Words>
  <Application>Microsoft Office PowerPoint</Application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Спостережні станції за зрушенням гірських порід і земної поверхні</vt:lpstr>
      <vt:lpstr>Загальні відомості</vt:lpstr>
      <vt:lpstr>Методика закладення реперів</vt:lpstr>
      <vt:lpstr>Види спостережних станцій за призначенням</vt:lpstr>
      <vt:lpstr>Види спостережних станцій за призначенням</vt:lpstr>
      <vt:lpstr>Класифікація спостережних станцій від терміну служби</vt:lpstr>
      <vt:lpstr>Система реперів закладених на земній поверхні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Спостережні станції за зрушенням гірських порід і земної поверхні</dc:title>
  <dc:creator>Admin</dc:creator>
  <cp:lastModifiedBy>Пользователь Windows</cp:lastModifiedBy>
  <cp:revision>20</cp:revision>
  <dcterms:created xsi:type="dcterms:W3CDTF">2019-03-27T13:58:59Z</dcterms:created>
  <dcterms:modified xsi:type="dcterms:W3CDTF">2021-03-23T07:13:29Z</dcterms:modified>
</cp:coreProperties>
</file>