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E9B4E6-DC0E-425C-AE84-1B781F417A3E}" v="2" dt="2025-03-29T19:05:16.2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с p" userId="aeeb77302e717de6" providerId="LiveId" clId="{98E9B4E6-DC0E-425C-AE84-1B781F417A3E}"/>
    <pc:docChg chg="undo custSel addSld modSld">
      <pc:chgData name="с p" userId="aeeb77302e717de6" providerId="LiveId" clId="{98E9B4E6-DC0E-425C-AE84-1B781F417A3E}" dt="2025-03-29T19:25:24.692" v="292" actId="14100"/>
      <pc:docMkLst>
        <pc:docMk/>
      </pc:docMkLst>
      <pc:sldChg chg="modSp mod">
        <pc:chgData name="с p" userId="aeeb77302e717de6" providerId="LiveId" clId="{98E9B4E6-DC0E-425C-AE84-1B781F417A3E}" dt="2025-03-29T19:25:24.692" v="292" actId="14100"/>
        <pc:sldMkLst>
          <pc:docMk/>
          <pc:sldMk cId="801799338" sldId="256"/>
        </pc:sldMkLst>
        <pc:spChg chg="mod">
          <ac:chgData name="с p" userId="aeeb77302e717de6" providerId="LiveId" clId="{98E9B4E6-DC0E-425C-AE84-1B781F417A3E}" dt="2025-03-29T19:25:24.692" v="292" actId="14100"/>
          <ac:spMkLst>
            <pc:docMk/>
            <pc:sldMk cId="801799338" sldId="256"/>
            <ac:spMk id="2" creationId="{DAD0B9D5-4215-C885-C690-BD6F1DEADE08}"/>
          </ac:spMkLst>
        </pc:spChg>
      </pc:sldChg>
      <pc:sldChg chg="modSp mod">
        <pc:chgData name="с p" userId="aeeb77302e717de6" providerId="LiveId" clId="{98E9B4E6-DC0E-425C-AE84-1B781F417A3E}" dt="2025-03-29T19:23:44.275" v="274" actId="20577"/>
        <pc:sldMkLst>
          <pc:docMk/>
          <pc:sldMk cId="1546633349" sldId="259"/>
        </pc:sldMkLst>
        <pc:spChg chg="mod">
          <ac:chgData name="с p" userId="aeeb77302e717de6" providerId="LiveId" clId="{98E9B4E6-DC0E-425C-AE84-1B781F417A3E}" dt="2025-03-29T19:23:44.275" v="274" actId="20577"/>
          <ac:spMkLst>
            <pc:docMk/>
            <pc:sldMk cId="1546633349" sldId="259"/>
            <ac:spMk id="5" creationId="{D7EB2A53-1AE6-BB1C-63EA-AE5AD61AB24B}"/>
          </ac:spMkLst>
        </pc:spChg>
      </pc:sldChg>
      <pc:sldChg chg="modSp mod">
        <pc:chgData name="с p" userId="aeeb77302e717de6" providerId="LiveId" clId="{98E9B4E6-DC0E-425C-AE84-1B781F417A3E}" dt="2025-03-29T19:00:55.435" v="208" actId="12"/>
        <pc:sldMkLst>
          <pc:docMk/>
          <pc:sldMk cId="529402221" sldId="260"/>
        </pc:sldMkLst>
        <pc:spChg chg="mod">
          <ac:chgData name="с p" userId="aeeb77302e717de6" providerId="LiveId" clId="{98E9B4E6-DC0E-425C-AE84-1B781F417A3E}" dt="2025-03-29T19:00:55.435" v="208" actId="12"/>
          <ac:spMkLst>
            <pc:docMk/>
            <pc:sldMk cId="529402221" sldId="260"/>
            <ac:spMk id="3" creationId="{25ACF812-D4B7-F3FF-A4D8-54B6D727CAE8}"/>
          </ac:spMkLst>
        </pc:spChg>
      </pc:sldChg>
      <pc:sldChg chg="modSp mod">
        <pc:chgData name="с p" userId="aeeb77302e717de6" providerId="LiveId" clId="{98E9B4E6-DC0E-425C-AE84-1B781F417A3E}" dt="2025-03-29T19:02:10.364" v="223" actId="20577"/>
        <pc:sldMkLst>
          <pc:docMk/>
          <pc:sldMk cId="2623060602" sldId="261"/>
        </pc:sldMkLst>
        <pc:spChg chg="mod">
          <ac:chgData name="с p" userId="aeeb77302e717de6" providerId="LiveId" clId="{98E9B4E6-DC0E-425C-AE84-1B781F417A3E}" dt="2025-03-29T19:02:10.364" v="223" actId="20577"/>
          <ac:spMkLst>
            <pc:docMk/>
            <pc:sldMk cId="2623060602" sldId="261"/>
            <ac:spMk id="3" creationId="{F1C38183-019C-74D9-D08F-E64D182BDDB5}"/>
          </ac:spMkLst>
        </pc:spChg>
      </pc:sldChg>
      <pc:sldChg chg="modSp mod">
        <pc:chgData name="с p" userId="aeeb77302e717de6" providerId="LiveId" clId="{98E9B4E6-DC0E-425C-AE84-1B781F417A3E}" dt="2025-03-29T19:05:40.622" v="237"/>
        <pc:sldMkLst>
          <pc:docMk/>
          <pc:sldMk cId="2878215369" sldId="262"/>
        </pc:sldMkLst>
        <pc:spChg chg="mod">
          <ac:chgData name="с p" userId="aeeb77302e717de6" providerId="LiveId" clId="{98E9B4E6-DC0E-425C-AE84-1B781F417A3E}" dt="2025-03-29T19:05:40.622" v="237"/>
          <ac:spMkLst>
            <pc:docMk/>
            <pc:sldMk cId="2878215369" sldId="262"/>
            <ac:spMk id="3" creationId="{0E787FCD-BF15-AF79-86B4-CECEE1556744}"/>
          </ac:spMkLst>
        </pc:spChg>
      </pc:sldChg>
      <pc:sldChg chg="modSp mod">
        <pc:chgData name="с p" userId="aeeb77302e717de6" providerId="LiveId" clId="{98E9B4E6-DC0E-425C-AE84-1B781F417A3E}" dt="2025-03-29T19:01:01.691" v="210" actId="12"/>
        <pc:sldMkLst>
          <pc:docMk/>
          <pc:sldMk cId="433040241" sldId="263"/>
        </pc:sldMkLst>
        <pc:spChg chg="mod">
          <ac:chgData name="с p" userId="aeeb77302e717de6" providerId="LiveId" clId="{98E9B4E6-DC0E-425C-AE84-1B781F417A3E}" dt="2025-03-29T19:01:01.691" v="210" actId="12"/>
          <ac:spMkLst>
            <pc:docMk/>
            <pc:sldMk cId="433040241" sldId="263"/>
            <ac:spMk id="3" creationId="{15C473E8-9F27-CC9C-C780-1A04929B9B40}"/>
          </ac:spMkLst>
        </pc:spChg>
      </pc:sldChg>
      <pc:sldChg chg="modSp mod">
        <pc:chgData name="с p" userId="aeeb77302e717de6" providerId="LiveId" clId="{98E9B4E6-DC0E-425C-AE84-1B781F417A3E}" dt="2025-03-29T19:01:07.945" v="212" actId="20577"/>
        <pc:sldMkLst>
          <pc:docMk/>
          <pc:sldMk cId="3967606924" sldId="264"/>
        </pc:sldMkLst>
        <pc:spChg chg="mod">
          <ac:chgData name="с p" userId="aeeb77302e717de6" providerId="LiveId" clId="{98E9B4E6-DC0E-425C-AE84-1B781F417A3E}" dt="2025-03-29T19:01:07.945" v="212" actId="20577"/>
          <ac:spMkLst>
            <pc:docMk/>
            <pc:sldMk cId="3967606924" sldId="264"/>
            <ac:spMk id="3" creationId="{49D6A7A0-518C-D47A-16E1-3185473DF47C}"/>
          </ac:spMkLst>
        </pc:spChg>
      </pc:sldChg>
      <pc:sldChg chg="addSp delSp modSp mod setBg">
        <pc:chgData name="с p" userId="aeeb77302e717de6" providerId="LiveId" clId="{98E9B4E6-DC0E-425C-AE84-1B781F417A3E}" dt="2025-03-29T18:48:19.336" v="81" actId="122"/>
        <pc:sldMkLst>
          <pc:docMk/>
          <pc:sldMk cId="2802670749" sldId="265"/>
        </pc:sldMkLst>
        <pc:spChg chg="mod">
          <ac:chgData name="с p" userId="aeeb77302e717de6" providerId="LiveId" clId="{98E9B4E6-DC0E-425C-AE84-1B781F417A3E}" dt="2025-03-29T18:48:19.336" v="81" actId="122"/>
          <ac:spMkLst>
            <pc:docMk/>
            <pc:sldMk cId="2802670749" sldId="265"/>
            <ac:spMk id="2" creationId="{A7BF15BC-EEE4-30F2-C6E6-952B258A7179}"/>
          </ac:spMkLst>
        </pc:spChg>
        <pc:spChg chg="mod">
          <ac:chgData name="с p" userId="aeeb77302e717de6" providerId="LiveId" clId="{98E9B4E6-DC0E-425C-AE84-1B781F417A3E}" dt="2025-03-29T18:47:45.683" v="12" actId="14100"/>
          <ac:spMkLst>
            <pc:docMk/>
            <pc:sldMk cId="2802670749" sldId="265"/>
            <ac:spMk id="3" creationId="{F91E8BDA-EA12-AEAA-1718-2A008D5CBB39}"/>
          </ac:spMkLst>
        </pc:spChg>
        <pc:spChg chg="add del">
          <ac:chgData name="с p" userId="aeeb77302e717de6" providerId="LiveId" clId="{98E9B4E6-DC0E-425C-AE84-1B781F417A3E}" dt="2025-03-29T18:47:24.798" v="6" actId="26606"/>
          <ac:spMkLst>
            <pc:docMk/>
            <pc:sldMk cId="2802670749" sldId="265"/>
            <ac:spMk id="8" creationId="{09588DA8-065E-4F6F-8EFD-43104AB2E0CF}"/>
          </ac:spMkLst>
        </pc:spChg>
        <pc:spChg chg="add del">
          <ac:chgData name="с p" userId="aeeb77302e717de6" providerId="LiveId" clId="{98E9B4E6-DC0E-425C-AE84-1B781F417A3E}" dt="2025-03-29T18:47:24.798" v="6" actId="26606"/>
          <ac:spMkLst>
            <pc:docMk/>
            <pc:sldMk cId="2802670749" sldId="265"/>
            <ac:spMk id="10" creationId="{C4285719-470E-454C-AF62-8323075F1F5B}"/>
          </ac:spMkLst>
        </pc:spChg>
        <pc:spChg chg="add del">
          <ac:chgData name="с p" userId="aeeb77302e717de6" providerId="LiveId" clId="{98E9B4E6-DC0E-425C-AE84-1B781F417A3E}" dt="2025-03-29T18:47:24.798" v="6" actId="26606"/>
          <ac:spMkLst>
            <pc:docMk/>
            <pc:sldMk cId="2802670749" sldId="265"/>
            <ac:spMk id="12" creationId="{CD9FE4EF-C4D8-49A0-B2FF-81D8DB7D8A24}"/>
          </ac:spMkLst>
        </pc:spChg>
        <pc:spChg chg="add del">
          <ac:chgData name="с p" userId="aeeb77302e717de6" providerId="LiveId" clId="{98E9B4E6-DC0E-425C-AE84-1B781F417A3E}" dt="2025-03-29T18:47:24.798" v="6" actId="26606"/>
          <ac:spMkLst>
            <pc:docMk/>
            <pc:sldMk cId="2802670749" sldId="265"/>
            <ac:spMk id="14" creationId="{4300840D-0A0B-4512-BACA-B439D5B9C57C}"/>
          </ac:spMkLst>
        </pc:spChg>
        <pc:spChg chg="add del">
          <ac:chgData name="с p" userId="aeeb77302e717de6" providerId="LiveId" clId="{98E9B4E6-DC0E-425C-AE84-1B781F417A3E}" dt="2025-03-29T18:47:24.798" v="6" actId="26606"/>
          <ac:spMkLst>
            <pc:docMk/>
            <pc:sldMk cId="2802670749" sldId="265"/>
            <ac:spMk id="16" creationId="{D2B78728-A580-49A7-84F9-6EF6F583ADE0}"/>
          </ac:spMkLst>
        </pc:spChg>
        <pc:spChg chg="add del">
          <ac:chgData name="с p" userId="aeeb77302e717de6" providerId="LiveId" clId="{98E9B4E6-DC0E-425C-AE84-1B781F417A3E}" dt="2025-03-29T18:47:24.798" v="6" actId="26606"/>
          <ac:spMkLst>
            <pc:docMk/>
            <pc:sldMk cId="2802670749" sldId="265"/>
            <ac:spMk id="18" creationId="{38FAA1A1-D861-433F-88FA-1E9D6FD31D11}"/>
          </ac:spMkLst>
        </pc:spChg>
        <pc:spChg chg="add del">
          <ac:chgData name="с p" userId="aeeb77302e717de6" providerId="LiveId" clId="{98E9B4E6-DC0E-425C-AE84-1B781F417A3E}" dt="2025-03-29T18:47:24.798" v="6" actId="26606"/>
          <ac:spMkLst>
            <pc:docMk/>
            <pc:sldMk cId="2802670749" sldId="265"/>
            <ac:spMk id="20" creationId="{8D71EDA1-87BF-4D5D-AB79-F346FD19278A}"/>
          </ac:spMkLst>
        </pc:spChg>
        <pc:spChg chg="add">
          <ac:chgData name="с p" userId="aeeb77302e717de6" providerId="LiveId" clId="{98E9B4E6-DC0E-425C-AE84-1B781F417A3E}" dt="2025-03-29T18:47:24.826" v="7" actId="26606"/>
          <ac:spMkLst>
            <pc:docMk/>
            <pc:sldMk cId="2802670749" sldId="265"/>
            <ac:spMk id="22" creationId="{1B15ED52-F352-441B-82BF-E0EA34836D08}"/>
          </ac:spMkLst>
        </pc:spChg>
        <pc:spChg chg="add">
          <ac:chgData name="с p" userId="aeeb77302e717de6" providerId="LiveId" clId="{98E9B4E6-DC0E-425C-AE84-1B781F417A3E}" dt="2025-03-29T18:47:24.826" v="7" actId="26606"/>
          <ac:spMkLst>
            <pc:docMk/>
            <pc:sldMk cId="2802670749" sldId="265"/>
            <ac:spMk id="23" creationId="{3B2E3793-BFE6-45A2-9B7B-E18844431C99}"/>
          </ac:spMkLst>
        </pc:spChg>
        <pc:spChg chg="add">
          <ac:chgData name="с p" userId="aeeb77302e717de6" providerId="LiveId" clId="{98E9B4E6-DC0E-425C-AE84-1B781F417A3E}" dt="2025-03-29T18:47:24.826" v="7" actId="26606"/>
          <ac:spMkLst>
            <pc:docMk/>
            <pc:sldMk cId="2802670749" sldId="265"/>
            <ac:spMk id="24" creationId="{BC4C4868-CB8F-4AF9-9CDB-8108F2C19B67}"/>
          </ac:spMkLst>
        </pc:spChg>
        <pc:spChg chg="add">
          <ac:chgData name="с p" userId="aeeb77302e717de6" providerId="LiveId" clId="{98E9B4E6-DC0E-425C-AE84-1B781F417A3E}" dt="2025-03-29T18:47:24.826" v="7" actId="26606"/>
          <ac:spMkLst>
            <pc:docMk/>
            <pc:sldMk cId="2802670749" sldId="265"/>
            <ac:spMk id="25" creationId="{375E0459-6403-40CD-989D-56A4407CA12E}"/>
          </ac:spMkLst>
        </pc:spChg>
        <pc:spChg chg="add">
          <ac:chgData name="с p" userId="aeeb77302e717de6" providerId="LiveId" clId="{98E9B4E6-DC0E-425C-AE84-1B781F417A3E}" dt="2025-03-29T18:47:24.826" v="7" actId="26606"/>
          <ac:spMkLst>
            <pc:docMk/>
            <pc:sldMk cId="2802670749" sldId="265"/>
            <ac:spMk id="26" creationId="{53E5B1A8-3AC9-4BD1-9BBC-78CA94F2D1BA}"/>
          </ac:spMkLst>
        </pc:spChg>
      </pc:sldChg>
      <pc:sldChg chg="addSp modSp mod setBg">
        <pc:chgData name="с p" userId="aeeb77302e717de6" providerId="LiveId" clId="{98E9B4E6-DC0E-425C-AE84-1B781F417A3E}" dt="2025-03-29T19:08:37.163" v="261" actId="20577"/>
        <pc:sldMkLst>
          <pc:docMk/>
          <pc:sldMk cId="4167677319" sldId="266"/>
        </pc:sldMkLst>
        <pc:spChg chg="mod">
          <ac:chgData name="с p" userId="aeeb77302e717de6" providerId="LiveId" clId="{98E9B4E6-DC0E-425C-AE84-1B781F417A3E}" dt="2025-03-29T19:07:56.842" v="241" actId="20577"/>
          <ac:spMkLst>
            <pc:docMk/>
            <pc:sldMk cId="4167677319" sldId="266"/>
            <ac:spMk id="2" creationId="{AAEAC593-9198-4AD5-5D44-A51BF5AFC05D}"/>
          </ac:spMkLst>
        </pc:spChg>
        <pc:spChg chg="mod">
          <ac:chgData name="с p" userId="aeeb77302e717de6" providerId="LiveId" clId="{98E9B4E6-DC0E-425C-AE84-1B781F417A3E}" dt="2025-03-29T19:08:37.163" v="261" actId="20577"/>
          <ac:spMkLst>
            <pc:docMk/>
            <pc:sldMk cId="4167677319" sldId="266"/>
            <ac:spMk id="3" creationId="{101D3186-83D0-8819-C0C5-B805A37360BF}"/>
          </ac:spMkLst>
        </pc:spChg>
        <pc:spChg chg="add">
          <ac:chgData name="с p" userId="aeeb77302e717de6" providerId="LiveId" clId="{98E9B4E6-DC0E-425C-AE84-1B781F417A3E}" dt="2025-03-29T18:53:32.661" v="127" actId="26606"/>
          <ac:spMkLst>
            <pc:docMk/>
            <pc:sldMk cId="4167677319" sldId="266"/>
            <ac:spMk id="8" creationId="{1B15ED52-F352-441B-82BF-E0EA34836D08}"/>
          </ac:spMkLst>
        </pc:spChg>
        <pc:spChg chg="add">
          <ac:chgData name="с p" userId="aeeb77302e717de6" providerId="LiveId" clId="{98E9B4E6-DC0E-425C-AE84-1B781F417A3E}" dt="2025-03-29T18:53:32.661" v="127" actId="26606"/>
          <ac:spMkLst>
            <pc:docMk/>
            <pc:sldMk cId="4167677319" sldId="266"/>
            <ac:spMk id="10" creationId="{3B2E3793-BFE6-45A2-9B7B-E18844431C99}"/>
          </ac:spMkLst>
        </pc:spChg>
        <pc:spChg chg="add">
          <ac:chgData name="с p" userId="aeeb77302e717de6" providerId="LiveId" clId="{98E9B4E6-DC0E-425C-AE84-1B781F417A3E}" dt="2025-03-29T18:53:32.661" v="127" actId="26606"/>
          <ac:spMkLst>
            <pc:docMk/>
            <pc:sldMk cId="4167677319" sldId="266"/>
            <ac:spMk id="12" creationId="{BC4C4868-CB8F-4AF9-9CDB-8108F2C19B67}"/>
          </ac:spMkLst>
        </pc:spChg>
        <pc:spChg chg="add">
          <ac:chgData name="с p" userId="aeeb77302e717de6" providerId="LiveId" clId="{98E9B4E6-DC0E-425C-AE84-1B781F417A3E}" dt="2025-03-29T18:53:32.661" v="127" actId="26606"/>
          <ac:spMkLst>
            <pc:docMk/>
            <pc:sldMk cId="4167677319" sldId="266"/>
            <ac:spMk id="14" creationId="{375E0459-6403-40CD-989D-56A4407CA12E}"/>
          </ac:spMkLst>
        </pc:spChg>
        <pc:spChg chg="add">
          <ac:chgData name="с p" userId="aeeb77302e717de6" providerId="LiveId" clId="{98E9B4E6-DC0E-425C-AE84-1B781F417A3E}" dt="2025-03-29T18:53:32.661" v="127" actId="26606"/>
          <ac:spMkLst>
            <pc:docMk/>
            <pc:sldMk cId="4167677319" sldId="266"/>
            <ac:spMk id="16" creationId="{53E5B1A8-3AC9-4BD1-9BBC-78CA94F2D1BA}"/>
          </ac:spMkLst>
        </pc:spChg>
      </pc:sldChg>
      <pc:sldChg chg="addSp modSp mod setBg">
        <pc:chgData name="с p" userId="aeeb77302e717de6" providerId="LiveId" clId="{98E9B4E6-DC0E-425C-AE84-1B781F417A3E}" dt="2025-03-29T19:19:01.223" v="263" actId="20577"/>
        <pc:sldMkLst>
          <pc:docMk/>
          <pc:sldMk cId="417544801" sldId="267"/>
        </pc:sldMkLst>
        <pc:spChg chg="mod">
          <ac:chgData name="с p" userId="aeeb77302e717de6" providerId="LiveId" clId="{98E9B4E6-DC0E-425C-AE84-1B781F417A3E}" dt="2025-03-29T18:55:11.244" v="165" actId="1076"/>
          <ac:spMkLst>
            <pc:docMk/>
            <pc:sldMk cId="417544801" sldId="267"/>
            <ac:spMk id="2" creationId="{D33BE0CD-100C-5973-3911-CA85BBB94E9D}"/>
          </ac:spMkLst>
        </pc:spChg>
        <pc:spChg chg="mod">
          <ac:chgData name="с p" userId="aeeb77302e717de6" providerId="LiveId" clId="{98E9B4E6-DC0E-425C-AE84-1B781F417A3E}" dt="2025-03-29T19:19:01.223" v="263" actId="20577"/>
          <ac:spMkLst>
            <pc:docMk/>
            <pc:sldMk cId="417544801" sldId="267"/>
            <ac:spMk id="3" creationId="{901687BC-9FC4-18E2-D588-3AFFED370867}"/>
          </ac:spMkLst>
        </pc:spChg>
        <pc:spChg chg="add">
          <ac:chgData name="с p" userId="aeeb77302e717de6" providerId="LiveId" clId="{98E9B4E6-DC0E-425C-AE84-1B781F417A3E}" dt="2025-03-29T18:54:53.965" v="162" actId="26606"/>
          <ac:spMkLst>
            <pc:docMk/>
            <pc:sldMk cId="417544801" sldId="267"/>
            <ac:spMk id="8" creationId="{1B15ED52-F352-441B-82BF-E0EA34836D08}"/>
          </ac:spMkLst>
        </pc:spChg>
        <pc:spChg chg="add">
          <ac:chgData name="с p" userId="aeeb77302e717de6" providerId="LiveId" clId="{98E9B4E6-DC0E-425C-AE84-1B781F417A3E}" dt="2025-03-29T18:54:53.965" v="162" actId="26606"/>
          <ac:spMkLst>
            <pc:docMk/>
            <pc:sldMk cId="417544801" sldId="267"/>
            <ac:spMk id="10" creationId="{3B2E3793-BFE6-45A2-9B7B-E18844431C99}"/>
          </ac:spMkLst>
        </pc:spChg>
        <pc:spChg chg="add">
          <ac:chgData name="с p" userId="aeeb77302e717de6" providerId="LiveId" clId="{98E9B4E6-DC0E-425C-AE84-1B781F417A3E}" dt="2025-03-29T18:54:53.965" v="162" actId="26606"/>
          <ac:spMkLst>
            <pc:docMk/>
            <pc:sldMk cId="417544801" sldId="267"/>
            <ac:spMk id="12" creationId="{BC4C4868-CB8F-4AF9-9CDB-8108F2C19B67}"/>
          </ac:spMkLst>
        </pc:spChg>
        <pc:spChg chg="add">
          <ac:chgData name="с p" userId="aeeb77302e717de6" providerId="LiveId" clId="{98E9B4E6-DC0E-425C-AE84-1B781F417A3E}" dt="2025-03-29T18:54:53.965" v="162" actId="26606"/>
          <ac:spMkLst>
            <pc:docMk/>
            <pc:sldMk cId="417544801" sldId="267"/>
            <ac:spMk id="14" creationId="{375E0459-6403-40CD-989D-56A4407CA12E}"/>
          </ac:spMkLst>
        </pc:spChg>
        <pc:spChg chg="add">
          <ac:chgData name="с p" userId="aeeb77302e717de6" providerId="LiveId" clId="{98E9B4E6-DC0E-425C-AE84-1B781F417A3E}" dt="2025-03-29T18:54:53.965" v="162" actId="26606"/>
          <ac:spMkLst>
            <pc:docMk/>
            <pc:sldMk cId="417544801" sldId="267"/>
            <ac:spMk id="16" creationId="{53E5B1A8-3AC9-4BD1-9BBC-78CA94F2D1BA}"/>
          </ac:spMkLst>
        </pc:spChg>
      </pc:sldChg>
      <pc:sldChg chg="addSp modSp mod setBg">
        <pc:chgData name="с p" userId="aeeb77302e717de6" providerId="LiveId" clId="{98E9B4E6-DC0E-425C-AE84-1B781F417A3E}" dt="2025-03-29T18:57:30.303" v="202" actId="1076"/>
        <pc:sldMkLst>
          <pc:docMk/>
          <pc:sldMk cId="3373210335" sldId="268"/>
        </pc:sldMkLst>
        <pc:spChg chg="mod">
          <ac:chgData name="с p" userId="aeeb77302e717de6" providerId="LiveId" clId="{98E9B4E6-DC0E-425C-AE84-1B781F417A3E}" dt="2025-03-29T18:57:30.303" v="202" actId="1076"/>
          <ac:spMkLst>
            <pc:docMk/>
            <pc:sldMk cId="3373210335" sldId="268"/>
            <ac:spMk id="2" creationId="{3F8CC3F9-5CC8-68AE-4173-126D37556043}"/>
          </ac:spMkLst>
        </pc:spChg>
        <pc:spChg chg="mod">
          <ac:chgData name="с p" userId="aeeb77302e717de6" providerId="LiveId" clId="{98E9B4E6-DC0E-425C-AE84-1B781F417A3E}" dt="2025-03-29T18:57:24.749" v="201" actId="1076"/>
          <ac:spMkLst>
            <pc:docMk/>
            <pc:sldMk cId="3373210335" sldId="268"/>
            <ac:spMk id="3" creationId="{451AFB1A-858B-E940-31AA-6F2D1F502612}"/>
          </ac:spMkLst>
        </pc:spChg>
        <pc:spChg chg="add">
          <ac:chgData name="с p" userId="aeeb77302e717de6" providerId="LiveId" clId="{98E9B4E6-DC0E-425C-AE84-1B781F417A3E}" dt="2025-03-29T18:57:06.171" v="196" actId="26606"/>
          <ac:spMkLst>
            <pc:docMk/>
            <pc:sldMk cId="3373210335" sldId="268"/>
            <ac:spMk id="8" creationId="{1B15ED52-F352-441B-82BF-E0EA34836D08}"/>
          </ac:spMkLst>
        </pc:spChg>
        <pc:spChg chg="add">
          <ac:chgData name="с p" userId="aeeb77302e717de6" providerId="LiveId" clId="{98E9B4E6-DC0E-425C-AE84-1B781F417A3E}" dt="2025-03-29T18:57:06.171" v="196" actId="26606"/>
          <ac:spMkLst>
            <pc:docMk/>
            <pc:sldMk cId="3373210335" sldId="268"/>
            <ac:spMk id="10" creationId="{3B2E3793-BFE6-45A2-9B7B-E18844431C99}"/>
          </ac:spMkLst>
        </pc:spChg>
        <pc:spChg chg="add">
          <ac:chgData name="с p" userId="aeeb77302e717de6" providerId="LiveId" clId="{98E9B4E6-DC0E-425C-AE84-1B781F417A3E}" dt="2025-03-29T18:57:06.171" v="196" actId="26606"/>
          <ac:spMkLst>
            <pc:docMk/>
            <pc:sldMk cId="3373210335" sldId="268"/>
            <ac:spMk id="12" creationId="{BC4C4868-CB8F-4AF9-9CDB-8108F2C19B67}"/>
          </ac:spMkLst>
        </pc:spChg>
        <pc:spChg chg="add">
          <ac:chgData name="с p" userId="aeeb77302e717de6" providerId="LiveId" clId="{98E9B4E6-DC0E-425C-AE84-1B781F417A3E}" dt="2025-03-29T18:57:06.171" v="196" actId="26606"/>
          <ac:spMkLst>
            <pc:docMk/>
            <pc:sldMk cId="3373210335" sldId="268"/>
            <ac:spMk id="14" creationId="{375E0459-6403-40CD-989D-56A4407CA12E}"/>
          </ac:spMkLst>
        </pc:spChg>
        <pc:spChg chg="add">
          <ac:chgData name="с p" userId="aeeb77302e717de6" providerId="LiveId" clId="{98E9B4E6-DC0E-425C-AE84-1B781F417A3E}" dt="2025-03-29T18:57:06.171" v="196" actId="26606"/>
          <ac:spMkLst>
            <pc:docMk/>
            <pc:sldMk cId="3373210335" sldId="268"/>
            <ac:spMk id="16" creationId="{53E5B1A8-3AC9-4BD1-9BBC-78CA94F2D1BA}"/>
          </ac:spMkLst>
        </pc:spChg>
      </pc:sldChg>
      <pc:sldChg chg="addSp modSp new mod setBg">
        <pc:chgData name="с p" userId="aeeb77302e717de6" providerId="LiveId" clId="{98E9B4E6-DC0E-425C-AE84-1B781F417A3E}" dt="2025-03-29T19:20:34.379" v="271" actId="1076"/>
        <pc:sldMkLst>
          <pc:docMk/>
          <pc:sldMk cId="4009898392" sldId="269"/>
        </pc:sldMkLst>
        <pc:spChg chg="add mod">
          <ac:chgData name="с p" userId="aeeb77302e717de6" providerId="LiveId" clId="{98E9B4E6-DC0E-425C-AE84-1B781F417A3E}" dt="2025-03-29T19:20:34.379" v="271" actId="1076"/>
          <ac:spMkLst>
            <pc:docMk/>
            <pc:sldMk cId="4009898392" sldId="269"/>
            <ac:spMk id="3" creationId="{28B86C44-35F1-492E-E8A9-A43A6A1527E5}"/>
          </ac:spMkLst>
        </pc:spChg>
        <pc:spChg chg="add">
          <ac:chgData name="с p" userId="aeeb77302e717de6" providerId="LiveId" clId="{98E9B4E6-DC0E-425C-AE84-1B781F417A3E}" dt="2025-03-29T19:20:19.678" v="266" actId="26606"/>
          <ac:spMkLst>
            <pc:docMk/>
            <pc:sldMk cId="4009898392" sldId="269"/>
            <ac:spMk id="8" creationId="{979E27D9-03C7-44E2-9FF8-15D0C8506AF7}"/>
          </ac:spMkLst>
        </pc:spChg>
        <pc:spChg chg="add">
          <ac:chgData name="с p" userId="aeeb77302e717de6" providerId="LiveId" clId="{98E9B4E6-DC0E-425C-AE84-1B781F417A3E}" dt="2025-03-29T19:20:19.678" v="266" actId="26606"/>
          <ac:spMkLst>
            <pc:docMk/>
            <pc:sldMk cId="4009898392" sldId="269"/>
            <ac:spMk id="10" creationId="{EEBF1590-3B36-48EE-A89D-3B6F3CB256AB}"/>
          </ac:spMkLst>
        </pc:spChg>
        <pc:spChg chg="add">
          <ac:chgData name="с p" userId="aeeb77302e717de6" providerId="LiveId" clId="{98E9B4E6-DC0E-425C-AE84-1B781F417A3E}" dt="2025-03-29T19:20:19.678" v="266" actId="26606"/>
          <ac:spMkLst>
            <pc:docMk/>
            <pc:sldMk cId="4009898392" sldId="269"/>
            <ac:spMk id="12" creationId="{AC8F6C8C-AB5A-4548-942D-E3FD40ACBC4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0C61-8187-41BF-AA0B-C84C2907F0D9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CCD6F-B2C9-4DF3-9CAD-192D88F72C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9442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0C61-8187-41BF-AA0B-C84C2907F0D9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CCD6F-B2C9-4DF3-9CAD-192D88F72C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9570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0C61-8187-41BF-AA0B-C84C2907F0D9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CCD6F-B2C9-4DF3-9CAD-192D88F72C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9719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0C61-8187-41BF-AA0B-C84C2907F0D9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CCD6F-B2C9-4DF3-9CAD-192D88F72C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145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0C61-8187-41BF-AA0B-C84C2907F0D9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CCD6F-B2C9-4DF3-9CAD-192D88F72C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580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0C61-8187-41BF-AA0B-C84C2907F0D9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CCD6F-B2C9-4DF3-9CAD-192D88F72C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5663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0C61-8187-41BF-AA0B-C84C2907F0D9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CCD6F-B2C9-4DF3-9CAD-192D88F72C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7689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0C61-8187-41BF-AA0B-C84C2907F0D9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CCD6F-B2C9-4DF3-9CAD-192D88F72C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5283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0C61-8187-41BF-AA0B-C84C2907F0D9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CCD6F-B2C9-4DF3-9CAD-192D88F72C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5138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0C61-8187-41BF-AA0B-C84C2907F0D9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CCD6F-B2C9-4DF3-9CAD-192D88F72C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8016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40C61-8187-41BF-AA0B-C84C2907F0D9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CCD6F-B2C9-4DF3-9CAD-192D88F72C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971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540C61-8187-41BF-AA0B-C84C2907F0D9}" type="datetimeFigureOut">
              <a:rPr lang="uk-UA" smtClean="0"/>
              <a:t>27.01.2026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BCCD6F-B2C9-4DF3-9CAD-192D88F72C3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971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2B38C9-4F9A-AD48-8D4E-EEA69C2B48B2}"/>
              </a:ext>
            </a:extLst>
          </p:cNvPr>
          <p:cNvSpPr txBox="1"/>
          <p:nvPr/>
        </p:nvSpPr>
        <p:spPr>
          <a:xfrm>
            <a:off x="863600" y="2318197"/>
            <a:ext cx="10600267" cy="36833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just" defTabSz="914400">
              <a:lnSpc>
                <a:spcPct val="90000"/>
              </a:lnSpc>
              <a:spcAft>
                <a:spcPts val="600"/>
              </a:spcAft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зрушення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гірських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земної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поверхні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фізико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механічних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гірських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геологічних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гідрологічних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залягання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родовищ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скидань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тріщин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площин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шаруватості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кліважу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тектонічних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порушень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кута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падіння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потужності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глибини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швидкості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посування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гірничих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зрушеності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проведеними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гірничими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роботами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рельєфу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земної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поверхні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розмірів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очисної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виробки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6040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3BE0CD-100C-5973-3911-CA85BBB94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3813" y="339610"/>
            <a:ext cx="6959601" cy="1033669"/>
          </a:xfrm>
        </p:spPr>
        <p:txBody>
          <a:bodyPr>
            <a:normAutofit/>
          </a:bodyPr>
          <a:lstStyle/>
          <a:p>
            <a:r>
              <a:rPr lang="uk-UA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ЗРУШЕНІСТЬ ТОВЩІ ПОРІД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01687BC-9FC4-18E2-D588-3AFFED370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0366" y="2153097"/>
            <a:ext cx="10170613" cy="3683358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Зрушеність товщі порід раніше проведеними гірничими роботами суттєво відображується на ході процесу зрушення при повторних її підробках. В цих випадках процес зрушення активізується, тобто параметри, які характеризують процес зрушення, відрізняються від параметрів при первинній підробці. Так, величина осідання виявляється більшою, кут зрушення – меншим за абсолютним значенням, деформації в мульді зрушення розвиваються більше.</a:t>
            </a:r>
          </a:p>
        </p:txBody>
      </p:sp>
    </p:spTree>
    <p:extLst>
      <p:ext uri="{BB962C8B-B14F-4D97-AF65-F5344CB8AC3E}">
        <p14:creationId xmlns:p14="http://schemas.microsoft.com/office/powerpoint/2010/main" val="417544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8CC3F9-5CC8-68AE-4173-126D37556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7328" y="278535"/>
            <a:ext cx="9895951" cy="1033669"/>
          </a:xfrm>
        </p:spPr>
        <p:txBody>
          <a:bodyPr>
            <a:normAutofit/>
          </a:bodyPr>
          <a:lstStyle/>
          <a:p>
            <a:r>
              <a:rPr lang="uk-UA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РЕЛЬЄФ ПОВЕРХНІ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51AFB1A-858B-E940-31AA-6F2D1F502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746697"/>
            <a:ext cx="9724031" cy="3683358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 рельєфу поверхні на процес зрушення гірських порід відбивається при розробці крутих схилів, особливо гір і пагорбів. В цих випадках на крутих схилах виникають так звані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заколи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тобто різко виражені глибокі тріщини.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Заколи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відокремлюють нижню частину схилу від верхньої, причому нижня частина може одержати значні зміщення.</a:t>
            </a:r>
          </a:p>
        </p:txBody>
      </p:sp>
    </p:spTree>
    <p:extLst>
      <p:ext uri="{BB962C8B-B14F-4D97-AF65-F5344CB8AC3E}">
        <p14:creationId xmlns:p14="http://schemas.microsoft.com/office/powerpoint/2010/main" val="3373210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B86C44-35F1-492E-E8A9-A43A6A1527E5}"/>
              </a:ext>
            </a:extLst>
          </p:cNvPr>
          <p:cNvSpPr txBox="1"/>
          <p:nvPr/>
        </p:nvSpPr>
        <p:spPr>
          <a:xfrm>
            <a:off x="1428497" y="1808809"/>
            <a:ext cx="9688296" cy="34543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just" defTabSz="914400">
              <a:lnSpc>
                <a:spcPct val="90000"/>
              </a:lnSpc>
              <a:spcAft>
                <a:spcPts val="600"/>
              </a:spcAft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перелічені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якійсь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мірі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впливаючи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зрушення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гірських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мульди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зрушення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попали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зону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зрушення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виділяти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сприятливі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несприятливі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підробки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98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79E27D9-03C7-44E2-9FF8-15D0C8506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727691-3CCB-5D9C-9BF8-5E5ED6819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6388" y="400538"/>
            <a:ext cx="7210281" cy="604057"/>
          </a:xfrm>
        </p:spPr>
        <p:txBody>
          <a:bodyPr anchor="b">
            <a:noAutofit/>
          </a:bodyPr>
          <a:lstStyle/>
          <a:p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ФІЗИКО-МЕХАНІЧНІ ЯКОСТІ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EBF1590-3B36-48EE-A89D-3B6F3CB256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C8F6C8C-AB5A-4548-942D-E3FD40ACB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EB2A53-1AE6-BB1C-63EA-AE5AD61AB24B}"/>
              </a:ext>
            </a:extLst>
          </p:cNvPr>
          <p:cNvSpPr txBox="1"/>
          <p:nvPr/>
        </p:nvSpPr>
        <p:spPr>
          <a:xfrm>
            <a:off x="922259" y="1163705"/>
            <a:ext cx="10558541" cy="5293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Фізико – механічні якості гірських порід визначають форму виявлення процесу зрушення. Із механічних якостей гірських порід на процесі зрушення відбивається їх опір стисканню, розтяганню, зрізу і згину. Встановлено, що міцні породи – граніти, кварцити, порфірити, пісковики, вапняки і інші – володіють найбільшим опором стисканню і згину. Під впливом гірничих розробок ці породи звичайно обрушуються. Пластичні породи - глини, глинисті і піщані сланці – піддаються деформаціям без розриву суцільності, внаслідок чого процес зрушення відбувається в вигляді плавного прогину. Сипкі породи – піски – сприяють розвитку процесу течії, а отже, утворенню провалів. Механічні якості гірських порід суттєво відбиваються на величині кутів зрушення і розривів. Чим міцніше породи, тим більше за абсолютним значенням кути зрушення і розривів.</a:t>
            </a:r>
          </a:p>
        </p:txBody>
      </p:sp>
    </p:spTree>
    <p:extLst>
      <p:ext uri="{BB962C8B-B14F-4D97-AF65-F5344CB8AC3E}">
        <p14:creationId xmlns:p14="http://schemas.microsoft.com/office/powerpoint/2010/main" val="1546633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31568E-4ED2-B879-F5A7-8ACB5D48A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3717" y="425545"/>
            <a:ext cx="7123911" cy="1033669"/>
          </a:xfrm>
        </p:spPr>
        <p:txBody>
          <a:bodyPr>
            <a:normAutofit fontScale="90000"/>
          </a:bodyPr>
          <a:lstStyle/>
          <a:p>
            <a:r>
              <a:rPr lang="uk-UA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ГЕОЛОГІЧНА БУДОВА ТОВЩІ</a:t>
            </a:r>
            <a:endParaRPr lang="uk-UA" sz="4000" dirty="0">
              <a:solidFill>
                <a:schemeClr val="bg1"/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5ACF812-D4B7-F3FF-A4D8-54B6D727C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350" y="1976049"/>
            <a:ext cx="10816168" cy="4170734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Геологічна будова товщі (літологічний склад, послідовність і потужність нашарувань) і </a:t>
            </a:r>
            <a:r>
              <a:rPr lang="uk-UA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обводненість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її в значній мірі обумовлюють основні сторони процесу зрушення. Наявність в геологічній будові товщі родовища нашарувань із міцних порід сприяє розвитку процесу обрушення, нашарування із пластичних порід – розвитку згину. 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529402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A18C46-1C15-D21E-535F-996A2471C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8739" y="278461"/>
            <a:ext cx="7073868" cy="1033669"/>
          </a:xfrm>
        </p:spPr>
        <p:txBody>
          <a:bodyPr>
            <a:noAutofit/>
          </a:bodyPr>
          <a:lstStyle/>
          <a:p>
            <a:r>
              <a:rPr lang="uk-UA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ТЕКТОНІЧНІ ПОРУШЕННЯ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1C38183-019C-74D9-D08F-E64D182BD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199" y="2379346"/>
            <a:ext cx="10752668" cy="3683358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Тектонічні порушення, тріщинуватість часто являються направляючими 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площинами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зрушення порід. Уздовж цих 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площин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породи ослабляються і переміщуються, а це іноді приводить до викривлення дійсних величин кутів зрушення. Наявність тріщинуватості порід, 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площин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спайності, кліважу не дає підстав розглядати товщу гірських порід як суцільне однорідне пружне середовище.</a:t>
            </a:r>
          </a:p>
        </p:txBody>
      </p:sp>
    </p:spTree>
    <p:extLst>
      <p:ext uri="{BB962C8B-B14F-4D97-AF65-F5344CB8AC3E}">
        <p14:creationId xmlns:p14="http://schemas.microsoft.com/office/powerpoint/2010/main" val="2623060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ED0020-9CC0-A7B3-570F-69C3CA119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1795" y="278535"/>
            <a:ext cx="6079068" cy="1033669"/>
          </a:xfrm>
        </p:spPr>
        <p:txBody>
          <a:bodyPr>
            <a:normAutofit/>
          </a:bodyPr>
          <a:lstStyle/>
          <a:p>
            <a:r>
              <a:rPr lang="uk-UA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 КУТА ПАДІННЯ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E787FCD-BF15-AF79-86B4-CECEE1556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798" y="2386037"/>
            <a:ext cx="11074400" cy="3683358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 кута падіння порід і покладу відбивається на багатьох параметрах процесу зрушення гірських порід і земної поверхні. Від кута падіння покладу залежить величина граничних кутів, кутів зрушення та кутів розривів. При пологому заляганні порід звичайно переважає прогин їх, при крутому – обрушення з зсувом по нашаруванню. В першому випадку на поверхні землі в мульді зрушення розвиваються більші за величиною осідання і менші горизонтальні переміщення, в другому випадку горизонтальні зрушення в 1,5 – 2 рази перевищують вертикальні осідання.</a:t>
            </a:r>
          </a:p>
        </p:txBody>
      </p:sp>
    </p:spTree>
    <p:extLst>
      <p:ext uri="{BB962C8B-B14F-4D97-AF65-F5344CB8AC3E}">
        <p14:creationId xmlns:p14="http://schemas.microsoft.com/office/powerpoint/2010/main" val="2878215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7A7EDB-FED1-F0E6-06E2-C1DDBB1BB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4063" y="278535"/>
            <a:ext cx="6383868" cy="1033669"/>
          </a:xfrm>
        </p:spPr>
        <p:txBody>
          <a:bodyPr>
            <a:normAutofit/>
          </a:bodyPr>
          <a:lstStyle/>
          <a:p>
            <a:r>
              <a:rPr lang="uk-UA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ПОТУЖНІСТЬ ПОКЛАДУ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5C473E8-9F27-CC9C-C780-1A04929B9B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096" y="2386037"/>
            <a:ext cx="10845803" cy="3683358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Потужність покладу являється одним із головних факторів, що впливають на процес зрушення. Чим більше потужність покладу, що виймається, тим інтенсивніше розвивається процес зрушення гірських порід. Величина деформацій в мульді зрушення знаходиться в прямій залежності від потужності покладу, що виймається.</a:t>
            </a:r>
          </a:p>
        </p:txBody>
      </p:sp>
    </p:spTree>
    <p:extLst>
      <p:ext uri="{BB962C8B-B14F-4D97-AF65-F5344CB8AC3E}">
        <p14:creationId xmlns:p14="http://schemas.microsoft.com/office/powerpoint/2010/main" val="433040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ABCA4D-2819-F504-9C07-5542CE31B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2919" y="278461"/>
            <a:ext cx="5401734" cy="1033669"/>
          </a:xfrm>
        </p:spPr>
        <p:txBody>
          <a:bodyPr>
            <a:normAutofit/>
          </a:bodyPr>
          <a:lstStyle/>
          <a:p>
            <a:r>
              <a:rPr lang="uk-UA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ГЛИБИНА РОЗРОБКИ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9D6A7A0-518C-D47A-16E1-3185473DF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4" y="2379346"/>
            <a:ext cx="10905067" cy="3683358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збільшенням глибини розробки конфігурація мульди зрушення становиться настільки плавною, що виявити її на поверхні можна тільки інструментально. При інших рівних умовах з збільшенням глибини розробки величина деформацій швидко зменшується, а тривалість процесу зрушення зростає.</a:t>
            </a:r>
          </a:p>
        </p:txBody>
      </p:sp>
    </p:spTree>
    <p:extLst>
      <p:ext uri="{BB962C8B-B14F-4D97-AF65-F5344CB8AC3E}">
        <p14:creationId xmlns:p14="http://schemas.microsoft.com/office/powerpoint/2010/main" val="3967606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BF15BC-EEE4-30F2-C6E6-952B258A7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algn="ctr"/>
            <a:r>
              <a:rPr lang="uk-UA" sz="4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РОЗРОБКИ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91E8BDA-EA12-AEAA-1718-2A008D5CBB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1891970"/>
            <a:ext cx="10680191" cy="4109585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розробки складається, як відомо, з прийнятого способу підготовки родовища до видобутку, розмірів очисної виїмки і ціликів, що залишаються, способу управління покрівлею. Всі ці елементи системи розробки суттєво відбиваються на розвитку процесу зрушення.</a:t>
            </a:r>
          </a:p>
          <a:p>
            <a:pPr marL="0" indent="0" algn="just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Суцільна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сполученні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великими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очисної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виїмки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проявленню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плавного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прогину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Стовпова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обрушення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осідання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нерівномірно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тріщинами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Камерна система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міжкамерних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ціликів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зрушення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міжкамерні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цілики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руйнуються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приводить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обрушення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воронок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провалів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670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EAC593-9198-4AD5-5D44-A51BF5AFC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8022" y="278535"/>
            <a:ext cx="9895951" cy="1033669"/>
          </a:xfrm>
        </p:spPr>
        <p:txBody>
          <a:bodyPr>
            <a:normAutofit/>
          </a:bodyPr>
          <a:lstStyle/>
          <a:p>
            <a:r>
              <a:rPr lang="uk-UA" sz="3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 ПРОСУВАННЯ ОЧИСНИХ ВИБОЇВ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01D3186-83D0-8819-C0C5-B805A3736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8022" y="2234808"/>
            <a:ext cx="9724031" cy="3683358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Замічено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рівномірне посування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вибоїв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сприяє рівномірному осіданню поверхні, і навпаки. При зупинках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вибою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плавність процесу зрушення порід іноді порушується до такого ступеня, що породи розламуються над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вибоєм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тріщини, які утворюються, доходять до поверхні землі. Рівномірне швидке посування очисних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вибоїв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сприяє плавному прогину підроблених ділянок поверхні і швидкому посуванню краю мульди зрушення під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підроблюваними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об’єктами, якщо останні попадають на дно мульди.</a:t>
            </a:r>
          </a:p>
        </p:txBody>
      </p:sp>
    </p:spTree>
    <p:extLst>
      <p:ext uri="{BB962C8B-B14F-4D97-AF65-F5344CB8AC3E}">
        <p14:creationId xmlns:p14="http://schemas.microsoft.com/office/powerpoint/2010/main" val="4167677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839</Words>
  <Application>Microsoft Office PowerPoint</Application>
  <PresentationFormat>Широкий екран</PresentationFormat>
  <Paragraphs>23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Times New Roman</vt:lpstr>
      <vt:lpstr>Office Theme</vt:lpstr>
      <vt:lpstr>Презентація PowerPoint</vt:lpstr>
      <vt:lpstr>ФІЗИКО-МЕХАНІЧНІ ЯКОСТІ</vt:lpstr>
      <vt:lpstr>ГЕОЛОГІЧНА БУДОВА ТОВЩІ</vt:lpstr>
      <vt:lpstr>ТЕКТОНІЧНІ ПОРУШЕННЯ</vt:lpstr>
      <vt:lpstr>ВПЛИВ КУТА ПАДІННЯ</vt:lpstr>
      <vt:lpstr>ПОТУЖНІСТЬ ПОКЛАДУ</vt:lpstr>
      <vt:lpstr>ГЛИБИНА РОЗРОБКИ</vt:lpstr>
      <vt:lpstr>СИСТЕМА РОЗРОБКИ</vt:lpstr>
      <vt:lpstr>ШВИДКІСТЬ ПРОСУВАННЯ ОЧИСНИХ ВИБОЇВ</vt:lpstr>
      <vt:lpstr>ЗРУШЕНІСТЬ ТОВЩІ ПОРІД</vt:lpstr>
      <vt:lpstr>РЕЛЬЄФ ПОВЕРХНІ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с p</dc:creator>
  <cp:lastModifiedBy>Марина Куницька</cp:lastModifiedBy>
  <cp:revision>3</cp:revision>
  <dcterms:created xsi:type="dcterms:W3CDTF">2025-03-17T11:47:59Z</dcterms:created>
  <dcterms:modified xsi:type="dcterms:W3CDTF">2026-01-27T11:38:07Z</dcterms:modified>
</cp:coreProperties>
</file>