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463" r:id="rId8"/>
    <p:sldId id="1085" r:id="rId9"/>
    <p:sldId id="109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138"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7AA336-A16F-4B08-B6AE-887051F5A05D}" type="doc">
      <dgm:prSet loTypeId="urn:microsoft.com/office/officeart/2016/7/layout/BasicProcessNew" loCatId="process" qsTypeId="urn:microsoft.com/office/officeart/2005/8/quickstyle/simple4" qsCatId="simple" csTypeId="urn:microsoft.com/office/officeart/2005/8/colors/colorful1" csCatId="colorful"/>
      <dgm:spPr/>
      <dgm:t>
        <a:bodyPr/>
        <a:lstStyle/>
        <a:p>
          <a:endParaRPr lang="en-US"/>
        </a:p>
      </dgm:t>
    </dgm:pt>
    <dgm:pt modelId="{630FFB72-796D-41E8-86F2-09A354379901}">
      <dgm:prSet/>
      <dgm:spPr/>
      <dgm:t>
        <a:bodyPr/>
        <a:lstStyle/>
        <a:p>
          <a:r>
            <a:rPr lang="uk-UA"/>
            <a:t>− детальне вивчення та перевірка робочих креслень, а саме: співставлення числових величин лінійних розмірів, кутів та висотних відміток з їх значеннями на проектних кресленнях (планах, розрізах, схемах) та виявлення можливих помилок; − складання проекту та створення планово-висотного обґрунтування на проммайданчику шахти; </a:t>
          </a:r>
          <a:endParaRPr lang="en-US"/>
        </a:p>
      </dgm:t>
    </dgm:pt>
    <dgm:pt modelId="{F60FDFCB-CD0B-42CA-A7E9-745EC998F0CD}" type="parTrans" cxnId="{0466F955-72E9-4BBE-B8DE-CE3292FCB1DE}">
      <dgm:prSet/>
      <dgm:spPr/>
      <dgm:t>
        <a:bodyPr/>
        <a:lstStyle/>
        <a:p>
          <a:endParaRPr lang="en-US"/>
        </a:p>
      </dgm:t>
    </dgm:pt>
    <dgm:pt modelId="{C229C6AE-CE7D-435A-B7B0-C7B3D1001DE9}" type="sibTrans" cxnId="{0466F955-72E9-4BBE-B8DE-CE3292FCB1DE}">
      <dgm:prSet/>
      <dgm:spPr/>
      <dgm:t>
        <a:bodyPr/>
        <a:lstStyle/>
        <a:p>
          <a:endParaRPr lang="en-US"/>
        </a:p>
      </dgm:t>
    </dgm:pt>
    <dgm:pt modelId="{C27A7009-D9D9-42DE-AB3F-49BCB60A4D82}">
      <dgm:prSet/>
      <dgm:spPr/>
      <dgm:t>
        <a:bodyPr/>
        <a:lstStyle/>
        <a:p>
          <a:r>
            <a:rPr lang="uk-UA"/>
            <a:t>− розбивка основних осей будівель, споруд та технологічного обладнання; </a:t>
          </a:r>
          <a:endParaRPr lang="en-US"/>
        </a:p>
      </dgm:t>
    </dgm:pt>
    <dgm:pt modelId="{6543D2DD-24AD-45E3-A4D5-466479E3411C}" type="parTrans" cxnId="{2980B4E1-C243-431F-AA67-1F972019F914}">
      <dgm:prSet/>
      <dgm:spPr/>
      <dgm:t>
        <a:bodyPr/>
        <a:lstStyle/>
        <a:p>
          <a:endParaRPr lang="en-US"/>
        </a:p>
      </dgm:t>
    </dgm:pt>
    <dgm:pt modelId="{C4EACB6C-1F50-48A6-B424-54ED7C87EA4E}" type="sibTrans" cxnId="{2980B4E1-C243-431F-AA67-1F972019F914}">
      <dgm:prSet/>
      <dgm:spPr/>
      <dgm:t>
        <a:bodyPr/>
        <a:lstStyle/>
        <a:p>
          <a:endParaRPr lang="en-US"/>
        </a:p>
      </dgm:t>
    </dgm:pt>
    <dgm:pt modelId="{0CCB2E06-410E-496E-98CE-C1D362BE8EEB}">
      <dgm:prSet/>
      <dgm:spPr/>
      <dgm:t>
        <a:bodyPr/>
        <a:lstStyle/>
        <a:p>
          <a:r>
            <a:rPr lang="uk-UA"/>
            <a:t>− контроль за проходкою, кріпленням та армуванням стволів; </a:t>
          </a:r>
          <a:endParaRPr lang="en-US"/>
        </a:p>
      </dgm:t>
    </dgm:pt>
    <dgm:pt modelId="{3B3D8991-1A3D-49BC-AC01-2A7BC4945831}" type="parTrans" cxnId="{B3CB482C-CC09-46BC-9147-0B2D3A82D765}">
      <dgm:prSet/>
      <dgm:spPr/>
      <dgm:t>
        <a:bodyPr/>
        <a:lstStyle/>
        <a:p>
          <a:endParaRPr lang="en-US"/>
        </a:p>
      </dgm:t>
    </dgm:pt>
    <dgm:pt modelId="{755FD825-7299-4851-9951-5AB765D0F4EF}" type="sibTrans" cxnId="{B3CB482C-CC09-46BC-9147-0B2D3A82D765}">
      <dgm:prSet/>
      <dgm:spPr/>
      <dgm:t>
        <a:bodyPr/>
        <a:lstStyle/>
        <a:p>
          <a:endParaRPr lang="en-US"/>
        </a:p>
      </dgm:t>
    </dgm:pt>
    <dgm:pt modelId="{6703D67F-0AF6-41AE-B5EF-90D44DFACAA6}">
      <dgm:prSet/>
      <dgm:spPr/>
      <dgm:t>
        <a:bodyPr/>
        <a:lstStyle/>
        <a:p>
          <a:r>
            <a:rPr lang="uk-UA"/>
            <a:t>− перенесення в натуру елементів проекту горизонту шахти та контроль за його спорудженням; </a:t>
          </a:r>
          <a:endParaRPr lang="en-US"/>
        </a:p>
      </dgm:t>
    </dgm:pt>
    <dgm:pt modelId="{BFBE32D3-3255-4FB8-BA89-34B554319B3B}" type="parTrans" cxnId="{6085EBCA-4F07-4CD5-84AB-11588E82A01F}">
      <dgm:prSet/>
      <dgm:spPr/>
      <dgm:t>
        <a:bodyPr/>
        <a:lstStyle/>
        <a:p>
          <a:endParaRPr lang="en-US"/>
        </a:p>
      </dgm:t>
    </dgm:pt>
    <dgm:pt modelId="{6199EB29-ED5C-41FA-AA6D-9A45ED24E846}" type="sibTrans" cxnId="{6085EBCA-4F07-4CD5-84AB-11588E82A01F}">
      <dgm:prSet/>
      <dgm:spPr/>
      <dgm:t>
        <a:bodyPr/>
        <a:lstStyle/>
        <a:p>
          <a:endParaRPr lang="en-US"/>
        </a:p>
      </dgm:t>
    </dgm:pt>
    <dgm:pt modelId="{CBCC227C-A852-4790-B2EF-E74DE2927BBB}">
      <dgm:prSet/>
      <dgm:spPr/>
      <dgm:t>
        <a:bodyPr/>
        <a:lstStyle/>
        <a:p>
          <a:r>
            <a:rPr lang="uk-UA"/>
            <a:t>− маркшейдерське забезпечення та контроль робіт при монтажі копрів та гірничошахтного обладнання;</a:t>
          </a:r>
          <a:endParaRPr lang="en-US"/>
        </a:p>
      </dgm:t>
    </dgm:pt>
    <dgm:pt modelId="{D7DDC432-CB72-4969-B1EB-91FB93E4B442}" type="parTrans" cxnId="{0D69200E-7E6E-461F-AA82-438D0ABE5D37}">
      <dgm:prSet/>
      <dgm:spPr/>
      <dgm:t>
        <a:bodyPr/>
        <a:lstStyle/>
        <a:p>
          <a:endParaRPr lang="en-US"/>
        </a:p>
      </dgm:t>
    </dgm:pt>
    <dgm:pt modelId="{B37F0067-47FD-4A24-A23F-0EDFCAC274E9}" type="sibTrans" cxnId="{0D69200E-7E6E-461F-AA82-438D0ABE5D37}">
      <dgm:prSet/>
      <dgm:spPr/>
      <dgm:t>
        <a:bodyPr/>
        <a:lstStyle/>
        <a:p>
          <a:endParaRPr lang="en-US"/>
        </a:p>
      </dgm:t>
    </dgm:pt>
    <dgm:pt modelId="{B9792F8F-6967-46BA-9102-35ED3ED57CC9}">
      <dgm:prSet/>
      <dgm:spPr/>
      <dgm:t>
        <a:bodyPr/>
        <a:lstStyle/>
        <a:p>
          <a:r>
            <a:rPr lang="uk-UA"/>
            <a:t>− облік об’ємів виконаних робіт;</a:t>
          </a:r>
          <a:endParaRPr lang="en-US"/>
        </a:p>
      </dgm:t>
    </dgm:pt>
    <dgm:pt modelId="{4F8DD065-EB9F-488D-ADD8-F8E6EEC31622}" type="parTrans" cxnId="{FA045846-236E-4C5C-9036-76E155E6B46C}">
      <dgm:prSet/>
      <dgm:spPr/>
      <dgm:t>
        <a:bodyPr/>
        <a:lstStyle/>
        <a:p>
          <a:endParaRPr lang="en-US"/>
        </a:p>
      </dgm:t>
    </dgm:pt>
    <dgm:pt modelId="{E6A14024-AB17-41E9-BEF5-1899F3842929}" type="sibTrans" cxnId="{FA045846-236E-4C5C-9036-76E155E6B46C}">
      <dgm:prSet/>
      <dgm:spPr/>
      <dgm:t>
        <a:bodyPr/>
        <a:lstStyle/>
        <a:p>
          <a:endParaRPr lang="en-US"/>
        </a:p>
      </dgm:t>
    </dgm:pt>
    <dgm:pt modelId="{39E8ACE1-1ECA-4441-A5E0-2279760BE478}">
      <dgm:prSet/>
      <dgm:spPr/>
      <dgm:t>
        <a:bodyPr/>
        <a:lstStyle/>
        <a:p>
          <a:r>
            <a:rPr lang="uk-UA"/>
            <a:t>− виконавча зйомка та складання документації, що необхідна для здачі шахти в експлуатацію</a:t>
          </a:r>
          <a:endParaRPr lang="en-US"/>
        </a:p>
      </dgm:t>
    </dgm:pt>
    <dgm:pt modelId="{459BB56D-0EB8-4125-94E0-1F36CA041A9E}" type="parTrans" cxnId="{4D3EF99E-7A04-4ADA-9BA1-3F88DC90C2F4}">
      <dgm:prSet/>
      <dgm:spPr/>
      <dgm:t>
        <a:bodyPr/>
        <a:lstStyle/>
        <a:p>
          <a:endParaRPr lang="en-US"/>
        </a:p>
      </dgm:t>
    </dgm:pt>
    <dgm:pt modelId="{EB3E02B9-D8E7-4451-A80E-D91E97954927}" type="sibTrans" cxnId="{4D3EF99E-7A04-4ADA-9BA1-3F88DC90C2F4}">
      <dgm:prSet/>
      <dgm:spPr/>
      <dgm:t>
        <a:bodyPr/>
        <a:lstStyle/>
        <a:p>
          <a:endParaRPr lang="en-US"/>
        </a:p>
      </dgm:t>
    </dgm:pt>
    <dgm:pt modelId="{9D64D2C2-C582-448A-A54C-92B3A2DF5033}" type="pres">
      <dgm:prSet presAssocID="{D97AA336-A16F-4B08-B6AE-887051F5A05D}" presName="Name0" presStyleCnt="0">
        <dgm:presLayoutVars>
          <dgm:dir/>
          <dgm:resizeHandles val="exact"/>
        </dgm:presLayoutVars>
      </dgm:prSet>
      <dgm:spPr/>
    </dgm:pt>
    <dgm:pt modelId="{FE0D5F48-D52E-42F9-B402-40EE0D55D1D8}" type="pres">
      <dgm:prSet presAssocID="{630FFB72-796D-41E8-86F2-09A354379901}" presName="node" presStyleLbl="node1" presStyleIdx="0" presStyleCnt="13">
        <dgm:presLayoutVars>
          <dgm:bulletEnabled val="1"/>
        </dgm:presLayoutVars>
      </dgm:prSet>
      <dgm:spPr/>
    </dgm:pt>
    <dgm:pt modelId="{09D0EF94-3552-45D2-BF92-99484503277D}" type="pres">
      <dgm:prSet presAssocID="{C229C6AE-CE7D-435A-B7B0-C7B3D1001DE9}" presName="sibTransSpacerBeforeConnector" presStyleCnt="0"/>
      <dgm:spPr/>
    </dgm:pt>
    <dgm:pt modelId="{D25DD699-D312-44E4-A83C-DD8C7E0786C9}" type="pres">
      <dgm:prSet presAssocID="{C229C6AE-CE7D-435A-B7B0-C7B3D1001DE9}" presName="sibTrans" presStyleLbl="node1" presStyleIdx="1" presStyleCnt="13"/>
      <dgm:spPr/>
    </dgm:pt>
    <dgm:pt modelId="{3AC3753F-ECD3-4B8A-8E7F-3A01EAF36CB5}" type="pres">
      <dgm:prSet presAssocID="{C229C6AE-CE7D-435A-B7B0-C7B3D1001DE9}" presName="sibTransSpacerAfterConnector" presStyleCnt="0"/>
      <dgm:spPr/>
    </dgm:pt>
    <dgm:pt modelId="{F3F722F8-FAE1-4438-BB22-BD4F641D6343}" type="pres">
      <dgm:prSet presAssocID="{C27A7009-D9D9-42DE-AB3F-49BCB60A4D82}" presName="node" presStyleLbl="node1" presStyleIdx="2" presStyleCnt="13">
        <dgm:presLayoutVars>
          <dgm:bulletEnabled val="1"/>
        </dgm:presLayoutVars>
      </dgm:prSet>
      <dgm:spPr/>
    </dgm:pt>
    <dgm:pt modelId="{DC6B7FFF-3D1B-43FA-8796-511DFFA4F497}" type="pres">
      <dgm:prSet presAssocID="{C4EACB6C-1F50-48A6-B424-54ED7C87EA4E}" presName="sibTransSpacerBeforeConnector" presStyleCnt="0"/>
      <dgm:spPr/>
    </dgm:pt>
    <dgm:pt modelId="{C1BAB39B-72CF-497D-83FA-C8F0CA2E88FE}" type="pres">
      <dgm:prSet presAssocID="{C4EACB6C-1F50-48A6-B424-54ED7C87EA4E}" presName="sibTrans" presStyleLbl="node1" presStyleIdx="3" presStyleCnt="13"/>
      <dgm:spPr/>
    </dgm:pt>
    <dgm:pt modelId="{09C34CE7-385B-4CB3-B901-25A71B4B2743}" type="pres">
      <dgm:prSet presAssocID="{C4EACB6C-1F50-48A6-B424-54ED7C87EA4E}" presName="sibTransSpacerAfterConnector" presStyleCnt="0"/>
      <dgm:spPr/>
    </dgm:pt>
    <dgm:pt modelId="{682FF2F2-C877-48A3-A825-92B34A2359D0}" type="pres">
      <dgm:prSet presAssocID="{0CCB2E06-410E-496E-98CE-C1D362BE8EEB}" presName="node" presStyleLbl="node1" presStyleIdx="4" presStyleCnt="13">
        <dgm:presLayoutVars>
          <dgm:bulletEnabled val="1"/>
        </dgm:presLayoutVars>
      </dgm:prSet>
      <dgm:spPr/>
    </dgm:pt>
    <dgm:pt modelId="{E168D64B-162A-4446-90D6-6ED26044D398}" type="pres">
      <dgm:prSet presAssocID="{755FD825-7299-4851-9951-5AB765D0F4EF}" presName="sibTransSpacerBeforeConnector" presStyleCnt="0"/>
      <dgm:spPr/>
    </dgm:pt>
    <dgm:pt modelId="{FA69D95D-AAC5-41B7-A0BB-373D5F4435AC}" type="pres">
      <dgm:prSet presAssocID="{755FD825-7299-4851-9951-5AB765D0F4EF}" presName="sibTrans" presStyleLbl="node1" presStyleIdx="5" presStyleCnt="13"/>
      <dgm:spPr/>
    </dgm:pt>
    <dgm:pt modelId="{6D9B5DEC-001C-4823-A62A-F3DB8CD06D39}" type="pres">
      <dgm:prSet presAssocID="{755FD825-7299-4851-9951-5AB765D0F4EF}" presName="sibTransSpacerAfterConnector" presStyleCnt="0"/>
      <dgm:spPr/>
    </dgm:pt>
    <dgm:pt modelId="{8C599756-E175-4AE4-A961-98AA9A5B34B1}" type="pres">
      <dgm:prSet presAssocID="{6703D67F-0AF6-41AE-B5EF-90D44DFACAA6}" presName="node" presStyleLbl="node1" presStyleIdx="6" presStyleCnt="13">
        <dgm:presLayoutVars>
          <dgm:bulletEnabled val="1"/>
        </dgm:presLayoutVars>
      </dgm:prSet>
      <dgm:spPr/>
    </dgm:pt>
    <dgm:pt modelId="{65528832-249E-4FE0-8063-25D2612F4A8F}" type="pres">
      <dgm:prSet presAssocID="{6199EB29-ED5C-41FA-AA6D-9A45ED24E846}" presName="sibTransSpacerBeforeConnector" presStyleCnt="0"/>
      <dgm:spPr/>
    </dgm:pt>
    <dgm:pt modelId="{51C98D7A-4F09-4C24-A3BB-C2580B7F472A}" type="pres">
      <dgm:prSet presAssocID="{6199EB29-ED5C-41FA-AA6D-9A45ED24E846}" presName="sibTrans" presStyleLbl="node1" presStyleIdx="7" presStyleCnt="13"/>
      <dgm:spPr/>
    </dgm:pt>
    <dgm:pt modelId="{2CB0491A-D656-4F53-AC45-C60269A30A6E}" type="pres">
      <dgm:prSet presAssocID="{6199EB29-ED5C-41FA-AA6D-9A45ED24E846}" presName="sibTransSpacerAfterConnector" presStyleCnt="0"/>
      <dgm:spPr/>
    </dgm:pt>
    <dgm:pt modelId="{75BAC12A-B404-4F0D-85EF-85CE4FC17756}" type="pres">
      <dgm:prSet presAssocID="{CBCC227C-A852-4790-B2EF-E74DE2927BBB}" presName="node" presStyleLbl="node1" presStyleIdx="8" presStyleCnt="13">
        <dgm:presLayoutVars>
          <dgm:bulletEnabled val="1"/>
        </dgm:presLayoutVars>
      </dgm:prSet>
      <dgm:spPr/>
    </dgm:pt>
    <dgm:pt modelId="{80362913-E068-4EBE-BCDA-4EDB549572AA}" type="pres">
      <dgm:prSet presAssocID="{B37F0067-47FD-4A24-A23F-0EDFCAC274E9}" presName="sibTransSpacerBeforeConnector" presStyleCnt="0"/>
      <dgm:spPr/>
    </dgm:pt>
    <dgm:pt modelId="{D42F8F84-CC50-4E41-99BF-7F1AD61438A7}" type="pres">
      <dgm:prSet presAssocID="{B37F0067-47FD-4A24-A23F-0EDFCAC274E9}" presName="sibTrans" presStyleLbl="node1" presStyleIdx="9" presStyleCnt="13"/>
      <dgm:spPr/>
    </dgm:pt>
    <dgm:pt modelId="{1038A005-29E8-4CB1-B52A-7EE61E1C894B}" type="pres">
      <dgm:prSet presAssocID="{B37F0067-47FD-4A24-A23F-0EDFCAC274E9}" presName="sibTransSpacerAfterConnector" presStyleCnt="0"/>
      <dgm:spPr/>
    </dgm:pt>
    <dgm:pt modelId="{23A25B25-E0D7-4D06-8BA2-32D2B38EFF2B}" type="pres">
      <dgm:prSet presAssocID="{B9792F8F-6967-46BA-9102-35ED3ED57CC9}" presName="node" presStyleLbl="node1" presStyleIdx="10" presStyleCnt="13">
        <dgm:presLayoutVars>
          <dgm:bulletEnabled val="1"/>
        </dgm:presLayoutVars>
      </dgm:prSet>
      <dgm:spPr/>
    </dgm:pt>
    <dgm:pt modelId="{6AEEEEE5-F7DF-4C94-B50A-F9F131F23F4A}" type="pres">
      <dgm:prSet presAssocID="{E6A14024-AB17-41E9-BEF5-1899F3842929}" presName="sibTransSpacerBeforeConnector" presStyleCnt="0"/>
      <dgm:spPr/>
    </dgm:pt>
    <dgm:pt modelId="{4F64AC1E-1B24-40C9-9E05-AA67F1A63BD4}" type="pres">
      <dgm:prSet presAssocID="{E6A14024-AB17-41E9-BEF5-1899F3842929}" presName="sibTrans" presStyleLbl="node1" presStyleIdx="11" presStyleCnt="13"/>
      <dgm:spPr/>
    </dgm:pt>
    <dgm:pt modelId="{9DA61875-143E-49A6-9091-CCEB4CCC6B0C}" type="pres">
      <dgm:prSet presAssocID="{E6A14024-AB17-41E9-BEF5-1899F3842929}" presName="sibTransSpacerAfterConnector" presStyleCnt="0"/>
      <dgm:spPr/>
    </dgm:pt>
    <dgm:pt modelId="{57ED65D0-2218-437C-B122-0665828B689D}" type="pres">
      <dgm:prSet presAssocID="{39E8ACE1-1ECA-4441-A5E0-2279760BE478}" presName="node" presStyleLbl="node1" presStyleIdx="12" presStyleCnt="13">
        <dgm:presLayoutVars>
          <dgm:bulletEnabled val="1"/>
        </dgm:presLayoutVars>
      </dgm:prSet>
      <dgm:spPr/>
    </dgm:pt>
  </dgm:ptLst>
  <dgm:cxnLst>
    <dgm:cxn modelId="{39062D00-2556-4F11-AEE7-13896792DAE6}" type="presOf" srcId="{B37F0067-47FD-4A24-A23F-0EDFCAC274E9}" destId="{D42F8F84-CC50-4E41-99BF-7F1AD61438A7}" srcOrd="0" destOrd="0" presId="urn:microsoft.com/office/officeart/2016/7/layout/BasicProcessNew"/>
    <dgm:cxn modelId="{AE75B209-5DDB-413D-B20F-2B091FB58BD3}" type="presOf" srcId="{39E8ACE1-1ECA-4441-A5E0-2279760BE478}" destId="{57ED65D0-2218-437C-B122-0665828B689D}" srcOrd="0" destOrd="0" presId="urn:microsoft.com/office/officeart/2016/7/layout/BasicProcessNew"/>
    <dgm:cxn modelId="{0D69200E-7E6E-461F-AA82-438D0ABE5D37}" srcId="{D97AA336-A16F-4B08-B6AE-887051F5A05D}" destId="{CBCC227C-A852-4790-B2EF-E74DE2927BBB}" srcOrd="4" destOrd="0" parTransId="{D7DDC432-CB72-4969-B1EB-91FB93E4B442}" sibTransId="{B37F0067-47FD-4A24-A23F-0EDFCAC274E9}"/>
    <dgm:cxn modelId="{8106111C-A2AB-4063-9195-2E4D0F28A286}" type="presOf" srcId="{755FD825-7299-4851-9951-5AB765D0F4EF}" destId="{FA69D95D-AAC5-41B7-A0BB-373D5F4435AC}" srcOrd="0" destOrd="0" presId="urn:microsoft.com/office/officeart/2016/7/layout/BasicProcessNew"/>
    <dgm:cxn modelId="{B3CB482C-CC09-46BC-9147-0B2D3A82D765}" srcId="{D97AA336-A16F-4B08-B6AE-887051F5A05D}" destId="{0CCB2E06-410E-496E-98CE-C1D362BE8EEB}" srcOrd="2" destOrd="0" parTransId="{3B3D8991-1A3D-49BC-AC01-2A7BC4945831}" sibTransId="{755FD825-7299-4851-9951-5AB765D0F4EF}"/>
    <dgm:cxn modelId="{7E2C8C2C-AB11-4888-A2DD-413CAC46A749}" type="presOf" srcId="{C229C6AE-CE7D-435A-B7B0-C7B3D1001DE9}" destId="{D25DD699-D312-44E4-A83C-DD8C7E0786C9}" srcOrd="0" destOrd="0" presId="urn:microsoft.com/office/officeart/2016/7/layout/BasicProcessNew"/>
    <dgm:cxn modelId="{0FEFBE32-D5B9-4C21-86DA-C56D11EE9905}" type="presOf" srcId="{6199EB29-ED5C-41FA-AA6D-9A45ED24E846}" destId="{51C98D7A-4F09-4C24-A3BB-C2580B7F472A}" srcOrd="0" destOrd="0" presId="urn:microsoft.com/office/officeart/2016/7/layout/BasicProcessNew"/>
    <dgm:cxn modelId="{98875B35-EBED-4B77-A553-1B3479BEAC09}" type="presOf" srcId="{C27A7009-D9D9-42DE-AB3F-49BCB60A4D82}" destId="{F3F722F8-FAE1-4438-BB22-BD4F641D6343}" srcOrd="0" destOrd="0" presId="urn:microsoft.com/office/officeart/2016/7/layout/BasicProcessNew"/>
    <dgm:cxn modelId="{FA045846-236E-4C5C-9036-76E155E6B46C}" srcId="{D97AA336-A16F-4B08-B6AE-887051F5A05D}" destId="{B9792F8F-6967-46BA-9102-35ED3ED57CC9}" srcOrd="5" destOrd="0" parTransId="{4F8DD065-EB9F-488D-ADD8-F8E6EEC31622}" sibTransId="{E6A14024-AB17-41E9-BEF5-1899F3842929}"/>
    <dgm:cxn modelId="{90602E67-5315-4D22-AC7D-F2FFA06A11C4}" type="presOf" srcId="{D97AA336-A16F-4B08-B6AE-887051F5A05D}" destId="{9D64D2C2-C582-448A-A54C-92B3A2DF5033}" srcOrd="0" destOrd="0" presId="urn:microsoft.com/office/officeart/2016/7/layout/BasicProcessNew"/>
    <dgm:cxn modelId="{8D1F0348-D2AE-4C30-9DB9-70B51F2C3550}" type="presOf" srcId="{6703D67F-0AF6-41AE-B5EF-90D44DFACAA6}" destId="{8C599756-E175-4AE4-A961-98AA9A5B34B1}" srcOrd="0" destOrd="0" presId="urn:microsoft.com/office/officeart/2016/7/layout/BasicProcessNew"/>
    <dgm:cxn modelId="{6EDF344E-A2DE-41D8-9431-858FB9686328}" type="presOf" srcId="{C4EACB6C-1F50-48A6-B424-54ED7C87EA4E}" destId="{C1BAB39B-72CF-497D-83FA-C8F0CA2E88FE}" srcOrd="0" destOrd="0" presId="urn:microsoft.com/office/officeart/2016/7/layout/BasicProcessNew"/>
    <dgm:cxn modelId="{0466F955-72E9-4BBE-B8DE-CE3292FCB1DE}" srcId="{D97AA336-A16F-4B08-B6AE-887051F5A05D}" destId="{630FFB72-796D-41E8-86F2-09A354379901}" srcOrd="0" destOrd="0" parTransId="{F60FDFCB-CD0B-42CA-A7E9-745EC998F0CD}" sibTransId="{C229C6AE-CE7D-435A-B7B0-C7B3D1001DE9}"/>
    <dgm:cxn modelId="{4D3EF99E-7A04-4ADA-9BA1-3F88DC90C2F4}" srcId="{D97AA336-A16F-4B08-B6AE-887051F5A05D}" destId="{39E8ACE1-1ECA-4441-A5E0-2279760BE478}" srcOrd="6" destOrd="0" parTransId="{459BB56D-0EB8-4125-94E0-1F36CA041A9E}" sibTransId="{EB3E02B9-D8E7-4451-A80E-D91E97954927}"/>
    <dgm:cxn modelId="{A09D14A3-93FE-461E-9786-11C79AE6B198}" type="presOf" srcId="{0CCB2E06-410E-496E-98CE-C1D362BE8EEB}" destId="{682FF2F2-C877-48A3-A825-92B34A2359D0}" srcOrd="0" destOrd="0" presId="urn:microsoft.com/office/officeart/2016/7/layout/BasicProcessNew"/>
    <dgm:cxn modelId="{8849B7B5-2677-4025-83EA-821D1822BEF8}" type="presOf" srcId="{B9792F8F-6967-46BA-9102-35ED3ED57CC9}" destId="{23A25B25-E0D7-4D06-8BA2-32D2B38EFF2B}" srcOrd="0" destOrd="0" presId="urn:microsoft.com/office/officeart/2016/7/layout/BasicProcessNew"/>
    <dgm:cxn modelId="{6085EBCA-4F07-4CD5-84AB-11588E82A01F}" srcId="{D97AA336-A16F-4B08-B6AE-887051F5A05D}" destId="{6703D67F-0AF6-41AE-B5EF-90D44DFACAA6}" srcOrd="3" destOrd="0" parTransId="{BFBE32D3-3255-4FB8-BA89-34B554319B3B}" sibTransId="{6199EB29-ED5C-41FA-AA6D-9A45ED24E846}"/>
    <dgm:cxn modelId="{0EEA69CB-0289-48DC-9D34-C5DF8A8B9819}" type="presOf" srcId="{CBCC227C-A852-4790-B2EF-E74DE2927BBB}" destId="{75BAC12A-B404-4F0D-85EF-85CE4FC17756}" srcOrd="0" destOrd="0" presId="urn:microsoft.com/office/officeart/2016/7/layout/BasicProcessNew"/>
    <dgm:cxn modelId="{2980B4E1-C243-431F-AA67-1F972019F914}" srcId="{D97AA336-A16F-4B08-B6AE-887051F5A05D}" destId="{C27A7009-D9D9-42DE-AB3F-49BCB60A4D82}" srcOrd="1" destOrd="0" parTransId="{6543D2DD-24AD-45E3-A4D5-466479E3411C}" sibTransId="{C4EACB6C-1F50-48A6-B424-54ED7C87EA4E}"/>
    <dgm:cxn modelId="{C78FC7E2-13D8-4150-BDD7-69A081FFBA12}" type="presOf" srcId="{E6A14024-AB17-41E9-BEF5-1899F3842929}" destId="{4F64AC1E-1B24-40C9-9E05-AA67F1A63BD4}" srcOrd="0" destOrd="0" presId="urn:microsoft.com/office/officeart/2016/7/layout/BasicProcessNew"/>
    <dgm:cxn modelId="{CB69B0FB-B6E7-45AB-8D15-EA6169B819A6}" type="presOf" srcId="{630FFB72-796D-41E8-86F2-09A354379901}" destId="{FE0D5F48-D52E-42F9-B402-40EE0D55D1D8}" srcOrd="0" destOrd="0" presId="urn:microsoft.com/office/officeart/2016/7/layout/BasicProcessNew"/>
    <dgm:cxn modelId="{BBACBFB8-1EE1-4514-8A75-FCC4389AFA0E}" type="presParOf" srcId="{9D64D2C2-C582-448A-A54C-92B3A2DF5033}" destId="{FE0D5F48-D52E-42F9-B402-40EE0D55D1D8}" srcOrd="0" destOrd="0" presId="urn:microsoft.com/office/officeart/2016/7/layout/BasicProcessNew"/>
    <dgm:cxn modelId="{CB14F65C-8385-45A7-8714-3519DCAE6FE8}" type="presParOf" srcId="{9D64D2C2-C582-448A-A54C-92B3A2DF5033}" destId="{09D0EF94-3552-45D2-BF92-99484503277D}" srcOrd="1" destOrd="0" presId="urn:microsoft.com/office/officeart/2016/7/layout/BasicProcessNew"/>
    <dgm:cxn modelId="{ADCC31D1-AD5D-4D7F-880C-5D95DB92722F}" type="presParOf" srcId="{9D64D2C2-C582-448A-A54C-92B3A2DF5033}" destId="{D25DD699-D312-44E4-A83C-DD8C7E0786C9}" srcOrd="2" destOrd="0" presId="urn:microsoft.com/office/officeart/2016/7/layout/BasicProcessNew"/>
    <dgm:cxn modelId="{F00EED7F-3415-4EB7-A7A7-AC3C39F87087}" type="presParOf" srcId="{9D64D2C2-C582-448A-A54C-92B3A2DF5033}" destId="{3AC3753F-ECD3-4B8A-8E7F-3A01EAF36CB5}" srcOrd="3" destOrd="0" presId="urn:microsoft.com/office/officeart/2016/7/layout/BasicProcessNew"/>
    <dgm:cxn modelId="{C6D3F0BC-6440-41BE-B35E-522A97C60771}" type="presParOf" srcId="{9D64D2C2-C582-448A-A54C-92B3A2DF5033}" destId="{F3F722F8-FAE1-4438-BB22-BD4F641D6343}" srcOrd="4" destOrd="0" presId="urn:microsoft.com/office/officeart/2016/7/layout/BasicProcessNew"/>
    <dgm:cxn modelId="{D5C042B7-C80E-4C02-9792-AB72AC2DD3AE}" type="presParOf" srcId="{9D64D2C2-C582-448A-A54C-92B3A2DF5033}" destId="{DC6B7FFF-3D1B-43FA-8796-511DFFA4F497}" srcOrd="5" destOrd="0" presId="urn:microsoft.com/office/officeart/2016/7/layout/BasicProcessNew"/>
    <dgm:cxn modelId="{B6F9A1F4-D74A-447B-B083-B130565BCD54}" type="presParOf" srcId="{9D64D2C2-C582-448A-A54C-92B3A2DF5033}" destId="{C1BAB39B-72CF-497D-83FA-C8F0CA2E88FE}" srcOrd="6" destOrd="0" presId="urn:microsoft.com/office/officeart/2016/7/layout/BasicProcessNew"/>
    <dgm:cxn modelId="{7DE54744-39F3-49AB-94CF-293FEA3D0524}" type="presParOf" srcId="{9D64D2C2-C582-448A-A54C-92B3A2DF5033}" destId="{09C34CE7-385B-4CB3-B901-25A71B4B2743}" srcOrd="7" destOrd="0" presId="urn:microsoft.com/office/officeart/2016/7/layout/BasicProcessNew"/>
    <dgm:cxn modelId="{016974D9-92B6-4AAA-9014-182F18EB9D37}" type="presParOf" srcId="{9D64D2C2-C582-448A-A54C-92B3A2DF5033}" destId="{682FF2F2-C877-48A3-A825-92B34A2359D0}" srcOrd="8" destOrd="0" presId="urn:microsoft.com/office/officeart/2016/7/layout/BasicProcessNew"/>
    <dgm:cxn modelId="{D2AD3A1D-0146-4FE5-A24A-8F2009A1EFB7}" type="presParOf" srcId="{9D64D2C2-C582-448A-A54C-92B3A2DF5033}" destId="{E168D64B-162A-4446-90D6-6ED26044D398}" srcOrd="9" destOrd="0" presId="urn:microsoft.com/office/officeart/2016/7/layout/BasicProcessNew"/>
    <dgm:cxn modelId="{1A2B2808-FA9F-4A9F-A86F-418A8AE60E63}" type="presParOf" srcId="{9D64D2C2-C582-448A-A54C-92B3A2DF5033}" destId="{FA69D95D-AAC5-41B7-A0BB-373D5F4435AC}" srcOrd="10" destOrd="0" presId="urn:microsoft.com/office/officeart/2016/7/layout/BasicProcessNew"/>
    <dgm:cxn modelId="{EBE9DAC6-09E1-41E9-A7A5-8DED400068C3}" type="presParOf" srcId="{9D64D2C2-C582-448A-A54C-92B3A2DF5033}" destId="{6D9B5DEC-001C-4823-A62A-F3DB8CD06D39}" srcOrd="11" destOrd="0" presId="urn:microsoft.com/office/officeart/2016/7/layout/BasicProcessNew"/>
    <dgm:cxn modelId="{729012A0-6B9D-4A2B-BAE3-55F05DF799AD}" type="presParOf" srcId="{9D64D2C2-C582-448A-A54C-92B3A2DF5033}" destId="{8C599756-E175-4AE4-A961-98AA9A5B34B1}" srcOrd="12" destOrd="0" presId="urn:microsoft.com/office/officeart/2016/7/layout/BasicProcessNew"/>
    <dgm:cxn modelId="{2AA43393-F994-441B-92D3-53D828B69520}" type="presParOf" srcId="{9D64D2C2-C582-448A-A54C-92B3A2DF5033}" destId="{65528832-249E-4FE0-8063-25D2612F4A8F}" srcOrd="13" destOrd="0" presId="urn:microsoft.com/office/officeart/2016/7/layout/BasicProcessNew"/>
    <dgm:cxn modelId="{E8992A70-2884-4DC4-8C10-5984F7FE42BF}" type="presParOf" srcId="{9D64D2C2-C582-448A-A54C-92B3A2DF5033}" destId="{51C98D7A-4F09-4C24-A3BB-C2580B7F472A}" srcOrd="14" destOrd="0" presId="urn:microsoft.com/office/officeart/2016/7/layout/BasicProcessNew"/>
    <dgm:cxn modelId="{24EA6574-A9FC-41FE-B33D-5C98FFAAA938}" type="presParOf" srcId="{9D64D2C2-C582-448A-A54C-92B3A2DF5033}" destId="{2CB0491A-D656-4F53-AC45-C60269A30A6E}" srcOrd="15" destOrd="0" presId="urn:microsoft.com/office/officeart/2016/7/layout/BasicProcessNew"/>
    <dgm:cxn modelId="{84557C80-B89A-48BC-8C1A-BC062F864F0A}" type="presParOf" srcId="{9D64D2C2-C582-448A-A54C-92B3A2DF5033}" destId="{75BAC12A-B404-4F0D-85EF-85CE4FC17756}" srcOrd="16" destOrd="0" presId="urn:microsoft.com/office/officeart/2016/7/layout/BasicProcessNew"/>
    <dgm:cxn modelId="{CDFFE714-9975-402D-9E4F-542614FD7D2B}" type="presParOf" srcId="{9D64D2C2-C582-448A-A54C-92B3A2DF5033}" destId="{80362913-E068-4EBE-BCDA-4EDB549572AA}" srcOrd="17" destOrd="0" presId="urn:microsoft.com/office/officeart/2016/7/layout/BasicProcessNew"/>
    <dgm:cxn modelId="{1F5F8EF8-5D9A-4A22-B012-4B177A81AE52}" type="presParOf" srcId="{9D64D2C2-C582-448A-A54C-92B3A2DF5033}" destId="{D42F8F84-CC50-4E41-99BF-7F1AD61438A7}" srcOrd="18" destOrd="0" presId="urn:microsoft.com/office/officeart/2016/7/layout/BasicProcessNew"/>
    <dgm:cxn modelId="{CE96038B-53B3-46D0-905D-DDE788F2D205}" type="presParOf" srcId="{9D64D2C2-C582-448A-A54C-92B3A2DF5033}" destId="{1038A005-29E8-4CB1-B52A-7EE61E1C894B}" srcOrd="19" destOrd="0" presId="urn:microsoft.com/office/officeart/2016/7/layout/BasicProcessNew"/>
    <dgm:cxn modelId="{9261A5D2-2E1A-4541-B04C-8E78CDE9B3D8}" type="presParOf" srcId="{9D64D2C2-C582-448A-A54C-92B3A2DF5033}" destId="{23A25B25-E0D7-4D06-8BA2-32D2B38EFF2B}" srcOrd="20" destOrd="0" presId="urn:microsoft.com/office/officeart/2016/7/layout/BasicProcessNew"/>
    <dgm:cxn modelId="{C88F07A0-8B46-4917-99C4-4994B744EB6D}" type="presParOf" srcId="{9D64D2C2-C582-448A-A54C-92B3A2DF5033}" destId="{6AEEEEE5-F7DF-4C94-B50A-F9F131F23F4A}" srcOrd="21" destOrd="0" presId="urn:microsoft.com/office/officeart/2016/7/layout/BasicProcessNew"/>
    <dgm:cxn modelId="{794CBB66-D5FA-4868-9DF5-0E71BA4277E7}" type="presParOf" srcId="{9D64D2C2-C582-448A-A54C-92B3A2DF5033}" destId="{4F64AC1E-1B24-40C9-9E05-AA67F1A63BD4}" srcOrd="22" destOrd="0" presId="urn:microsoft.com/office/officeart/2016/7/layout/BasicProcessNew"/>
    <dgm:cxn modelId="{3C2F6557-EB36-448E-88B7-F82E6AB5E290}" type="presParOf" srcId="{9D64D2C2-C582-448A-A54C-92B3A2DF5033}" destId="{9DA61875-143E-49A6-9091-CCEB4CCC6B0C}" srcOrd="23" destOrd="0" presId="urn:microsoft.com/office/officeart/2016/7/layout/BasicProcessNew"/>
    <dgm:cxn modelId="{04728F50-1057-4DBC-8DEE-2465F6890701}" type="presParOf" srcId="{9D64D2C2-C582-448A-A54C-92B3A2DF5033}" destId="{57ED65D0-2218-437C-B122-0665828B689D}" srcOrd="24"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3D046F-722C-4A1F-B87C-35B5BFA4D599}" type="doc">
      <dgm:prSet loTypeId="urn:microsoft.com/office/officeart/2005/8/layout/vProcess5" loCatId="process" qsTypeId="urn:microsoft.com/office/officeart/2005/8/quickstyle/simple4" qsCatId="simple" csTypeId="urn:microsoft.com/office/officeart/2005/8/colors/colorful2" csCatId="colorful"/>
      <dgm:spPr/>
      <dgm:t>
        <a:bodyPr/>
        <a:lstStyle/>
        <a:p>
          <a:endParaRPr lang="en-US"/>
        </a:p>
      </dgm:t>
    </dgm:pt>
    <dgm:pt modelId="{C83C87B2-D5FA-4A74-A2CB-D4BDD8D7A886}">
      <dgm:prSet/>
      <dgm:spPr/>
      <dgm:t>
        <a:bodyPr/>
        <a:lstStyle/>
        <a:p>
          <a:r>
            <a:rPr lang="uk-UA" b="1"/>
            <a:t>Вертикальне планування промислового майданчика</a:t>
          </a:r>
          <a:endParaRPr lang="en-US"/>
        </a:p>
      </dgm:t>
    </dgm:pt>
    <dgm:pt modelId="{71FB7FD8-6B47-4EF9-A9F0-2DBFEC60F4C8}" type="parTrans" cxnId="{76846F18-833C-49E0-AF37-EBB5E534F75F}">
      <dgm:prSet/>
      <dgm:spPr/>
      <dgm:t>
        <a:bodyPr/>
        <a:lstStyle/>
        <a:p>
          <a:endParaRPr lang="en-US"/>
        </a:p>
      </dgm:t>
    </dgm:pt>
    <dgm:pt modelId="{4ABBF518-A883-4CCC-A115-A370F144AF81}" type="sibTrans" cxnId="{76846F18-833C-49E0-AF37-EBB5E534F75F}">
      <dgm:prSet/>
      <dgm:spPr/>
      <dgm:t>
        <a:bodyPr/>
        <a:lstStyle/>
        <a:p>
          <a:endParaRPr lang="en-US"/>
        </a:p>
      </dgm:t>
    </dgm:pt>
    <dgm:pt modelId="{03ED3269-1973-47BD-A8D5-3D456D551405}">
      <dgm:prSet/>
      <dgm:spPr/>
      <dgm:t>
        <a:bodyPr/>
        <a:lstStyle/>
        <a:p>
          <a:r>
            <a:rPr lang="uk-UA"/>
            <a:t>Виконується для надання поверхні необхідних ухилів і напрямків водовідведення</a:t>
          </a:r>
          <a:endParaRPr lang="en-US"/>
        </a:p>
      </dgm:t>
    </dgm:pt>
    <dgm:pt modelId="{C080B194-CC59-449D-B9B5-2B83678CF1C8}" type="parTrans" cxnId="{F18A9018-A48B-4B2B-A00E-143B5992532E}">
      <dgm:prSet/>
      <dgm:spPr/>
      <dgm:t>
        <a:bodyPr/>
        <a:lstStyle/>
        <a:p>
          <a:endParaRPr lang="en-US"/>
        </a:p>
      </dgm:t>
    </dgm:pt>
    <dgm:pt modelId="{C2883E46-192F-41EC-987A-FF3EA20C67F7}" type="sibTrans" cxnId="{F18A9018-A48B-4B2B-A00E-143B5992532E}">
      <dgm:prSet/>
      <dgm:spPr/>
      <dgm:t>
        <a:bodyPr/>
        <a:lstStyle/>
        <a:p>
          <a:endParaRPr lang="en-US"/>
        </a:p>
      </dgm:t>
    </dgm:pt>
    <dgm:pt modelId="{58AE1643-B4F7-4687-8170-8C6C118CB875}">
      <dgm:prSet/>
      <dgm:spPr/>
      <dgm:t>
        <a:bodyPr/>
        <a:lstStyle/>
        <a:p>
          <a:r>
            <a:rPr lang="uk-UA"/>
            <a:t>Проводиться до або під час будівництва залежно від обсягів робіт</a:t>
          </a:r>
          <a:endParaRPr lang="en-US"/>
        </a:p>
      </dgm:t>
    </dgm:pt>
    <dgm:pt modelId="{52153BC0-19B2-4FDF-94E1-07FB286B27C4}" type="parTrans" cxnId="{3FC16761-993A-4C65-9B0F-59EEDB62AA7A}">
      <dgm:prSet/>
      <dgm:spPr/>
      <dgm:t>
        <a:bodyPr/>
        <a:lstStyle/>
        <a:p>
          <a:endParaRPr lang="en-US"/>
        </a:p>
      </dgm:t>
    </dgm:pt>
    <dgm:pt modelId="{987474ED-F637-4586-9656-14DDAFA60CDD}" type="sibTrans" cxnId="{3FC16761-993A-4C65-9B0F-59EEDB62AA7A}">
      <dgm:prSet/>
      <dgm:spPr/>
      <dgm:t>
        <a:bodyPr/>
        <a:lstStyle/>
        <a:p>
          <a:endParaRPr lang="en-US"/>
        </a:p>
      </dgm:t>
    </dgm:pt>
    <dgm:pt modelId="{E4C0FBEF-2871-4ED0-A524-814FFC6D424E}">
      <dgm:prSet/>
      <dgm:spPr/>
      <dgm:t>
        <a:bodyPr/>
        <a:lstStyle/>
        <a:p>
          <a:r>
            <a:rPr lang="uk-UA"/>
            <a:t>Основні документи:</a:t>
          </a:r>
          <a:endParaRPr lang="en-US"/>
        </a:p>
      </dgm:t>
    </dgm:pt>
    <dgm:pt modelId="{7304DBA1-F14F-452F-97D6-80081636C961}" type="parTrans" cxnId="{1EDA1316-0E3E-41FA-914C-991389EFA542}">
      <dgm:prSet/>
      <dgm:spPr/>
      <dgm:t>
        <a:bodyPr/>
        <a:lstStyle/>
        <a:p>
          <a:endParaRPr lang="en-US"/>
        </a:p>
      </dgm:t>
    </dgm:pt>
    <dgm:pt modelId="{307A7C7D-54D0-4355-A87E-09F1D9F92C74}" type="sibTrans" cxnId="{1EDA1316-0E3E-41FA-914C-991389EFA542}">
      <dgm:prSet/>
      <dgm:spPr/>
      <dgm:t>
        <a:bodyPr/>
        <a:lstStyle/>
        <a:p>
          <a:endParaRPr lang="en-US"/>
        </a:p>
      </dgm:t>
    </dgm:pt>
    <dgm:pt modelId="{5D159B84-DB05-4373-ADEF-8E44611ADE2D}">
      <dgm:prSet/>
      <dgm:spPr/>
      <dgm:t>
        <a:bodyPr/>
        <a:lstStyle/>
        <a:p>
          <a:r>
            <a:rPr lang="uk-UA"/>
            <a:t>план вертикального планування;</a:t>
          </a:r>
          <a:endParaRPr lang="en-US"/>
        </a:p>
      </dgm:t>
    </dgm:pt>
    <dgm:pt modelId="{4B05B8E5-C234-47C3-8CF0-1E922FFDA553}" type="parTrans" cxnId="{E7B74250-8EE8-4FB7-8FCA-2110AB27E50F}">
      <dgm:prSet/>
      <dgm:spPr/>
      <dgm:t>
        <a:bodyPr/>
        <a:lstStyle/>
        <a:p>
          <a:endParaRPr lang="en-US"/>
        </a:p>
      </dgm:t>
    </dgm:pt>
    <dgm:pt modelId="{65D1ADAC-E038-48F0-A5FB-858425182BDF}" type="sibTrans" cxnId="{E7B74250-8EE8-4FB7-8FCA-2110AB27E50F}">
      <dgm:prSet/>
      <dgm:spPr/>
      <dgm:t>
        <a:bodyPr/>
        <a:lstStyle/>
        <a:p>
          <a:endParaRPr lang="en-US"/>
        </a:p>
      </dgm:t>
    </dgm:pt>
    <dgm:pt modelId="{FC893814-4FEE-4630-BC6C-FD93D2959819}">
      <dgm:prSet/>
      <dgm:spPr/>
      <dgm:t>
        <a:bodyPr/>
        <a:lstStyle/>
        <a:p>
          <a:r>
            <a:rPr lang="uk-UA"/>
            <a:t>картограма земляних робіт;</a:t>
          </a:r>
          <a:endParaRPr lang="en-US"/>
        </a:p>
      </dgm:t>
    </dgm:pt>
    <dgm:pt modelId="{04FA44F5-43A4-478B-AC0E-1DE2DA2BF1CA}" type="parTrans" cxnId="{066D5A0D-2F43-4F11-AEC2-8E4E9732376D}">
      <dgm:prSet/>
      <dgm:spPr/>
      <dgm:t>
        <a:bodyPr/>
        <a:lstStyle/>
        <a:p>
          <a:endParaRPr lang="en-US"/>
        </a:p>
      </dgm:t>
    </dgm:pt>
    <dgm:pt modelId="{A62B08C6-67C6-48D5-B4E8-893AE6C40F28}" type="sibTrans" cxnId="{066D5A0D-2F43-4F11-AEC2-8E4E9732376D}">
      <dgm:prSet/>
      <dgm:spPr/>
      <dgm:t>
        <a:bodyPr/>
        <a:lstStyle/>
        <a:p>
          <a:endParaRPr lang="en-US"/>
        </a:p>
      </dgm:t>
    </dgm:pt>
    <dgm:pt modelId="{92438B8C-3097-4D61-A768-36716E0BB000}">
      <dgm:prSet/>
      <dgm:spPr/>
      <dgm:t>
        <a:bodyPr/>
        <a:lstStyle/>
        <a:p>
          <a:r>
            <a:rPr lang="uk-UA"/>
            <a:t>топографічна зйомка М 1:500</a:t>
          </a:r>
          <a:endParaRPr lang="en-US"/>
        </a:p>
      </dgm:t>
    </dgm:pt>
    <dgm:pt modelId="{3B64C9E1-FC57-4618-96EE-E951D631695B}" type="parTrans" cxnId="{0AFC2AC8-786B-46F1-A2DA-09E9F8B78BBC}">
      <dgm:prSet/>
      <dgm:spPr/>
      <dgm:t>
        <a:bodyPr/>
        <a:lstStyle/>
        <a:p>
          <a:endParaRPr lang="en-US"/>
        </a:p>
      </dgm:t>
    </dgm:pt>
    <dgm:pt modelId="{E7CA0A57-E189-4D03-B398-00A5F168188A}" type="sibTrans" cxnId="{0AFC2AC8-786B-46F1-A2DA-09E9F8B78BBC}">
      <dgm:prSet/>
      <dgm:spPr/>
      <dgm:t>
        <a:bodyPr/>
        <a:lstStyle/>
        <a:p>
          <a:endParaRPr lang="en-US"/>
        </a:p>
      </dgm:t>
    </dgm:pt>
    <dgm:pt modelId="{9F9D7C04-33B2-4255-93D2-456297744E6C}">
      <dgm:prSet/>
      <dgm:spPr/>
      <dgm:t>
        <a:bodyPr/>
        <a:lstStyle/>
        <a:p>
          <a:r>
            <a:rPr lang="uk-UA"/>
            <a:t>Перевіряється відповідність планувальних відміток і ухилів</a:t>
          </a:r>
          <a:endParaRPr lang="en-US"/>
        </a:p>
      </dgm:t>
    </dgm:pt>
    <dgm:pt modelId="{AA27CD3D-F226-482C-A042-CBB4BEAA5E74}" type="parTrans" cxnId="{68B97B53-668C-49E1-8461-A22DBAD2D338}">
      <dgm:prSet/>
      <dgm:spPr/>
      <dgm:t>
        <a:bodyPr/>
        <a:lstStyle/>
        <a:p>
          <a:endParaRPr lang="en-US"/>
        </a:p>
      </dgm:t>
    </dgm:pt>
    <dgm:pt modelId="{701A3FBA-4F5C-462D-BEA8-ECD212E6A84D}" type="sibTrans" cxnId="{68B97B53-668C-49E1-8461-A22DBAD2D338}">
      <dgm:prSet/>
      <dgm:spPr/>
      <dgm:t>
        <a:bodyPr/>
        <a:lstStyle/>
        <a:p>
          <a:endParaRPr lang="en-US"/>
        </a:p>
      </dgm:t>
    </dgm:pt>
    <dgm:pt modelId="{5DF29C88-778C-4366-BFEC-5F0B2B48707A}" type="pres">
      <dgm:prSet presAssocID="{C93D046F-722C-4A1F-B87C-35B5BFA4D599}" presName="outerComposite" presStyleCnt="0">
        <dgm:presLayoutVars>
          <dgm:chMax val="5"/>
          <dgm:dir/>
          <dgm:resizeHandles val="exact"/>
        </dgm:presLayoutVars>
      </dgm:prSet>
      <dgm:spPr/>
    </dgm:pt>
    <dgm:pt modelId="{B9953730-762E-474D-B3C0-CD1CDA553388}" type="pres">
      <dgm:prSet presAssocID="{C93D046F-722C-4A1F-B87C-35B5BFA4D599}" presName="dummyMaxCanvas" presStyleCnt="0">
        <dgm:presLayoutVars/>
      </dgm:prSet>
      <dgm:spPr/>
    </dgm:pt>
    <dgm:pt modelId="{785F4567-8276-4D09-891D-F20B3BC9A8C6}" type="pres">
      <dgm:prSet presAssocID="{C93D046F-722C-4A1F-B87C-35B5BFA4D599}" presName="FiveNodes_1" presStyleLbl="node1" presStyleIdx="0" presStyleCnt="5">
        <dgm:presLayoutVars>
          <dgm:bulletEnabled val="1"/>
        </dgm:presLayoutVars>
      </dgm:prSet>
      <dgm:spPr/>
    </dgm:pt>
    <dgm:pt modelId="{6B36684B-0116-4A89-90F1-DA391588947A}" type="pres">
      <dgm:prSet presAssocID="{C93D046F-722C-4A1F-B87C-35B5BFA4D599}" presName="FiveNodes_2" presStyleLbl="node1" presStyleIdx="1" presStyleCnt="5">
        <dgm:presLayoutVars>
          <dgm:bulletEnabled val="1"/>
        </dgm:presLayoutVars>
      </dgm:prSet>
      <dgm:spPr/>
    </dgm:pt>
    <dgm:pt modelId="{3261D76C-5C9F-403A-8C01-39E6F63BF25F}" type="pres">
      <dgm:prSet presAssocID="{C93D046F-722C-4A1F-B87C-35B5BFA4D599}" presName="FiveNodes_3" presStyleLbl="node1" presStyleIdx="2" presStyleCnt="5">
        <dgm:presLayoutVars>
          <dgm:bulletEnabled val="1"/>
        </dgm:presLayoutVars>
      </dgm:prSet>
      <dgm:spPr/>
    </dgm:pt>
    <dgm:pt modelId="{9CA4EA1B-DE0C-45D1-A334-F4760614A739}" type="pres">
      <dgm:prSet presAssocID="{C93D046F-722C-4A1F-B87C-35B5BFA4D599}" presName="FiveNodes_4" presStyleLbl="node1" presStyleIdx="3" presStyleCnt="5">
        <dgm:presLayoutVars>
          <dgm:bulletEnabled val="1"/>
        </dgm:presLayoutVars>
      </dgm:prSet>
      <dgm:spPr/>
    </dgm:pt>
    <dgm:pt modelId="{846E686A-7C43-427A-B179-B886CC5015EC}" type="pres">
      <dgm:prSet presAssocID="{C93D046F-722C-4A1F-B87C-35B5BFA4D599}" presName="FiveNodes_5" presStyleLbl="node1" presStyleIdx="4" presStyleCnt="5">
        <dgm:presLayoutVars>
          <dgm:bulletEnabled val="1"/>
        </dgm:presLayoutVars>
      </dgm:prSet>
      <dgm:spPr/>
    </dgm:pt>
    <dgm:pt modelId="{CAAECF88-F3EB-4668-9C86-333430A39646}" type="pres">
      <dgm:prSet presAssocID="{C93D046F-722C-4A1F-B87C-35B5BFA4D599}" presName="FiveConn_1-2" presStyleLbl="fgAccFollowNode1" presStyleIdx="0" presStyleCnt="4">
        <dgm:presLayoutVars>
          <dgm:bulletEnabled val="1"/>
        </dgm:presLayoutVars>
      </dgm:prSet>
      <dgm:spPr/>
    </dgm:pt>
    <dgm:pt modelId="{47A14904-A253-4C38-9F67-F8CEAF3B8515}" type="pres">
      <dgm:prSet presAssocID="{C93D046F-722C-4A1F-B87C-35B5BFA4D599}" presName="FiveConn_2-3" presStyleLbl="fgAccFollowNode1" presStyleIdx="1" presStyleCnt="4">
        <dgm:presLayoutVars>
          <dgm:bulletEnabled val="1"/>
        </dgm:presLayoutVars>
      </dgm:prSet>
      <dgm:spPr/>
    </dgm:pt>
    <dgm:pt modelId="{1FC471E2-01B0-4783-9606-652AD7F49158}" type="pres">
      <dgm:prSet presAssocID="{C93D046F-722C-4A1F-B87C-35B5BFA4D599}" presName="FiveConn_3-4" presStyleLbl="fgAccFollowNode1" presStyleIdx="2" presStyleCnt="4">
        <dgm:presLayoutVars>
          <dgm:bulletEnabled val="1"/>
        </dgm:presLayoutVars>
      </dgm:prSet>
      <dgm:spPr/>
    </dgm:pt>
    <dgm:pt modelId="{6B57A689-46C1-4CBA-94BB-A56311ABE08A}" type="pres">
      <dgm:prSet presAssocID="{C93D046F-722C-4A1F-B87C-35B5BFA4D599}" presName="FiveConn_4-5" presStyleLbl="fgAccFollowNode1" presStyleIdx="3" presStyleCnt="4">
        <dgm:presLayoutVars>
          <dgm:bulletEnabled val="1"/>
        </dgm:presLayoutVars>
      </dgm:prSet>
      <dgm:spPr/>
    </dgm:pt>
    <dgm:pt modelId="{1BDB8E38-BE2F-4C03-9731-8BB0E66ADBC5}" type="pres">
      <dgm:prSet presAssocID="{C93D046F-722C-4A1F-B87C-35B5BFA4D599}" presName="FiveNodes_1_text" presStyleLbl="node1" presStyleIdx="4" presStyleCnt="5">
        <dgm:presLayoutVars>
          <dgm:bulletEnabled val="1"/>
        </dgm:presLayoutVars>
      </dgm:prSet>
      <dgm:spPr/>
    </dgm:pt>
    <dgm:pt modelId="{A3ACBEDB-4E94-42FC-9385-32CBF53BF202}" type="pres">
      <dgm:prSet presAssocID="{C93D046F-722C-4A1F-B87C-35B5BFA4D599}" presName="FiveNodes_2_text" presStyleLbl="node1" presStyleIdx="4" presStyleCnt="5">
        <dgm:presLayoutVars>
          <dgm:bulletEnabled val="1"/>
        </dgm:presLayoutVars>
      </dgm:prSet>
      <dgm:spPr/>
    </dgm:pt>
    <dgm:pt modelId="{CD31FE31-91C0-46B2-9389-1E932AF51160}" type="pres">
      <dgm:prSet presAssocID="{C93D046F-722C-4A1F-B87C-35B5BFA4D599}" presName="FiveNodes_3_text" presStyleLbl="node1" presStyleIdx="4" presStyleCnt="5">
        <dgm:presLayoutVars>
          <dgm:bulletEnabled val="1"/>
        </dgm:presLayoutVars>
      </dgm:prSet>
      <dgm:spPr/>
    </dgm:pt>
    <dgm:pt modelId="{5BE84BD3-ABFB-4F3F-AE8D-37C6B6F77794}" type="pres">
      <dgm:prSet presAssocID="{C93D046F-722C-4A1F-B87C-35B5BFA4D599}" presName="FiveNodes_4_text" presStyleLbl="node1" presStyleIdx="4" presStyleCnt="5">
        <dgm:presLayoutVars>
          <dgm:bulletEnabled val="1"/>
        </dgm:presLayoutVars>
      </dgm:prSet>
      <dgm:spPr/>
    </dgm:pt>
    <dgm:pt modelId="{9A75A38D-B237-4FBE-A1A2-1CB041024600}" type="pres">
      <dgm:prSet presAssocID="{C93D046F-722C-4A1F-B87C-35B5BFA4D599}" presName="FiveNodes_5_text" presStyleLbl="node1" presStyleIdx="4" presStyleCnt="5">
        <dgm:presLayoutVars>
          <dgm:bulletEnabled val="1"/>
        </dgm:presLayoutVars>
      </dgm:prSet>
      <dgm:spPr/>
    </dgm:pt>
  </dgm:ptLst>
  <dgm:cxnLst>
    <dgm:cxn modelId="{066D5A0D-2F43-4F11-AEC2-8E4E9732376D}" srcId="{E4C0FBEF-2871-4ED0-A524-814FFC6D424E}" destId="{FC893814-4FEE-4630-BC6C-FD93D2959819}" srcOrd="1" destOrd="0" parTransId="{04FA44F5-43A4-478B-AC0E-1DE2DA2BF1CA}" sibTransId="{A62B08C6-67C6-48D5-B4E8-893AE6C40F28}"/>
    <dgm:cxn modelId="{1EDA1316-0E3E-41FA-914C-991389EFA542}" srcId="{C93D046F-722C-4A1F-B87C-35B5BFA4D599}" destId="{E4C0FBEF-2871-4ED0-A524-814FFC6D424E}" srcOrd="3" destOrd="0" parTransId="{7304DBA1-F14F-452F-97D6-80081636C961}" sibTransId="{307A7C7D-54D0-4355-A87E-09F1D9F92C74}"/>
    <dgm:cxn modelId="{2D656B16-6E07-47E4-A1C2-A754D84CAF26}" type="presOf" srcId="{987474ED-F637-4586-9656-14DDAFA60CDD}" destId="{1FC471E2-01B0-4783-9606-652AD7F49158}" srcOrd="0" destOrd="0" presId="urn:microsoft.com/office/officeart/2005/8/layout/vProcess5"/>
    <dgm:cxn modelId="{76846F18-833C-49E0-AF37-EBB5E534F75F}" srcId="{C93D046F-722C-4A1F-B87C-35B5BFA4D599}" destId="{C83C87B2-D5FA-4A74-A2CB-D4BDD8D7A886}" srcOrd="0" destOrd="0" parTransId="{71FB7FD8-6B47-4EF9-A9F0-2DBFEC60F4C8}" sibTransId="{4ABBF518-A883-4CCC-A115-A370F144AF81}"/>
    <dgm:cxn modelId="{F18A9018-A48B-4B2B-A00E-143B5992532E}" srcId="{C93D046F-722C-4A1F-B87C-35B5BFA4D599}" destId="{03ED3269-1973-47BD-A8D5-3D456D551405}" srcOrd="1" destOrd="0" parTransId="{C080B194-CC59-449D-B9B5-2B83678CF1C8}" sibTransId="{C2883E46-192F-41EC-987A-FF3EA20C67F7}"/>
    <dgm:cxn modelId="{FC99D41D-BC03-4CEF-BA77-2D17C91A7973}" type="presOf" srcId="{5D159B84-DB05-4373-ADEF-8E44611ADE2D}" destId="{9CA4EA1B-DE0C-45D1-A334-F4760614A739}" srcOrd="0" destOrd="1" presId="urn:microsoft.com/office/officeart/2005/8/layout/vProcess5"/>
    <dgm:cxn modelId="{9375FE5C-8395-4EDA-9B96-81BDFBE5D6C6}" type="presOf" srcId="{5D159B84-DB05-4373-ADEF-8E44611ADE2D}" destId="{5BE84BD3-ABFB-4F3F-AE8D-37C6B6F77794}" srcOrd="1" destOrd="1" presId="urn:microsoft.com/office/officeart/2005/8/layout/vProcess5"/>
    <dgm:cxn modelId="{54BB945D-06AA-44B4-A89B-99C6DFC0853D}" type="presOf" srcId="{C2883E46-192F-41EC-987A-FF3EA20C67F7}" destId="{47A14904-A253-4C38-9F67-F8CEAF3B8515}" srcOrd="0" destOrd="0" presId="urn:microsoft.com/office/officeart/2005/8/layout/vProcess5"/>
    <dgm:cxn modelId="{3FC16761-993A-4C65-9B0F-59EEDB62AA7A}" srcId="{C93D046F-722C-4A1F-B87C-35B5BFA4D599}" destId="{58AE1643-B4F7-4687-8170-8C6C118CB875}" srcOrd="2" destOrd="0" parTransId="{52153BC0-19B2-4FDF-94E1-07FB286B27C4}" sibTransId="{987474ED-F637-4586-9656-14DDAFA60CDD}"/>
    <dgm:cxn modelId="{E7B74250-8EE8-4FB7-8FCA-2110AB27E50F}" srcId="{E4C0FBEF-2871-4ED0-A524-814FFC6D424E}" destId="{5D159B84-DB05-4373-ADEF-8E44611ADE2D}" srcOrd="0" destOrd="0" parTransId="{4B05B8E5-C234-47C3-8CF0-1E922FFDA553}" sibTransId="{65D1ADAC-E038-48F0-A5FB-858425182BDF}"/>
    <dgm:cxn modelId="{DE236851-F9C7-47F4-9F52-A0497526B15E}" type="presOf" srcId="{C83C87B2-D5FA-4A74-A2CB-D4BDD8D7A886}" destId="{1BDB8E38-BE2F-4C03-9731-8BB0E66ADBC5}" srcOrd="1" destOrd="0" presId="urn:microsoft.com/office/officeart/2005/8/layout/vProcess5"/>
    <dgm:cxn modelId="{3881E351-5DBF-4F22-B8C0-551CC39D165F}" type="presOf" srcId="{58AE1643-B4F7-4687-8170-8C6C118CB875}" destId="{CD31FE31-91C0-46B2-9389-1E932AF51160}" srcOrd="1" destOrd="0" presId="urn:microsoft.com/office/officeart/2005/8/layout/vProcess5"/>
    <dgm:cxn modelId="{68B97B53-668C-49E1-8461-A22DBAD2D338}" srcId="{C93D046F-722C-4A1F-B87C-35B5BFA4D599}" destId="{9F9D7C04-33B2-4255-93D2-456297744E6C}" srcOrd="4" destOrd="0" parTransId="{AA27CD3D-F226-482C-A042-CBB4BEAA5E74}" sibTransId="{701A3FBA-4F5C-462D-BEA8-ECD212E6A84D}"/>
    <dgm:cxn modelId="{06005077-D86A-49E0-9DD8-5C0A1B8C671D}" type="presOf" srcId="{FC893814-4FEE-4630-BC6C-FD93D2959819}" destId="{9CA4EA1B-DE0C-45D1-A334-F4760614A739}" srcOrd="0" destOrd="2" presId="urn:microsoft.com/office/officeart/2005/8/layout/vProcess5"/>
    <dgm:cxn modelId="{60C4D577-1342-4F66-868B-F2BBA6B4D709}" type="presOf" srcId="{03ED3269-1973-47BD-A8D5-3D456D551405}" destId="{A3ACBEDB-4E94-42FC-9385-32CBF53BF202}" srcOrd="1" destOrd="0" presId="urn:microsoft.com/office/officeart/2005/8/layout/vProcess5"/>
    <dgm:cxn modelId="{9B780B7F-4DB1-4E35-85F9-221005C4366B}" type="presOf" srcId="{C83C87B2-D5FA-4A74-A2CB-D4BDD8D7A886}" destId="{785F4567-8276-4D09-891D-F20B3BC9A8C6}" srcOrd="0" destOrd="0" presId="urn:microsoft.com/office/officeart/2005/8/layout/vProcess5"/>
    <dgm:cxn modelId="{BEE22785-97FE-467F-9B06-D979334AC22B}" type="presOf" srcId="{307A7C7D-54D0-4355-A87E-09F1D9F92C74}" destId="{6B57A689-46C1-4CBA-94BB-A56311ABE08A}" srcOrd="0" destOrd="0" presId="urn:microsoft.com/office/officeart/2005/8/layout/vProcess5"/>
    <dgm:cxn modelId="{118BF58A-AD0C-40DC-B1CC-369B826CEDCF}" type="presOf" srcId="{92438B8C-3097-4D61-A768-36716E0BB000}" destId="{5BE84BD3-ABFB-4F3F-AE8D-37C6B6F77794}" srcOrd="1" destOrd="3" presId="urn:microsoft.com/office/officeart/2005/8/layout/vProcess5"/>
    <dgm:cxn modelId="{915B048E-B96F-4C5F-AE57-4B1985A97134}" type="presOf" srcId="{E4C0FBEF-2871-4ED0-A524-814FFC6D424E}" destId="{9CA4EA1B-DE0C-45D1-A334-F4760614A739}" srcOrd="0" destOrd="0" presId="urn:microsoft.com/office/officeart/2005/8/layout/vProcess5"/>
    <dgm:cxn modelId="{965FA096-8E2F-4AA9-A53A-5F0F7FFE7D91}" type="presOf" srcId="{03ED3269-1973-47BD-A8D5-3D456D551405}" destId="{6B36684B-0116-4A89-90F1-DA391588947A}" srcOrd="0" destOrd="0" presId="urn:microsoft.com/office/officeart/2005/8/layout/vProcess5"/>
    <dgm:cxn modelId="{2AF88699-C28D-42AE-B54A-CB407D36CD37}" type="presOf" srcId="{FC893814-4FEE-4630-BC6C-FD93D2959819}" destId="{5BE84BD3-ABFB-4F3F-AE8D-37C6B6F77794}" srcOrd="1" destOrd="2" presId="urn:microsoft.com/office/officeart/2005/8/layout/vProcess5"/>
    <dgm:cxn modelId="{C40266A2-C642-4FC0-8C6E-C99065E2145C}" type="presOf" srcId="{9F9D7C04-33B2-4255-93D2-456297744E6C}" destId="{846E686A-7C43-427A-B179-B886CC5015EC}" srcOrd="0" destOrd="0" presId="urn:microsoft.com/office/officeart/2005/8/layout/vProcess5"/>
    <dgm:cxn modelId="{92D434AF-E9F3-497B-8E31-D3C39D012E53}" type="presOf" srcId="{C93D046F-722C-4A1F-B87C-35B5BFA4D599}" destId="{5DF29C88-778C-4366-BFEC-5F0B2B48707A}" srcOrd="0" destOrd="0" presId="urn:microsoft.com/office/officeart/2005/8/layout/vProcess5"/>
    <dgm:cxn modelId="{F898ADBF-38C2-4E41-A22F-E2231E89AB8F}" type="presOf" srcId="{4ABBF518-A883-4CCC-A115-A370F144AF81}" destId="{CAAECF88-F3EB-4668-9C86-333430A39646}" srcOrd="0" destOrd="0" presId="urn:microsoft.com/office/officeart/2005/8/layout/vProcess5"/>
    <dgm:cxn modelId="{6516D1C1-A292-411A-A262-8A56369EF04A}" type="presOf" srcId="{9F9D7C04-33B2-4255-93D2-456297744E6C}" destId="{9A75A38D-B237-4FBE-A1A2-1CB041024600}" srcOrd="1" destOrd="0" presId="urn:microsoft.com/office/officeart/2005/8/layout/vProcess5"/>
    <dgm:cxn modelId="{0AFC2AC8-786B-46F1-A2DA-09E9F8B78BBC}" srcId="{E4C0FBEF-2871-4ED0-A524-814FFC6D424E}" destId="{92438B8C-3097-4D61-A768-36716E0BB000}" srcOrd="2" destOrd="0" parTransId="{3B64C9E1-FC57-4618-96EE-E951D631695B}" sibTransId="{E7CA0A57-E189-4D03-B398-00A5F168188A}"/>
    <dgm:cxn modelId="{785783C9-D259-4AB1-8053-8319B895B352}" type="presOf" srcId="{E4C0FBEF-2871-4ED0-A524-814FFC6D424E}" destId="{5BE84BD3-ABFB-4F3F-AE8D-37C6B6F77794}" srcOrd="1" destOrd="0" presId="urn:microsoft.com/office/officeart/2005/8/layout/vProcess5"/>
    <dgm:cxn modelId="{B09D61F3-2E8C-43EA-BEBF-85D3FF70886F}" type="presOf" srcId="{92438B8C-3097-4D61-A768-36716E0BB000}" destId="{9CA4EA1B-DE0C-45D1-A334-F4760614A739}" srcOrd="0" destOrd="3" presId="urn:microsoft.com/office/officeart/2005/8/layout/vProcess5"/>
    <dgm:cxn modelId="{53E21FF8-363D-436D-8257-8F86346878F3}" type="presOf" srcId="{58AE1643-B4F7-4687-8170-8C6C118CB875}" destId="{3261D76C-5C9F-403A-8C01-39E6F63BF25F}" srcOrd="0" destOrd="0" presId="urn:microsoft.com/office/officeart/2005/8/layout/vProcess5"/>
    <dgm:cxn modelId="{1FF03151-A75F-4ACA-B9D6-5AA148FF76A3}" type="presParOf" srcId="{5DF29C88-778C-4366-BFEC-5F0B2B48707A}" destId="{B9953730-762E-474D-B3C0-CD1CDA553388}" srcOrd="0" destOrd="0" presId="urn:microsoft.com/office/officeart/2005/8/layout/vProcess5"/>
    <dgm:cxn modelId="{4583390F-3D51-4B61-9C52-510E1D47B7C3}" type="presParOf" srcId="{5DF29C88-778C-4366-BFEC-5F0B2B48707A}" destId="{785F4567-8276-4D09-891D-F20B3BC9A8C6}" srcOrd="1" destOrd="0" presId="urn:microsoft.com/office/officeart/2005/8/layout/vProcess5"/>
    <dgm:cxn modelId="{2DCF3EC8-220B-4DAA-BD82-6FFFB0374242}" type="presParOf" srcId="{5DF29C88-778C-4366-BFEC-5F0B2B48707A}" destId="{6B36684B-0116-4A89-90F1-DA391588947A}" srcOrd="2" destOrd="0" presId="urn:microsoft.com/office/officeart/2005/8/layout/vProcess5"/>
    <dgm:cxn modelId="{84B08E76-33AF-4382-9848-363A2A2A2518}" type="presParOf" srcId="{5DF29C88-778C-4366-BFEC-5F0B2B48707A}" destId="{3261D76C-5C9F-403A-8C01-39E6F63BF25F}" srcOrd="3" destOrd="0" presId="urn:microsoft.com/office/officeart/2005/8/layout/vProcess5"/>
    <dgm:cxn modelId="{22BA3AF8-8078-4FCE-AB82-FC9D3C09171A}" type="presParOf" srcId="{5DF29C88-778C-4366-BFEC-5F0B2B48707A}" destId="{9CA4EA1B-DE0C-45D1-A334-F4760614A739}" srcOrd="4" destOrd="0" presId="urn:microsoft.com/office/officeart/2005/8/layout/vProcess5"/>
    <dgm:cxn modelId="{97B7269E-C1B7-4D51-85D6-9CACD728DD5F}" type="presParOf" srcId="{5DF29C88-778C-4366-BFEC-5F0B2B48707A}" destId="{846E686A-7C43-427A-B179-B886CC5015EC}" srcOrd="5" destOrd="0" presId="urn:microsoft.com/office/officeart/2005/8/layout/vProcess5"/>
    <dgm:cxn modelId="{2E5F5650-9C4E-458C-B201-42BAD6A232D4}" type="presParOf" srcId="{5DF29C88-778C-4366-BFEC-5F0B2B48707A}" destId="{CAAECF88-F3EB-4668-9C86-333430A39646}" srcOrd="6" destOrd="0" presId="urn:microsoft.com/office/officeart/2005/8/layout/vProcess5"/>
    <dgm:cxn modelId="{42042437-8A50-418C-8B9C-884E0B52C1B7}" type="presParOf" srcId="{5DF29C88-778C-4366-BFEC-5F0B2B48707A}" destId="{47A14904-A253-4C38-9F67-F8CEAF3B8515}" srcOrd="7" destOrd="0" presId="urn:microsoft.com/office/officeart/2005/8/layout/vProcess5"/>
    <dgm:cxn modelId="{19AF8779-2010-4F40-8E37-98D49BAC97D6}" type="presParOf" srcId="{5DF29C88-778C-4366-BFEC-5F0B2B48707A}" destId="{1FC471E2-01B0-4783-9606-652AD7F49158}" srcOrd="8" destOrd="0" presId="urn:microsoft.com/office/officeart/2005/8/layout/vProcess5"/>
    <dgm:cxn modelId="{EAAAF162-2A5C-4A1E-BBBA-A039A8C9CFD8}" type="presParOf" srcId="{5DF29C88-778C-4366-BFEC-5F0B2B48707A}" destId="{6B57A689-46C1-4CBA-94BB-A56311ABE08A}" srcOrd="9" destOrd="0" presId="urn:microsoft.com/office/officeart/2005/8/layout/vProcess5"/>
    <dgm:cxn modelId="{2E126453-8C2F-4587-9A58-7A9DB198A3E5}" type="presParOf" srcId="{5DF29C88-778C-4366-BFEC-5F0B2B48707A}" destId="{1BDB8E38-BE2F-4C03-9731-8BB0E66ADBC5}" srcOrd="10" destOrd="0" presId="urn:microsoft.com/office/officeart/2005/8/layout/vProcess5"/>
    <dgm:cxn modelId="{84F759CA-6C19-4DC9-A236-A9497A3FFAC1}" type="presParOf" srcId="{5DF29C88-778C-4366-BFEC-5F0B2B48707A}" destId="{A3ACBEDB-4E94-42FC-9385-32CBF53BF202}" srcOrd="11" destOrd="0" presId="urn:microsoft.com/office/officeart/2005/8/layout/vProcess5"/>
    <dgm:cxn modelId="{CC22D64A-EA92-4877-8ABE-B749C71B513C}" type="presParOf" srcId="{5DF29C88-778C-4366-BFEC-5F0B2B48707A}" destId="{CD31FE31-91C0-46B2-9389-1E932AF51160}" srcOrd="12" destOrd="0" presId="urn:microsoft.com/office/officeart/2005/8/layout/vProcess5"/>
    <dgm:cxn modelId="{528C0B16-CD57-4E55-8F81-B11EF78D4637}" type="presParOf" srcId="{5DF29C88-778C-4366-BFEC-5F0B2B48707A}" destId="{5BE84BD3-ABFB-4F3F-AE8D-37C6B6F77794}" srcOrd="13" destOrd="0" presId="urn:microsoft.com/office/officeart/2005/8/layout/vProcess5"/>
    <dgm:cxn modelId="{ED5B43AF-D6CB-49AF-A15F-E54142EB68B3}" type="presParOf" srcId="{5DF29C88-778C-4366-BFEC-5F0B2B48707A}" destId="{9A75A38D-B237-4FBE-A1A2-1CB041024600}"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7CB085-B657-4EF4-92B9-3ED19330691B}" type="doc">
      <dgm:prSet loTypeId="urn:microsoft.com/office/officeart/2005/8/layout/process5" loCatId="process" qsTypeId="urn:microsoft.com/office/officeart/2005/8/quickstyle/simple4" qsCatId="simple" csTypeId="urn:microsoft.com/office/officeart/2005/8/colors/colorful2" csCatId="colorful"/>
      <dgm:spPr/>
      <dgm:t>
        <a:bodyPr/>
        <a:lstStyle/>
        <a:p>
          <a:endParaRPr lang="en-US"/>
        </a:p>
      </dgm:t>
    </dgm:pt>
    <dgm:pt modelId="{F0DFC93D-0EF0-4F63-A6F7-7E6E8BFEAF7C}">
      <dgm:prSet/>
      <dgm:spPr/>
      <dgm:t>
        <a:bodyPr/>
        <a:lstStyle/>
        <a:p>
          <a:r>
            <a:rPr lang="ru-RU" b="1"/>
            <a:t>Контроль зведення фундаментів</a:t>
          </a:r>
          <a:endParaRPr lang="en-US"/>
        </a:p>
      </dgm:t>
    </dgm:pt>
    <dgm:pt modelId="{CB6CCF75-2A8A-4271-8CA6-E32FA26247B7}" type="parTrans" cxnId="{A3158BB6-87B3-4795-996D-9F621572B9E6}">
      <dgm:prSet/>
      <dgm:spPr/>
      <dgm:t>
        <a:bodyPr/>
        <a:lstStyle/>
        <a:p>
          <a:endParaRPr lang="en-US"/>
        </a:p>
      </dgm:t>
    </dgm:pt>
    <dgm:pt modelId="{74E45215-B48F-4FD7-AF2F-A151451B8D17}" type="sibTrans" cxnId="{A3158BB6-87B3-4795-996D-9F621572B9E6}">
      <dgm:prSet/>
      <dgm:spPr/>
      <dgm:t>
        <a:bodyPr/>
        <a:lstStyle/>
        <a:p>
          <a:endParaRPr lang="en-US"/>
        </a:p>
      </dgm:t>
    </dgm:pt>
    <dgm:pt modelId="{02F2A170-2C32-415A-8BB3-7E9B0C73997C}">
      <dgm:prSet/>
      <dgm:spPr/>
      <dgm:t>
        <a:bodyPr/>
        <a:lstStyle/>
        <a:p>
          <a:r>
            <a:rPr lang="ru-RU"/>
            <a:t>Маркшейдер контролює фундаменти під монтаж обладнання</a:t>
          </a:r>
          <a:endParaRPr lang="en-US"/>
        </a:p>
      </dgm:t>
    </dgm:pt>
    <dgm:pt modelId="{13EE6995-17EA-4808-AE94-526D22A6D495}" type="parTrans" cxnId="{58AF7C8F-773F-4939-A4EC-F643B6BECCCF}">
      <dgm:prSet/>
      <dgm:spPr/>
      <dgm:t>
        <a:bodyPr/>
        <a:lstStyle/>
        <a:p>
          <a:endParaRPr lang="en-US"/>
        </a:p>
      </dgm:t>
    </dgm:pt>
    <dgm:pt modelId="{4114186A-0959-4FA5-AC67-C8D17DCEE9E9}" type="sibTrans" cxnId="{58AF7C8F-773F-4939-A4EC-F643B6BECCCF}">
      <dgm:prSet/>
      <dgm:spPr/>
      <dgm:t>
        <a:bodyPr/>
        <a:lstStyle/>
        <a:p>
          <a:endParaRPr lang="en-US"/>
        </a:p>
      </dgm:t>
    </dgm:pt>
    <dgm:pt modelId="{CA8C3243-7C5B-48AB-A9B8-8E6A2A64D5B3}">
      <dgm:prSet/>
      <dgm:spPr/>
      <dgm:t>
        <a:bodyPr/>
        <a:lstStyle/>
        <a:p>
          <a:r>
            <a:rPr lang="ru-RU"/>
            <a:t>Особлива увага приділяється технологічним осям</a:t>
          </a:r>
          <a:endParaRPr lang="en-US"/>
        </a:p>
      </dgm:t>
    </dgm:pt>
    <dgm:pt modelId="{6C965178-105D-4840-A284-22DC67C3BE04}" type="parTrans" cxnId="{43FD4050-DE42-4C09-8DCB-291A0FB6AFB9}">
      <dgm:prSet/>
      <dgm:spPr/>
      <dgm:t>
        <a:bodyPr/>
        <a:lstStyle/>
        <a:p>
          <a:endParaRPr lang="en-US"/>
        </a:p>
      </dgm:t>
    </dgm:pt>
    <dgm:pt modelId="{47C0BEE8-B21C-449D-8D26-FE9E3E43A007}" type="sibTrans" cxnId="{43FD4050-DE42-4C09-8DCB-291A0FB6AFB9}">
      <dgm:prSet/>
      <dgm:spPr/>
      <dgm:t>
        <a:bodyPr/>
        <a:lstStyle/>
        <a:p>
          <a:endParaRPr lang="en-US"/>
        </a:p>
      </dgm:t>
    </dgm:pt>
    <dgm:pt modelId="{31B52C8A-6D71-4C2C-BEA4-ACE1D59000F3}">
      <dgm:prSet/>
      <dgm:spPr/>
      <dgm:t>
        <a:bodyPr/>
        <a:lstStyle/>
        <a:p>
          <a:r>
            <a:rPr lang="ru-RU"/>
            <a:t>Контролюється:</a:t>
          </a:r>
          <a:endParaRPr lang="en-US"/>
        </a:p>
      </dgm:t>
    </dgm:pt>
    <dgm:pt modelId="{91982460-199C-4E9B-BC92-28F6A8F2A323}" type="parTrans" cxnId="{7F76FAC5-84C9-422F-A9E8-4B94039E0D8E}">
      <dgm:prSet/>
      <dgm:spPr/>
      <dgm:t>
        <a:bodyPr/>
        <a:lstStyle/>
        <a:p>
          <a:endParaRPr lang="en-US"/>
        </a:p>
      </dgm:t>
    </dgm:pt>
    <dgm:pt modelId="{E448BED6-E850-4D95-847A-32BB99549F9B}" type="sibTrans" cxnId="{7F76FAC5-84C9-422F-A9E8-4B94039E0D8E}">
      <dgm:prSet/>
      <dgm:spPr/>
      <dgm:t>
        <a:bodyPr/>
        <a:lstStyle/>
        <a:p>
          <a:endParaRPr lang="en-US"/>
        </a:p>
      </dgm:t>
    </dgm:pt>
    <dgm:pt modelId="{3A860174-7F0A-4325-A48B-06BD18B46009}">
      <dgm:prSet/>
      <dgm:spPr/>
      <dgm:t>
        <a:bodyPr/>
        <a:lstStyle/>
        <a:p>
          <a:r>
            <a:rPr lang="ru-RU"/>
            <a:t>положення осей;</a:t>
          </a:r>
          <a:endParaRPr lang="en-US"/>
        </a:p>
      </dgm:t>
    </dgm:pt>
    <dgm:pt modelId="{81D92CD9-7D60-4ED0-BC89-2F72FE8769D3}" type="parTrans" cxnId="{94ACE7DD-2A2D-492C-BDE3-5A7692C86592}">
      <dgm:prSet/>
      <dgm:spPr/>
      <dgm:t>
        <a:bodyPr/>
        <a:lstStyle/>
        <a:p>
          <a:endParaRPr lang="en-US"/>
        </a:p>
      </dgm:t>
    </dgm:pt>
    <dgm:pt modelId="{C807705D-7A12-4D68-9AAB-2E1A77BF7A12}" type="sibTrans" cxnId="{94ACE7DD-2A2D-492C-BDE3-5A7692C86592}">
      <dgm:prSet/>
      <dgm:spPr/>
      <dgm:t>
        <a:bodyPr/>
        <a:lstStyle/>
        <a:p>
          <a:endParaRPr lang="en-US"/>
        </a:p>
      </dgm:t>
    </dgm:pt>
    <dgm:pt modelId="{A9A76283-EF2B-4782-8089-5587A4A871CE}">
      <dgm:prSet/>
      <dgm:spPr/>
      <dgm:t>
        <a:bodyPr/>
        <a:lstStyle/>
        <a:p>
          <a:r>
            <a:rPr lang="ru-RU"/>
            <a:t>відмітки по висоті;</a:t>
          </a:r>
          <a:endParaRPr lang="en-US"/>
        </a:p>
      </dgm:t>
    </dgm:pt>
    <dgm:pt modelId="{750FF959-98ED-4D14-870D-7738B0337975}" type="parTrans" cxnId="{8ECF962E-C818-4DB9-AC93-BC25F2DDB4D7}">
      <dgm:prSet/>
      <dgm:spPr/>
      <dgm:t>
        <a:bodyPr/>
        <a:lstStyle/>
        <a:p>
          <a:endParaRPr lang="en-US"/>
        </a:p>
      </dgm:t>
    </dgm:pt>
    <dgm:pt modelId="{C9E8C1B6-F5E8-4F46-81B2-1A0BC8AC5035}" type="sibTrans" cxnId="{8ECF962E-C818-4DB9-AC93-BC25F2DDB4D7}">
      <dgm:prSet/>
      <dgm:spPr/>
      <dgm:t>
        <a:bodyPr/>
        <a:lstStyle/>
        <a:p>
          <a:endParaRPr lang="en-US"/>
        </a:p>
      </dgm:t>
    </dgm:pt>
    <dgm:pt modelId="{8CAA2A0F-B99D-427D-BB40-F1A360D7A70B}">
      <dgm:prSet/>
      <dgm:spPr/>
      <dgm:t>
        <a:bodyPr/>
        <a:lstStyle/>
        <a:p>
          <a:r>
            <a:rPr lang="ru-RU"/>
            <a:t>відповідність допускам</a:t>
          </a:r>
          <a:endParaRPr lang="en-US"/>
        </a:p>
      </dgm:t>
    </dgm:pt>
    <dgm:pt modelId="{3B6877AB-7E6D-4EAD-93D9-0B91CD882E77}" type="parTrans" cxnId="{6A948C1F-0A46-4468-85C7-0010FC02FCA0}">
      <dgm:prSet/>
      <dgm:spPr/>
      <dgm:t>
        <a:bodyPr/>
        <a:lstStyle/>
        <a:p>
          <a:endParaRPr lang="en-US"/>
        </a:p>
      </dgm:t>
    </dgm:pt>
    <dgm:pt modelId="{690DA19B-3444-4CF0-BF25-793F615C1435}" type="sibTrans" cxnId="{6A948C1F-0A46-4468-85C7-0010FC02FCA0}">
      <dgm:prSet/>
      <dgm:spPr/>
      <dgm:t>
        <a:bodyPr/>
        <a:lstStyle/>
        <a:p>
          <a:endParaRPr lang="en-US"/>
        </a:p>
      </dgm:t>
    </dgm:pt>
    <dgm:pt modelId="{CE2EBC18-33B1-4E1D-9B67-0910BCD7D2DC}" type="pres">
      <dgm:prSet presAssocID="{D37CB085-B657-4EF4-92B9-3ED19330691B}" presName="diagram" presStyleCnt="0">
        <dgm:presLayoutVars>
          <dgm:dir/>
          <dgm:resizeHandles val="exact"/>
        </dgm:presLayoutVars>
      </dgm:prSet>
      <dgm:spPr/>
    </dgm:pt>
    <dgm:pt modelId="{3F3487EC-5AAE-46D0-9E83-5CDEB65D79A4}" type="pres">
      <dgm:prSet presAssocID="{F0DFC93D-0EF0-4F63-A6F7-7E6E8BFEAF7C}" presName="node" presStyleLbl="node1" presStyleIdx="0" presStyleCnt="4">
        <dgm:presLayoutVars>
          <dgm:bulletEnabled val="1"/>
        </dgm:presLayoutVars>
      </dgm:prSet>
      <dgm:spPr/>
    </dgm:pt>
    <dgm:pt modelId="{9654010E-E850-40BC-ACAC-89780C65BB98}" type="pres">
      <dgm:prSet presAssocID="{74E45215-B48F-4FD7-AF2F-A151451B8D17}" presName="sibTrans" presStyleLbl="sibTrans2D1" presStyleIdx="0" presStyleCnt="3"/>
      <dgm:spPr/>
    </dgm:pt>
    <dgm:pt modelId="{1CD538B4-D29D-431F-8303-F26DB20B54BB}" type="pres">
      <dgm:prSet presAssocID="{74E45215-B48F-4FD7-AF2F-A151451B8D17}" presName="connectorText" presStyleLbl="sibTrans2D1" presStyleIdx="0" presStyleCnt="3"/>
      <dgm:spPr/>
    </dgm:pt>
    <dgm:pt modelId="{152478A7-BDAE-4E50-92C0-C5CDA7938D21}" type="pres">
      <dgm:prSet presAssocID="{02F2A170-2C32-415A-8BB3-7E9B0C73997C}" presName="node" presStyleLbl="node1" presStyleIdx="1" presStyleCnt="4">
        <dgm:presLayoutVars>
          <dgm:bulletEnabled val="1"/>
        </dgm:presLayoutVars>
      </dgm:prSet>
      <dgm:spPr/>
    </dgm:pt>
    <dgm:pt modelId="{6C2FCA69-E4CA-49A3-9BF1-FA6CEF138FF2}" type="pres">
      <dgm:prSet presAssocID="{4114186A-0959-4FA5-AC67-C8D17DCEE9E9}" presName="sibTrans" presStyleLbl="sibTrans2D1" presStyleIdx="1" presStyleCnt="3"/>
      <dgm:spPr/>
    </dgm:pt>
    <dgm:pt modelId="{1471A027-C252-450E-ABD6-6C3463B0512E}" type="pres">
      <dgm:prSet presAssocID="{4114186A-0959-4FA5-AC67-C8D17DCEE9E9}" presName="connectorText" presStyleLbl="sibTrans2D1" presStyleIdx="1" presStyleCnt="3"/>
      <dgm:spPr/>
    </dgm:pt>
    <dgm:pt modelId="{4010715C-7E77-42CD-9923-E833FD41C354}" type="pres">
      <dgm:prSet presAssocID="{CA8C3243-7C5B-48AB-A9B8-8E6A2A64D5B3}" presName="node" presStyleLbl="node1" presStyleIdx="2" presStyleCnt="4">
        <dgm:presLayoutVars>
          <dgm:bulletEnabled val="1"/>
        </dgm:presLayoutVars>
      </dgm:prSet>
      <dgm:spPr/>
    </dgm:pt>
    <dgm:pt modelId="{E41D6692-7D33-4D22-8BBA-7E6510D69B6B}" type="pres">
      <dgm:prSet presAssocID="{47C0BEE8-B21C-449D-8D26-FE9E3E43A007}" presName="sibTrans" presStyleLbl="sibTrans2D1" presStyleIdx="2" presStyleCnt="3"/>
      <dgm:spPr/>
    </dgm:pt>
    <dgm:pt modelId="{93D945DE-3F3F-4DFF-9285-0508FF954D54}" type="pres">
      <dgm:prSet presAssocID="{47C0BEE8-B21C-449D-8D26-FE9E3E43A007}" presName="connectorText" presStyleLbl="sibTrans2D1" presStyleIdx="2" presStyleCnt="3"/>
      <dgm:spPr/>
    </dgm:pt>
    <dgm:pt modelId="{CB11B5F6-77FE-49C4-9E4A-6E1239E21A5F}" type="pres">
      <dgm:prSet presAssocID="{31B52C8A-6D71-4C2C-BEA4-ACE1D59000F3}" presName="node" presStyleLbl="node1" presStyleIdx="3" presStyleCnt="4">
        <dgm:presLayoutVars>
          <dgm:bulletEnabled val="1"/>
        </dgm:presLayoutVars>
      </dgm:prSet>
      <dgm:spPr/>
    </dgm:pt>
  </dgm:ptLst>
  <dgm:cxnLst>
    <dgm:cxn modelId="{4218B212-2CD3-4BD9-B37A-1BF1C4481CD0}" type="presOf" srcId="{4114186A-0959-4FA5-AC67-C8D17DCEE9E9}" destId="{6C2FCA69-E4CA-49A3-9BF1-FA6CEF138FF2}" srcOrd="0" destOrd="0" presId="urn:microsoft.com/office/officeart/2005/8/layout/process5"/>
    <dgm:cxn modelId="{6A948C1F-0A46-4468-85C7-0010FC02FCA0}" srcId="{31B52C8A-6D71-4C2C-BEA4-ACE1D59000F3}" destId="{8CAA2A0F-B99D-427D-BB40-F1A360D7A70B}" srcOrd="2" destOrd="0" parTransId="{3B6877AB-7E6D-4EAD-93D9-0B91CD882E77}" sibTransId="{690DA19B-3444-4CF0-BF25-793F615C1435}"/>
    <dgm:cxn modelId="{FE2A3122-9DC0-424C-91FB-9F1757BDF129}" type="presOf" srcId="{47C0BEE8-B21C-449D-8D26-FE9E3E43A007}" destId="{93D945DE-3F3F-4DFF-9285-0508FF954D54}" srcOrd="1" destOrd="0" presId="urn:microsoft.com/office/officeart/2005/8/layout/process5"/>
    <dgm:cxn modelId="{8ECF962E-C818-4DB9-AC93-BC25F2DDB4D7}" srcId="{31B52C8A-6D71-4C2C-BEA4-ACE1D59000F3}" destId="{A9A76283-EF2B-4782-8089-5587A4A871CE}" srcOrd="1" destOrd="0" parTransId="{750FF959-98ED-4D14-870D-7738B0337975}" sibTransId="{C9E8C1B6-F5E8-4F46-81B2-1A0BC8AC5035}"/>
    <dgm:cxn modelId="{A08BD046-E963-411D-A656-D7D30EA89E74}" type="presOf" srcId="{3A860174-7F0A-4325-A48B-06BD18B46009}" destId="{CB11B5F6-77FE-49C4-9E4A-6E1239E21A5F}" srcOrd="0" destOrd="1" presId="urn:microsoft.com/office/officeart/2005/8/layout/process5"/>
    <dgm:cxn modelId="{43FD4050-DE42-4C09-8DCB-291A0FB6AFB9}" srcId="{D37CB085-B657-4EF4-92B9-3ED19330691B}" destId="{CA8C3243-7C5B-48AB-A9B8-8E6A2A64D5B3}" srcOrd="2" destOrd="0" parTransId="{6C965178-105D-4840-A284-22DC67C3BE04}" sibTransId="{47C0BEE8-B21C-449D-8D26-FE9E3E43A007}"/>
    <dgm:cxn modelId="{97C22C55-6231-4E18-B7EB-0D9BBB101C88}" type="presOf" srcId="{47C0BEE8-B21C-449D-8D26-FE9E3E43A007}" destId="{E41D6692-7D33-4D22-8BBA-7E6510D69B6B}" srcOrd="0" destOrd="0" presId="urn:microsoft.com/office/officeart/2005/8/layout/process5"/>
    <dgm:cxn modelId="{53F64D5A-290D-4AEF-A073-1A8FC1AEE9A2}" type="presOf" srcId="{4114186A-0959-4FA5-AC67-C8D17DCEE9E9}" destId="{1471A027-C252-450E-ABD6-6C3463B0512E}" srcOrd="1" destOrd="0" presId="urn:microsoft.com/office/officeart/2005/8/layout/process5"/>
    <dgm:cxn modelId="{58AF7C8F-773F-4939-A4EC-F643B6BECCCF}" srcId="{D37CB085-B657-4EF4-92B9-3ED19330691B}" destId="{02F2A170-2C32-415A-8BB3-7E9B0C73997C}" srcOrd="1" destOrd="0" parTransId="{13EE6995-17EA-4808-AE94-526D22A6D495}" sibTransId="{4114186A-0959-4FA5-AC67-C8D17DCEE9E9}"/>
    <dgm:cxn modelId="{18546C95-3469-4F80-ACF6-1AB0F0972992}" type="presOf" srcId="{A9A76283-EF2B-4782-8089-5587A4A871CE}" destId="{CB11B5F6-77FE-49C4-9E4A-6E1239E21A5F}" srcOrd="0" destOrd="2" presId="urn:microsoft.com/office/officeart/2005/8/layout/process5"/>
    <dgm:cxn modelId="{51F9869B-7C70-411E-BC6C-72FDE859BCC6}" type="presOf" srcId="{8CAA2A0F-B99D-427D-BB40-F1A360D7A70B}" destId="{CB11B5F6-77FE-49C4-9E4A-6E1239E21A5F}" srcOrd="0" destOrd="3" presId="urn:microsoft.com/office/officeart/2005/8/layout/process5"/>
    <dgm:cxn modelId="{469101B3-FCBB-43B4-89BF-E4472AE1AAE1}" type="presOf" srcId="{CA8C3243-7C5B-48AB-A9B8-8E6A2A64D5B3}" destId="{4010715C-7E77-42CD-9923-E833FD41C354}" srcOrd="0" destOrd="0" presId="urn:microsoft.com/office/officeart/2005/8/layout/process5"/>
    <dgm:cxn modelId="{A3158BB6-87B3-4795-996D-9F621572B9E6}" srcId="{D37CB085-B657-4EF4-92B9-3ED19330691B}" destId="{F0DFC93D-0EF0-4F63-A6F7-7E6E8BFEAF7C}" srcOrd="0" destOrd="0" parTransId="{CB6CCF75-2A8A-4271-8CA6-E32FA26247B7}" sibTransId="{74E45215-B48F-4FD7-AF2F-A151451B8D17}"/>
    <dgm:cxn modelId="{635652BC-82AF-4293-9226-0EF842F54F05}" type="presOf" srcId="{02F2A170-2C32-415A-8BB3-7E9B0C73997C}" destId="{152478A7-BDAE-4E50-92C0-C5CDA7938D21}" srcOrd="0" destOrd="0" presId="urn:microsoft.com/office/officeart/2005/8/layout/process5"/>
    <dgm:cxn modelId="{7F76FAC5-84C9-422F-A9E8-4B94039E0D8E}" srcId="{D37CB085-B657-4EF4-92B9-3ED19330691B}" destId="{31B52C8A-6D71-4C2C-BEA4-ACE1D59000F3}" srcOrd="3" destOrd="0" parTransId="{91982460-199C-4E9B-BC92-28F6A8F2A323}" sibTransId="{E448BED6-E850-4D95-847A-32BB99549F9B}"/>
    <dgm:cxn modelId="{4CE96DCB-2759-4D89-9E14-9ED82DF97A22}" type="presOf" srcId="{74E45215-B48F-4FD7-AF2F-A151451B8D17}" destId="{9654010E-E850-40BC-ACAC-89780C65BB98}" srcOrd="0" destOrd="0" presId="urn:microsoft.com/office/officeart/2005/8/layout/process5"/>
    <dgm:cxn modelId="{D1466FCD-B3BD-4EE0-B4D1-ABEECD949C11}" type="presOf" srcId="{D37CB085-B657-4EF4-92B9-3ED19330691B}" destId="{CE2EBC18-33B1-4E1D-9B67-0910BCD7D2DC}" srcOrd="0" destOrd="0" presId="urn:microsoft.com/office/officeart/2005/8/layout/process5"/>
    <dgm:cxn modelId="{94ACE7DD-2A2D-492C-BDE3-5A7692C86592}" srcId="{31B52C8A-6D71-4C2C-BEA4-ACE1D59000F3}" destId="{3A860174-7F0A-4325-A48B-06BD18B46009}" srcOrd="0" destOrd="0" parTransId="{81D92CD9-7D60-4ED0-BC89-2F72FE8769D3}" sibTransId="{C807705D-7A12-4D68-9AAB-2E1A77BF7A12}"/>
    <dgm:cxn modelId="{B29D90F0-81CF-41B3-A20B-6BF60A7AE053}" type="presOf" srcId="{F0DFC93D-0EF0-4F63-A6F7-7E6E8BFEAF7C}" destId="{3F3487EC-5AAE-46D0-9E83-5CDEB65D79A4}" srcOrd="0" destOrd="0" presId="urn:microsoft.com/office/officeart/2005/8/layout/process5"/>
    <dgm:cxn modelId="{DE407EF4-D734-4A59-9AD5-0B0487307C96}" type="presOf" srcId="{74E45215-B48F-4FD7-AF2F-A151451B8D17}" destId="{1CD538B4-D29D-431F-8303-F26DB20B54BB}" srcOrd="1" destOrd="0" presId="urn:microsoft.com/office/officeart/2005/8/layout/process5"/>
    <dgm:cxn modelId="{925761FB-C8A8-45B0-A21E-AAC86A473D3A}" type="presOf" srcId="{31B52C8A-6D71-4C2C-BEA4-ACE1D59000F3}" destId="{CB11B5F6-77FE-49C4-9E4A-6E1239E21A5F}" srcOrd="0" destOrd="0" presId="urn:microsoft.com/office/officeart/2005/8/layout/process5"/>
    <dgm:cxn modelId="{B7475712-F9E5-4FD4-9E39-AE689F885F36}" type="presParOf" srcId="{CE2EBC18-33B1-4E1D-9B67-0910BCD7D2DC}" destId="{3F3487EC-5AAE-46D0-9E83-5CDEB65D79A4}" srcOrd="0" destOrd="0" presId="urn:microsoft.com/office/officeart/2005/8/layout/process5"/>
    <dgm:cxn modelId="{E069D89E-480B-4ECA-9D38-CB8D5C458F79}" type="presParOf" srcId="{CE2EBC18-33B1-4E1D-9B67-0910BCD7D2DC}" destId="{9654010E-E850-40BC-ACAC-89780C65BB98}" srcOrd="1" destOrd="0" presId="urn:microsoft.com/office/officeart/2005/8/layout/process5"/>
    <dgm:cxn modelId="{7D6EB050-6601-4168-8BF0-7BE99C5029E9}" type="presParOf" srcId="{9654010E-E850-40BC-ACAC-89780C65BB98}" destId="{1CD538B4-D29D-431F-8303-F26DB20B54BB}" srcOrd="0" destOrd="0" presId="urn:microsoft.com/office/officeart/2005/8/layout/process5"/>
    <dgm:cxn modelId="{4C9CA8BA-0713-4FBF-A508-65E6A630D746}" type="presParOf" srcId="{CE2EBC18-33B1-4E1D-9B67-0910BCD7D2DC}" destId="{152478A7-BDAE-4E50-92C0-C5CDA7938D21}" srcOrd="2" destOrd="0" presId="urn:microsoft.com/office/officeart/2005/8/layout/process5"/>
    <dgm:cxn modelId="{C33EACA9-8570-4DC0-BD11-C00CC7DDFA2E}" type="presParOf" srcId="{CE2EBC18-33B1-4E1D-9B67-0910BCD7D2DC}" destId="{6C2FCA69-E4CA-49A3-9BF1-FA6CEF138FF2}" srcOrd="3" destOrd="0" presId="urn:microsoft.com/office/officeart/2005/8/layout/process5"/>
    <dgm:cxn modelId="{3AB4B2D0-BB7F-4FF0-B064-B25591DDE085}" type="presParOf" srcId="{6C2FCA69-E4CA-49A3-9BF1-FA6CEF138FF2}" destId="{1471A027-C252-450E-ABD6-6C3463B0512E}" srcOrd="0" destOrd="0" presId="urn:microsoft.com/office/officeart/2005/8/layout/process5"/>
    <dgm:cxn modelId="{EE8A6370-7C23-45C0-9DB4-02E091483707}" type="presParOf" srcId="{CE2EBC18-33B1-4E1D-9B67-0910BCD7D2DC}" destId="{4010715C-7E77-42CD-9923-E833FD41C354}" srcOrd="4" destOrd="0" presId="urn:microsoft.com/office/officeart/2005/8/layout/process5"/>
    <dgm:cxn modelId="{70A3A3CC-2E06-4E9D-8551-E541CB652B92}" type="presParOf" srcId="{CE2EBC18-33B1-4E1D-9B67-0910BCD7D2DC}" destId="{E41D6692-7D33-4D22-8BBA-7E6510D69B6B}" srcOrd="5" destOrd="0" presId="urn:microsoft.com/office/officeart/2005/8/layout/process5"/>
    <dgm:cxn modelId="{99810B00-CFC0-4FB1-B3CE-48935CCC6B1A}" type="presParOf" srcId="{E41D6692-7D33-4D22-8BBA-7E6510D69B6B}" destId="{93D945DE-3F3F-4DFF-9285-0508FF954D54}" srcOrd="0" destOrd="0" presId="urn:microsoft.com/office/officeart/2005/8/layout/process5"/>
    <dgm:cxn modelId="{7B9CDD12-88CE-4103-B247-EC8A7C3356E3}" type="presParOf" srcId="{CE2EBC18-33B1-4E1D-9B67-0910BCD7D2DC}" destId="{CB11B5F6-77FE-49C4-9E4A-6E1239E21A5F}" srcOrd="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F2B6FE-CFB9-4674-B3F6-930302B01A94}" type="doc">
      <dgm:prSet loTypeId="urn:microsoft.com/office/officeart/2008/layout/VerticalCurvedList" loCatId="list" qsTypeId="urn:microsoft.com/office/officeart/2005/8/quickstyle/3d3" qsCatId="3D" csTypeId="urn:microsoft.com/office/officeart/2005/8/colors/accent0_3" csCatId="mainScheme" phldr="1"/>
      <dgm:spPr/>
      <dgm:t>
        <a:bodyPr/>
        <a:lstStyle/>
        <a:p>
          <a:endParaRPr lang="ru-UA"/>
        </a:p>
      </dgm:t>
    </dgm:pt>
    <dgm:pt modelId="{9A621AD5-5F77-46FB-BC57-2068A7A2F699}">
      <dgm:prSet phldrT="[Текст]" custT="1"/>
      <dgm:spPr/>
      <dgm:t>
        <a:bodyPr/>
        <a:lstStyle/>
        <a:p>
          <a:pPr>
            <a:buFont typeface="+mj-lt"/>
            <a:buAutoNum type="arabicParenR"/>
          </a:pPr>
          <a:r>
            <a:rPr lang="uk-UA" sz="2200" dirty="0"/>
            <a:t>мережі опорних пунктів повинні зберігати свою стійкість і стабільність протягом всього терміну експлуатації підприємства</a:t>
          </a:r>
          <a:endParaRPr lang="ru-UA" sz="2200" dirty="0"/>
        </a:p>
      </dgm:t>
    </dgm:pt>
    <dgm:pt modelId="{A8118E90-6765-4186-9E60-CB9E8FE0E4EF}" type="parTrans" cxnId="{E0BDA9D6-1673-4FC7-B076-9B733F8280E8}">
      <dgm:prSet/>
      <dgm:spPr/>
      <dgm:t>
        <a:bodyPr/>
        <a:lstStyle/>
        <a:p>
          <a:endParaRPr lang="ru-UA" sz="2200"/>
        </a:p>
      </dgm:t>
    </dgm:pt>
    <dgm:pt modelId="{63CE843D-D316-4C89-BA33-600381A170FB}" type="sibTrans" cxnId="{E0BDA9D6-1673-4FC7-B076-9B733F8280E8}">
      <dgm:prSet/>
      <dgm:spPr/>
      <dgm:t>
        <a:bodyPr/>
        <a:lstStyle/>
        <a:p>
          <a:endParaRPr lang="ru-UA" sz="2200"/>
        </a:p>
      </dgm:t>
    </dgm:pt>
    <dgm:pt modelId="{26C9DCEC-0BBB-48A4-BC96-CCF404F01442}">
      <dgm:prSet custT="1"/>
      <dgm:spPr/>
      <dgm:t>
        <a:bodyPr/>
        <a:lstStyle/>
        <a:p>
          <a:pPr>
            <a:buFont typeface="+mj-lt"/>
            <a:buAutoNum type="arabicParenR"/>
          </a:pPr>
          <a:r>
            <a:rPr lang="uk-UA" sz="2200" dirty="0"/>
            <a:t>винесення основних опорних пунктів, які складають каркас опорної мережі, за межі </a:t>
          </a:r>
          <a:r>
            <a:rPr lang="uk-UA" sz="2200" dirty="0" err="1"/>
            <a:t>контура</a:t>
          </a:r>
          <a:r>
            <a:rPr lang="uk-UA" sz="2200" dirty="0"/>
            <a:t> технологічної діяльності підприємства</a:t>
          </a:r>
          <a:endParaRPr lang="ru-UA" sz="2200" dirty="0"/>
        </a:p>
      </dgm:t>
    </dgm:pt>
    <dgm:pt modelId="{1AE75864-43B4-4C1D-A213-B7DDA29A23DE}" type="parTrans" cxnId="{B95CDFFC-0A89-4521-BD55-CDCD4A72718C}">
      <dgm:prSet/>
      <dgm:spPr/>
      <dgm:t>
        <a:bodyPr/>
        <a:lstStyle/>
        <a:p>
          <a:endParaRPr lang="ru-UA" sz="2200"/>
        </a:p>
      </dgm:t>
    </dgm:pt>
    <dgm:pt modelId="{3AFE59ED-5B17-4089-9C88-20444DA4E4EB}" type="sibTrans" cxnId="{B95CDFFC-0A89-4521-BD55-CDCD4A72718C}">
      <dgm:prSet/>
      <dgm:spPr/>
      <dgm:t>
        <a:bodyPr/>
        <a:lstStyle/>
        <a:p>
          <a:endParaRPr lang="ru-UA" sz="2200"/>
        </a:p>
      </dgm:t>
    </dgm:pt>
    <dgm:pt modelId="{585F40F1-A24C-4BBD-B5DA-0A090F63055E}">
      <dgm:prSet custT="1"/>
      <dgm:spPr/>
      <dgm:t>
        <a:bodyPr/>
        <a:lstStyle/>
        <a:p>
          <a:pPr>
            <a:buFont typeface="+mj-lt"/>
            <a:buAutoNum type="arabicParenR"/>
          </a:pPr>
          <a:r>
            <a:rPr lang="uk-UA" sz="2200" dirty="0"/>
            <a:t>можливість проведення надійного контролю вимірювань та оцінки точності як виконаних вимірювань, так і кінцевих результатів</a:t>
          </a:r>
          <a:endParaRPr lang="ru-UA" sz="2200" dirty="0"/>
        </a:p>
      </dgm:t>
    </dgm:pt>
    <dgm:pt modelId="{D4C4BC74-331B-4E24-9C23-06F75AF4F2E9}" type="parTrans" cxnId="{9C7BBED8-5A6C-40C7-BFE3-6F9566DA1FF0}">
      <dgm:prSet/>
      <dgm:spPr/>
      <dgm:t>
        <a:bodyPr/>
        <a:lstStyle/>
        <a:p>
          <a:endParaRPr lang="ru-UA" sz="2200"/>
        </a:p>
      </dgm:t>
    </dgm:pt>
    <dgm:pt modelId="{BBBD71D4-2E56-4ABB-89D0-0BB72B333514}" type="sibTrans" cxnId="{9C7BBED8-5A6C-40C7-BFE3-6F9566DA1FF0}">
      <dgm:prSet/>
      <dgm:spPr/>
      <dgm:t>
        <a:bodyPr/>
        <a:lstStyle/>
        <a:p>
          <a:endParaRPr lang="ru-UA" sz="2200"/>
        </a:p>
      </dgm:t>
    </dgm:pt>
    <dgm:pt modelId="{72D8E54C-D82E-4ECF-8574-3A7DADFD1FDE}">
      <dgm:prSet custT="1"/>
      <dgm:spPr/>
      <dgm:t>
        <a:bodyPr/>
        <a:lstStyle/>
        <a:p>
          <a:pPr>
            <a:buFont typeface="+mj-lt"/>
            <a:buAutoNum type="arabicParenR"/>
          </a:pPr>
          <a:r>
            <a:rPr lang="uk-UA" sz="2200" dirty="0"/>
            <a:t>можливість легкого відновлення втрачених пунктів мережі на неробочих бортах кар’єра, невідпрацьованих ділянках, ущільнених породних відвалах або на дахах капітальних приміщень і споруд</a:t>
          </a:r>
          <a:endParaRPr lang="ru-UA" sz="2200" dirty="0"/>
        </a:p>
      </dgm:t>
    </dgm:pt>
    <dgm:pt modelId="{984F2913-AF26-4B46-8E08-299FAC719A13}" type="parTrans" cxnId="{B3D931F3-4AB9-4CD6-A844-0E5C3559CE78}">
      <dgm:prSet/>
      <dgm:spPr/>
      <dgm:t>
        <a:bodyPr/>
        <a:lstStyle/>
        <a:p>
          <a:endParaRPr lang="ru-UA" sz="2200"/>
        </a:p>
      </dgm:t>
    </dgm:pt>
    <dgm:pt modelId="{7C8A59ED-79F9-4A1E-902B-793093E35891}" type="sibTrans" cxnId="{B3D931F3-4AB9-4CD6-A844-0E5C3559CE78}">
      <dgm:prSet/>
      <dgm:spPr/>
      <dgm:t>
        <a:bodyPr/>
        <a:lstStyle/>
        <a:p>
          <a:endParaRPr lang="ru-UA" sz="2200"/>
        </a:p>
      </dgm:t>
    </dgm:pt>
    <dgm:pt modelId="{B016A706-DEBD-400F-AA57-54E5BF2D4FA8}">
      <dgm:prSet custT="1"/>
      <dgm:spPr/>
      <dgm:t>
        <a:bodyPr/>
        <a:lstStyle/>
        <a:p>
          <a:pPr>
            <a:buFont typeface="+mj-lt"/>
            <a:buAutoNum type="arabicParenR"/>
          </a:pPr>
          <a:r>
            <a:rPr lang="uk-UA" sz="2200"/>
            <a:t>мінімальне накопичення похибок в якій-небудь одній частині робіт і всього поля кар’єру</a:t>
          </a:r>
          <a:endParaRPr lang="ru-UA" sz="2200"/>
        </a:p>
      </dgm:t>
    </dgm:pt>
    <dgm:pt modelId="{9537BABA-4773-400A-ACE5-7EC35BFD91EC}" type="parTrans" cxnId="{AF7F2E58-8E03-43E0-980C-B97CF17A27ED}">
      <dgm:prSet/>
      <dgm:spPr/>
      <dgm:t>
        <a:bodyPr/>
        <a:lstStyle/>
        <a:p>
          <a:endParaRPr lang="ru-UA" sz="2200"/>
        </a:p>
      </dgm:t>
    </dgm:pt>
    <dgm:pt modelId="{91533693-68F1-468A-ACDE-5AA025ECBBEF}" type="sibTrans" cxnId="{AF7F2E58-8E03-43E0-980C-B97CF17A27ED}">
      <dgm:prSet/>
      <dgm:spPr/>
      <dgm:t>
        <a:bodyPr/>
        <a:lstStyle/>
        <a:p>
          <a:endParaRPr lang="ru-UA" sz="2200"/>
        </a:p>
      </dgm:t>
    </dgm:pt>
    <dgm:pt modelId="{BA4C8EB0-0E43-440A-98AD-1CAB7C58F4D8}" type="pres">
      <dgm:prSet presAssocID="{F1F2B6FE-CFB9-4674-B3F6-930302B01A94}" presName="Name0" presStyleCnt="0">
        <dgm:presLayoutVars>
          <dgm:chMax val="7"/>
          <dgm:chPref val="7"/>
          <dgm:dir/>
        </dgm:presLayoutVars>
      </dgm:prSet>
      <dgm:spPr/>
    </dgm:pt>
    <dgm:pt modelId="{B0D2BA69-7C0D-40CC-87DA-CAB56D23A0EE}" type="pres">
      <dgm:prSet presAssocID="{F1F2B6FE-CFB9-4674-B3F6-930302B01A94}" presName="Name1" presStyleCnt="0"/>
      <dgm:spPr/>
    </dgm:pt>
    <dgm:pt modelId="{8A177921-818D-4F74-93FF-922C8728A8AD}" type="pres">
      <dgm:prSet presAssocID="{F1F2B6FE-CFB9-4674-B3F6-930302B01A94}" presName="cycle" presStyleCnt="0"/>
      <dgm:spPr/>
    </dgm:pt>
    <dgm:pt modelId="{D989214F-676C-4013-A915-851F394A40A6}" type="pres">
      <dgm:prSet presAssocID="{F1F2B6FE-CFB9-4674-B3F6-930302B01A94}" presName="srcNode" presStyleLbl="node1" presStyleIdx="0" presStyleCnt="5"/>
      <dgm:spPr/>
    </dgm:pt>
    <dgm:pt modelId="{48795400-75B8-4D52-97FD-5E6E184DD59A}" type="pres">
      <dgm:prSet presAssocID="{F1F2B6FE-CFB9-4674-B3F6-930302B01A94}" presName="conn" presStyleLbl="parChTrans1D2" presStyleIdx="0" presStyleCnt="1"/>
      <dgm:spPr/>
    </dgm:pt>
    <dgm:pt modelId="{3250F4F4-D3EA-4EB9-BF82-BAA151FCCB87}" type="pres">
      <dgm:prSet presAssocID="{F1F2B6FE-CFB9-4674-B3F6-930302B01A94}" presName="extraNode" presStyleLbl="node1" presStyleIdx="0" presStyleCnt="5"/>
      <dgm:spPr/>
    </dgm:pt>
    <dgm:pt modelId="{46FB9922-DC71-41CD-809E-08B0661AC235}" type="pres">
      <dgm:prSet presAssocID="{F1F2B6FE-CFB9-4674-B3F6-930302B01A94}" presName="dstNode" presStyleLbl="node1" presStyleIdx="0" presStyleCnt="5"/>
      <dgm:spPr/>
    </dgm:pt>
    <dgm:pt modelId="{E553B200-D328-4690-94FA-0E89F45F883F}" type="pres">
      <dgm:prSet presAssocID="{9A621AD5-5F77-46FB-BC57-2068A7A2F699}" presName="text_1" presStyleLbl="node1" presStyleIdx="0" presStyleCnt="5">
        <dgm:presLayoutVars>
          <dgm:bulletEnabled val="1"/>
        </dgm:presLayoutVars>
      </dgm:prSet>
      <dgm:spPr/>
    </dgm:pt>
    <dgm:pt modelId="{FFF0997E-AE8F-4888-AF99-8D044404D217}" type="pres">
      <dgm:prSet presAssocID="{9A621AD5-5F77-46FB-BC57-2068A7A2F699}" presName="accent_1" presStyleCnt="0"/>
      <dgm:spPr/>
    </dgm:pt>
    <dgm:pt modelId="{BDBF54AF-0FF0-45D3-BBBA-CE34149C07C0}" type="pres">
      <dgm:prSet presAssocID="{9A621AD5-5F77-46FB-BC57-2068A7A2F699}" presName="accentRepeatNode" presStyleLbl="solidFgAcc1" presStyleIdx="0" presStyleCnt="5"/>
      <dgm:spPr/>
    </dgm:pt>
    <dgm:pt modelId="{02CD3928-133F-433D-A477-2A812048F61A}" type="pres">
      <dgm:prSet presAssocID="{26C9DCEC-0BBB-48A4-BC96-CCF404F01442}" presName="text_2" presStyleLbl="node1" presStyleIdx="1" presStyleCnt="5">
        <dgm:presLayoutVars>
          <dgm:bulletEnabled val="1"/>
        </dgm:presLayoutVars>
      </dgm:prSet>
      <dgm:spPr/>
    </dgm:pt>
    <dgm:pt modelId="{A9E95937-32AB-4530-A4F6-A99CF62CC017}" type="pres">
      <dgm:prSet presAssocID="{26C9DCEC-0BBB-48A4-BC96-CCF404F01442}" presName="accent_2" presStyleCnt="0"/>
      <dgm:spPr/>
    </dgm:pt>
    <dgm:pt modelId="{41E502A1-33D8-4B8B-9D05-1C449143BA12}" type="pres">
      <dgm:prSet presAssocID="{26C9DCEC-0BBB-48A4-BC96-CCF404F01442}" presName="accentRepeatNode" presStyleLbl="solidFgAcc1" presStyleIdx="1" presStyleCnt="5"/>
      <dgm:spPr/>
    </dgm:pt>
    <dgm:pt modelId="{5095600D-695F-43A1-B812-C18A9D28D894}" type="pres">
      <dgm:prSet presAssocID="{585F40F1-A24C-4BBD-B5DA-0A090F63055E}" presName="text_3" presStyleLbl="node1" presStyleIdx="2" presStyleCnt="5">
        <dgm:presLayoutVars>
          <dgm:bulletEnabled val="1"/>
        </dgm:presLayoutVars>
      </dgm:prSet>
      <dgm:spPr/>
    </dgm:pt>
    <dgm:pt modelId="{44C5E6D2-71A9-4504-A1DD-9799D4E61D17}" type="pres">
      <dgm:prSet presAssocID="{585F40F1-A24C-4BBD-B5DA-0A090F63055E}" presName="accent_3" presStyleCnt="0"/>
      <dgm:spPr/>
    </dgm:pt>
    <dgm:pt modelId="{201072A1-BE82-4F14-BEFD-A2B249261DEC}" type="pres">
      <dgm:prSet presAssocID="{585F40F1-A24C-4BBD-B5DA-0A090F63055E}" presName="accentRepeatNode" presStyleLbl="solidFgAcc1" presStyleIdx="2" presStyleCnt="5"/>
      <dgm:spPr/>
    </dgm:pt>
    <dgm:pt modelId="{1A1440C7-D25F-4F02-B9D4-F86464F3A359}" type="pres">
      <dgm:prSet presAssocID="{72D8E54C-D82E-4ECF-8574-3A7DADFD1FDE}" presName="text_4" presStyleLbl="node1" presStyleIdx="3" presStyleCnt="5" custScaleY="147609">
        <dgm:presLayoutVars>
          <dgm:bulletEnabled val="1"/>
        </dgm:presLayoutVars>
      </dgm:prSet>
      <dgm:spPr/>
    </dgm:pt>
    <dgm:pt modelId="{637361BC-CBC2-4113-ABDA-0A2A1BFBFEF7}" type="pres">
      <dgm:prSet presAssocID="{72D8E54C-D82E-4ECF-8574-3A7DADFD1FDE}" presName="accent_4" presStyleCnt="0"/>
      <dgm:spPr/>
    </dgm:pt>
    <dgm:pt modelId="{693B72E5-3BC6-45D8-8ACC-A8D47DBDD711}" type="pres">
      <dgm:prSet presAssocID="{72D8E54C-D82E-4ECF-8574-3A7DADFD1FDE}" presName="accentRepeatNode" presStyleLbl="solidFgAcc1" presStyleIdx="3" presStyleCnt="5"/>
      <dgm:spPr/>
    </dgm:pt>
    <dgm:pt modelId="{57431AAF-27B4-4589-98FB-6A53CFBFA50C}" type="pres">
      <dgm:prSet presAssocID="{B016A706-DEBD-400F-AA57-54E5BF2D4FA8}" presName="text_5" presStyleLbl="node1" presStyleIdx="4" presStyleCnt="5">
        <dgm:presLayoutVars>
          <dgm:bulletEnabled val="1"/>
        </dgm:presLayoutVars>
      </dgm:prSet>
      <dgm:spPr/>
    </dgm:pt>
    <dgm:pt modelId="{5106C71F-3082-4A0B-9588-B53AB77EDC2E}" type="pres">
      <dgm:prSet presAssocID="{B016A706-DEBD-400F-AA57-54E5BF2D4FA8}" presName="accent_5" presStyleCnt="0"/>
      <dgm:spPr/>
    </dgm:pt>
    <dgm:pt modelId="{F0CED4B2-5F8B-4744-BBD0-02CBB256F322}" type="pres">
      <dgm:prSet presAssocID="{B016A706-DEBD-400F-AA57-54E5BF2D4FA8}" presName="accentRepeatNode" presStyleLbl="solidFgAcc1" presStyleIdx="4" presStyleCnt="5"/>
      <dgm:spPr/>
    </dgm:pt>
  </dgm:ptLst>
  <dgm:cxnLst>
    <dgm:cxn modelId="{6A26700C-55D9-4326-9CB8-D9B157E9A8E3}" type="presOf" srcId="{63CE843D-D316-4C89-BA33-600381A170FB}" destId="{48795400-75B8-4D52-97FD-5E6E184DD59A}" srcOrd="0" destOrd="0" presId="urn:microsoft.com/office/officeart/2008/layout/VerticalCurvedList"/>
    <dgm:cxn modelId="{7289A332-EDDE-466A-A60A-7CDF4C94D69D}" type="presOf" srcId="{F1F2B6FE-CFB9-4674-B3F6-930302B01A94}" destId="{BA4C8EB0-0E43-440A-98AD-1CAB7C58F4D8}" srcOrd="0" destOrd="0" presId="urn:microsoft.com/office/officeart/2008/layout/VerticalCurvedList"/>
    <dgm:cxn modelId="{BDD16A53-82D2-4A0C-A128-FC42F25C84BE}" type="presOf" srcId="{B016A706-DEBD-400F-AA57-54E5BF2D4FA8}" destId="{57431AAF-27B4-4589-98FB-6A53CFBFA50C}" srcOrd="0" destOrd="0" presId="urn:microsoft.com/office/officeart/2008/layout/VerticalCurvedList"/>
    <dgm:cxn modelId="{AF7F2E58-8E03-43E0-980C-B97CF17A27ED}" srcId="{F1F2B6FE-CFB9-4674-B3F6-930302B01A94}" destId="{B016A706-DEBD-400F-AA57-54E5BF2D4FA8}" srcOrd="4" destOrd="0" parTransId="{9537BABA-4773-400A-ACE5-7EC35BFD91EC}" sibTransId="{91533693-68F1-468A-ACDE-5AA025ECBBEF}"/>
    <dgm:cxn modelId="{3B00C6B3-5A3D-410B-8114-D11BF58DAC01}" type="presOf" srcId="{585F40F1-A24C-4BBD-B5DA-0A090F63055E}" destId="{5095600D-695F-43A1-B812-C18A9D28D894}" srcOrd="0" destOrd="0" presId="urn:microsoft.com/office/officeart/2008/layout/VerticalCurvedList"/>
    <dgm:cxn modelId="{48204BB9-1E8E-444D-9CAB-6C642AD6B7B9}" type="presOf" srcId="{26C9DCEC-0BBB-48A4-BC96-CCF404F01442}" destId="{02CD3928-133F-433D-A477-2A812048F61A}" srcOrd="0" destOrd="0" presId="urn:microsoft.com/office/officeart/2008/layout/VerticalCurvedList"/>
    <dgm:cxn modelId="{655874C9-A33D-4C69-AC34-741131B3EE7C}" type="presOf" srcId="{9A621AD5-5F77-46FB-BC57-2068A7A2F699}" destId="{E553B200-D328-4690-94FA-0E89F45F883F}" srcOrd="0" destOrd="0" presId="urn:microsoft.com/office/officeart/2008/layout/VerticalCurvedList"/>
    <dgm:cxn modelId="{E0BDA9D6-1673-4FC7-B076-9B733F8280E8}" srcId="{F1F2B6FE-CFB9-4674-B3F6-930302B01A94}" destId="{9A621AD5-5F77-46FB-BC57-2068A7A2F699}" srcOrd="0" destOrd="0" parTransId="{A8118E90-6765-4186-9E60-CB9E8FE0E4EF}" sibTransId="{63CE843D-D316-4C89-BA33-600381A170FB}"/>
    <dgm:cxn modelId="{9C7BBED8-5A6C-40C7-BFE3-6F9566DA1FF0}" srcId="{F1F2B6FE-CFB9-4674-B3F6-930302B01A94}" destId="{585F40F1-A24C-4BBD-B5DA-0A090F63055E}" srcOrd="2" destOrd="0" parTransId="{D4C4BC74-331B-4E24-9C23-06F75AF4F2E9}" sibTransId="{BBBD71D4-2E56-4ABB-89D0-0BB72B333514}"/>
    <dgm:cxn modelId="{0D07BEEF-2D08-46C1-B14A-CA4E758D483C}" type="presOf" srcId="{72D8E54C-D82E-4ECF-8574-3A7DADFD1FDE}" destId="{1A1440C7-D25F-4F02-B9D4-F86464F3A359}" srcOrd="0" destOrd="0" presId="urn:microsoft.com/office/officeart/2008/layout/VerticalCurvedList"/>
    <dgm:cxn modelId="{B3D931F3-4AB9-4CD6-A844-0E5C3559CE78}" srcId="{F1F2B6FE-CFB9-4674-B3F6-930302B01A94}" destId="{72D8E54C-D82E-4ECF-8574-3A7DADFD1FDE}" srcOrd="3" destOrd="0" parTransId="{984F2913-AF26-4B46-8E08-299FAC719A13}" sibTransId="{7C8A59ED-79F9-4A1E-902B-793093E35891}"/>
    <dgm:cxn modelId="{B95CDFFC-0A89-4521-BD55-CDCD4A72718C}" srcId="{F1F2B6FE-CFB9-4674-B3F6-930302B01A94}" destId="{26C9DCEC-0BBB-48A4-BC96-CCF404F01442}" srcOrd="1" destOrd="0" parTransId="{1AE75864-43B4-4C1D-A213-B7DDA29A23DE}" sibTransId="{3AFE59ED-5B17-4089-9C88-20444DA4E4EB}"/>
    <dgm:cxn modelId="{C424B775-2723-4013-8BD4-401C9F1FD9EB}" type="presParOf" srcId="{BA4C8EB0-0E43-440A-98AD-1CAB7C58F4D8}" destId="{B0D2BA69-7C0D-40CC-87DA-CAB56D23A0EE}" srcOrd="0" destOrd="0" presId="urn:microsoft.com/office/officeart/2008/layout/VerticalCurvedList"/>
    <dgm:cxn modelId="{9BFE2813-2060-4EB0-9110-2D438C9E56BA}" type="presParOf" srcId="{B0D2BA69-7C0D-40CC-87DA-CAB56D23A0EE}" destId="{8A177921-818D-4F74-93FF-922C8728A8AD}" srcOrd="0" destOrd="0" presId="urn:microsoft.com/office/officeart/2008/layout/VerticalCurvedList"/>
    <dgm:cxn modelId="{A53C8CEC-78A5-41AC-A430-357D8B63BA5E}" type="presParOf" srcId="{8A177921-818D-4F74-93FF-922C8728A8AD}" destId="{D989214F-676C-4013-A915-851F394A40A6}" srcOrd="0" destOrd="0" presId="urn:microsoft.com/office/officeart/2008/layout/VerticalCurvedList"/>
    <dgm:cxn modelId="{F6B0F1B4-3B9E-40D2-93CA-59828BB30011}" type="presParOf" srcId="{8A177921-818D-4F74-93FF-922C8728A8AD}" destId="{48795400-75B8-4D52-97FD-5E6E184DD59A}" srcOrd="1" destOrd="0" presId="urn:microsoft.com/office/officeart/2008/layout/VerticalCurvedList"/>
    <dgm:cxn modelId="{577CF6EA-EA6B-44D7-9E45-DA39528515D5}" type="presParOf" srcId="{8A177921-818D-4F74-93FF-922C8728A8AD}" destId="{3250F4F4-D3EA-4EB9-BF82-BAA151FCCB87}" srcOrd="2" destOrd="0" presId="urn:microsoft.com/office/officeart/2008/layout/VerticalCurvedList"/>
    <dgm:cxn modelId="{D8B20A03-28AF-409F-A2D0-8F528D5247BE}" type="presParOf" srcId="{8A177921-818D-4F74-93FF-922C8728A8AD}" destId="{46FB9922-DC71-41CD-809E-08B0661AC235}" srcOrd="3" destOrd="0" presId="urn:microsoft.com/office/officeart/2008/layout/VerticalCurvedList"/>
    <dgm:cxn modelId="{48EB3C75-3153-4BCD-A5BD-89A1159D3CB0}" type="presParOf" srcId="{B0D2BA69-7C0D-40CC-87DA-CAB56D23A0EE}" destId="{E553B200-D328-4690-94FA-0E89F45F883F}" srcOrd="1" destOrd="0" presId="urn:microsoft.com/office/officeart/2008/layout/VerticalCurvedList"/>
    <dgm:cxn modelId="{7C9102CA-38EA-4B1D-98AA-56FF3FB35E71}" type="presParOf" srcId="{B0D2BA69-7C0D-40CC-87DA-CAB56D23A0EE}" destId="{FFF0997E-AE8F-4888-AF99-8D044404D217}" srcOrd="2" destOrd="0" presId="urn:microsoft.com/office/officeart/2008/layout/VerticalCurvedList"/>
    <dgm:cxn modelId="{E6AD5F64-9DD5-409A-AB91-61EE53C13879}" type="presParOf" srcId="{FFF0997E-AE8F-4888-AF99-8D044404D217}" destId="{BDBF54AF-0FF0-45D3-BBBA-CE34149C07C0}" srcOrd="0" destOrd="0" presId="urn:microsoft.com/office/officeart/2008/layout/VerticalCurvedList"/>
    <dgm:cxn modelId="{AC049E80-B2A1-49F0-BC28-F208E27E43B3}" type="presParOf" srcId="{B0D2BA69-7C0D-40CC-87DA-CAB56D23A0EE}" destId="{02CD3928-133F-433D-A477-2A812048F61A}" srcOrd="3" destOrd="0" presId="urn:microsoft.com/office/officeart/2008/layout/VerticalCurvedList"/>
    <dgm:cxn modelId="{CC8CCAC4-D21E-41EC-B7BD-4902E39B51E8}" type="presParOf" srcId="{B0D2BA69-7C0D-40CC-87DA-CAB56D23A0EE}" destId="{A9E95937-32AB-4530-A4F6-A99CF62CC017}" srcOrd="4" destOrd="0" presId="urn:microsoft.com/office/officeart/2008/layout/VerticalCurvedList"/>
    <dgm:cxn modelId="{F6756A53-B120-40D8-B74C-ADB4D9CB99E1}" type="presParOf" srcId="{A9E95937-32AB-4530-A4F6-A99CF62CC017}" destId="{41E502A1-33D8-4B8B-9D05-1C449143BA12}" srcOrd="0" destOrd="0" presId="urn:microsoft.com/office/officeart/2008/layout/VerticalCurvedList"/>
    <dgm:cxn modelId="{C3FF281B-85E6-49B1-807F-35CAD294828C}" type="presParOf" srcId="{B0D2BA69-7C0D-40CC-87DA-CAB56D23A0EE}" destId="{5095600D-695F-43A1-B812-C18A9D28D894}" srcOrd="5" destOrd="0" presId="urn:microsoft.com/office/officeart/2008/layout/VerticalCurvedList"/>
    <dgm:cxn modelId="{05DFEFF6-C066-47B2-8044-251CC523897D}" type="presParOf" srcId="{B0D2BA69-7C0D-40CC-87DA-CAB56D23A0EE}" destId="{44C5E6D2-71A9-4504-A1DD-9799D4E61D17}" srcOrd="6" destOrd="0" presId="urn:microsoft.com/office/officeart/2008/layout/VerticalCurvedList"/>
    <dgm:cxn modelId="{38686C93-4485-41A9-A2D8-60D1172ABDD4}" type="presParOf" srcId="{44C5E6D2-71A9-4504-A1DD-9799D4E61D17}" destId="{201072A1-BE82-4F14-BEFD-A2B249261DEC}" srcOrd="0" destOrd="0" presId="urn:microsoft.com/office/officeart/2008/layout/VerticalCurvedList"/>
    <dgm:cxn modelId="{DA17112B-044B-4DE4-9AFF-B93B3728D42E}" type="presParOf" srcId="{B0D2BA69-7C0D-40CC-87DA-CAB56D23A0EE}" destId="{1A1440C7-D25F-4F02-B9D4-F86464F3A359}" srcOrd="7" destOrd="0" presId="urn:microsoft.com/office/officeart/2008/layout/VerticalCurvedList"/>
    <dgm:cxn modelId="{C57E7CED-7062-4B70-88F0-3B83B72BC969}" type="presParOf" srcId="{B0D2BA69-7C0D-40CC-87DA-CAB56D23A0EE}" destId="{637361BC-CBC2-4113-ABDA-0A2A1BFBFEF7}" srcOrd="8" destOrd="0" presId="urn:microsoft.com/office/officeart/2008/layout/VerticalCurvedList"/>
    <dgm:cxn modelId="{AC3CBA98-3C7F-49CB-B73E-5E6FAD20C8F6}" type="presParOf" srcId="{637361BC-CBC2-4113-ABDA-0A2A1BFBFEF7}" destId="{693B72E5-3BC6-45D8-8ACC-A8D47DBDD711}" srcOrd="0" destOrd="0" presId="urn:microsoft.com/office/officeart/2008/layout/VerticalCurvedList"/>
    <dgm:cxn modelId="{E93CABE0-3DC0-4F99-9B0C-7513B1B48B8A}" type="presParOf" srcId="{B0D2BA69-7C0D-40CC-87DA-CAB56D23A0EE}" destId="{57431AAF-27B4-4589-98FB-6A53CFBFA50C}" srcOrd="9" destOrd="0" presId="urn:microsoft.com/office/officeart/2008/layout/VerticalCurvedList"/>
    <dgm:cxn modelId="{77BD3826-F705-4D3D-B982-226E354CC1B8}" type="presParOf" srcId="{B0D2BA69-7C0D-40CC-87DA-CAB56D23A0EE}" destId="{5106C71F-3082-4A0B-9588-B53AB77EDC2E}" srcOrd="10" destOrd="0" presId="urn:microsoft.com/office/officeart/2008/layout/VerticalCurvedList"/>
    <dgm:cxn modelId="{C858FB21-14CC-4EE8-A86B-A8E7B6844E1E}" type="presParOf" srcId="{5106C71F-3082-4A0B-9588-B53AB77EDC2E}" destId="{F0CED4B2-5F8B-4744-BBD0-02CBB256F32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1F2B6FE-CFB9-4674-B3F6-930302B01A94}" type="doc">
      <dgm:prSet loTypeId="urn:microsoft.com/office/officeart/2008/layout/VerticalCurvedList" loCatId="list" qsTypeId="urn:microsoft.com/office/officeart/2005/8/quickstyle/3d3" qsCatId="3D" csTypeId="urn:microsoft.com/office/officeart/2005/8/colors/accent0_3" csCatId="mainScheme" phldr="1"/>
      <dgm:spPr/>
      <dgm:t>
        <a:bodyPr/>
        <a:lstStyle/>
        <a:p>
          <a:endParaRPr lang="ru-UA"/>
        </a:p>
      </dgm:t>
    </dgm:pt>
    <dgm:pt modelId="{9A621AD5-5F77-46FB-BC57-2068A7A2F699}">
      <dgm:prSet phldrT="[Текст]" custT="1"/>
      <dgm:spPr/>
      <dgm:t>
        <a:bodyPr/>
        <a:lstStyle/>
        <a:p>
          <a:pPr>
            <a:buFont typeface="+mj-lt"/>
            <a:buAutoNum type="arabicParenR"/>
          </a:pPr>
          <a:r>
            <a:rPr lang="uk-UA" sz="2200" dirty="0"/>
            <a:t>Вихідними пунктами МОМ є пункти державних геодезичних мереж і мереж згущення, які розташовані поза зоною впливу гірничих робіт. </a:t>
          </a:r>
          <a:endParaRPr lang="ru-UA" sz="2200" dirty="0"/>
        </a:p>
      </dgm:t>
    </dgm:pt>
    <dgm:pt modelId="{A8118E90-6765-4186-9E60-CB9E8FE0E4EF}" type="parTrans" cxnId="{E0BDA9D6-1673-4FC7-B076-9B733F8280E8}">
      <dgm:prSet/>
      <dgm:spPr/>
      <dgm:t>
        <a:bodyPr/>
        <a:lstStyle/>
        <a:p>
          <a:endParaRPr lang="ru-UA" sz="2200"/>
        </a:p>
      </dgm:t>
    </dgm:pt>
    <dgm:pt modelId="{63CE843D-D316-4C89-BA33-600381A170FB}" type="sibTrans" cxnId="{E0BDA9D6-1673-4FC7-B076-9B733F8280E8}">
      <dgm:prSet/>
      <dgm:spPr/>
      <dgm:t>
        <a:bodyPr/>
        <a:lstStyle/>
        <a:p>
          <a:endParaRPr lang="ru-UA" sz="2200"/>
        </a:p>
      </dgm:t>
    </dgm:pt>
    <dgm:pt modelId="{BD58E9CA-4903-467D-B506-EF5228B3DDC1}">
      <dgm:prSet custT="1"/>
      <dgm:spPr/>
      <dgm:t>
        <a:bodyPr/>
        <a:lstStyle/>
        <a:p>
          <a:pPr>
            <a:buFont typeface="+mj-lt"/>
            <a:buAutoNum type="arabicParenR"/>
          </a:pPr>
          <a:r>
            <a:rPr lang="uk-UA" sz="2200" dirty="0"/>
            <a:t>Планові МОМ повинні спиратися не менше ніж </a:t>
          </a:r>
          <a:r>
            <a:rPr lang="uk-UA" sz="2200" b="1" dirty="0">
              <a:solidFill>
                <a:schemeClr val="bg1"/>
              </a:solidFill>
            </a:rPr>
            <a:t>на 3 вихідних пункти </a:t>
          </a:r>
          <a:r>
            <a:rPr lang="uk-UA" sz="2200" dirty="0">
              <a:solidFill>
                <a:schemeClr val="bg1"/>
              </a:solidFill>
            </a:rPr>
            <a:t>або </a:t>
          </a:r>
          <a:r>
            <a:rPr lang="uk-UA" sz="2200" b="1" dirty="0">
              <a:solidFill>
                <a:schemeClr val="bg1"/>
              </a:solidFill>
            </a:rPr>
            <a:t>на 2 пункти і 2 вихідні сторони</a:t>
          </a:r>
          <a:r>
            <a:rPr lang="uk-UA" sz="2200" dirty="0">
              <a:solidFill>
                <a:schemeClr val="bg1"/>
              </a:solidFill>
            </a:rPr>
            <a:t>.</a:t>
          </a:r>
          <a:endParaRPr lang="ru-UA" sz="2200" dirty="0">
            <a:solidFill>
              <a:schemeClr val="bg1"/>
            </a:solidFill>
          </a:endParaRPr>
        </a:p>
      </dgm:t>
    </dgm:pt>
    <dgm:pt modelId="{6DDA0E50-7CCB-4C16-B714-A65397AFA495}" type="parTrans" cxnId="{601C1A81-DE9E-4528-A1E5-3D173B51BF33}">
      <dgm:prSet/>
      <dgm:spPr/>
      <dgm:t>
        <a:bodyPr/>
        <a:lstStyle/>
        <a:p>
          <a:endParaRPr lang="ru-RU" sz="2200"/>
        </a:p>
      </dgm:t>
    </dgm:pt>
    <dgm:pt modelId="{2293AA92-8E4B-42D8-B454-DDF701F99B40}" type="sibTrans" cxnId="{601C1A81-DE9E-4528-A1E5-3D173B51BF33}">
      <dgm:prSet/>
      <dgm:spPr/>
      <dgm:t>
        <a:bodyPr/>
        <a:lstStyle/>
        <a:p>
          <a:endParaRPr lang="ru-RU" sz="2200"/>
        </a:p>
      </dgm:t>
    </dgm:pt>
    <dgm:pt modelId="{FDE04C0D-F86C-483C-89A2-5BBE0ECC6C49}">
      <dgm:prSet custT="1"/>
      <dgm:spPr/>
      <dgm:t>
        <a:bodyPr/>
        <a:lstStyle/>
        <a:p>
          <a:pPr>
            <a:buFont typeface="+mj-lt"/>
            <a:buAutoNum type="arabicParenR"/>
          </a:pPr>
          <a:r>
            <a:rPr lang="uk-UA" sz="2200" dirty="0"/>
            <a:t>Щільність планової МОМ для топографічних знімань в межах земельного відведення – не менше ніж </a:t>
          </a:r>
          <a:r>
            <a:rPr lang="uk-UA" sz="2200" b="1" dirty="0">
              <a:solidFill>
                <a:schemeClr val="bg1"/>
              </a:solidFill>
            </a:rPr>
            <a:t>4 пункти на 1 км</a:t>
          </a:r>
          <a:r>
            <a:rPr lang="uk-UA" sz="2200" b="1" baseline="30000" dirty="0">
              <a:solidFill>
                <a:schemeClr val="bg1"/>
              </a:solidFill>
            </a:rPr>
            <a:t>2</a:t>
          </a:r>
          <a:r>
            <a:rPr lang="uk-UA" sz="2200" b="1" dirty="0">
              <a:solidFill>
                <a:schemeClr val="bg1"/>
              </a:solidFill>
            </a:rPr>
            <a:t> </a:t>
          </a:r>
          <a:r>
            <a:rPr lang="uk-UA" sz="2200" dirty="0">
              <a:solidFill>
                <a:schemeClr val="bg1"/>
              </a:solidFill>
            </a:rPr>
            <a:t>у забудованій частині і не менше ніж </a:t>
          </a:r>
          <a:r>
            <a:rPr lang="uk-UA" sz="2200" b="1" dirty="0">
              <a:solidFill>
                <a:schemeClr val="bg1"/>
              </a:solidFill>
            </a:rPr>
            <a:t>один пункт на 1 км</a:t>
          </a:r>
          <a:r>
            <a:rPr lang="uk-UA" sz="2200" b="1" baseline="30000" dirty="0">
              <a:solidFill>
                <a:schemeClr val="bg1"/>
              </a:solidFill>
            </a:rPr>
            <a:t>2</a:t>
          </a:r>
          <a:r>
            <a:rPr lang="uk-UA" sz="2200" b="1" dirty="0">
              <a:solidFill>
                <a:schemeClr val="bg1"/>
              </a:solidFill>
            </a:rPr>
            <a:t> </a:t>
          </a:r>
          <a:r>
            <a:rPr lang="uk-UA" sz="2200" dirty="0">
              <a:solidFill>
                <a:schemeClr val="bg1"/>
              </a:solidFill>
            </a:rPr>
            <a:t>– </a:t>
          </a:r>
          <a:r>
            <a:rPr lang="uk-UA" sz="2200" dirty="0"/>
            <a:t>у незабудованій частині.</a:t>
          </a:r>
          <a:endParaRPr lang="ru-UA" sz="2200" dirty="0"/>
        </a:p>
      </dgm:t>
    </dgm:pt>
    <dgm:pt modelId="{901855A9-7865-4816-BF54-A89AD1E2C719}" type="parTrans" cxnId="{FFDCECA6-0F70-4453-BF67-1F99C5FDBF4D}">
      <dgm:prSet/>
      <dgm:spPr/>
      <dgm:t>
        <a:bodyPr/>
        <a:lstStyle/>
        <a:p>
          <a:endParaRPr lang="ru-RU" sz="2200"/>
        </a:p>
      </dgm:t>
    </dgm:pt>
    <dgm:pt modelId="{86D54077-80E7-4A2F-B2C3-EF048661400D}" type="sibTrans" cxnId="{FFDCECA6-0F70-4453-BF67-1F99C5FDBF4D}">
      <dgm:prSet/>
      <dgm:spPr/>
      <dgm:t>
        <a:bodyPr/>
        <a:lstStyle/>
        <a:p>
          <a:endParaRPr lang="ru-RU" sz="2200"/>
        </a:p>
      </dgm:t>
    </dgm:pt>
    <dgm:pt modelId="{B07DC4CA-EA5C-443E-9503-0AAB1A160565}">
      <dgm:prSet custT="1"/>
      <dgm:spPr/>
      <dgm:t>
        <a:bodyPr/>
        <a:lstStyle/>
        <a:p>
          <a:pPr>
            <a:buFont typeface="+mj-lt"/>
            <a:buAutoNum type="arabicParenR"/>
          </a:pPr>
          <a:r>
            <a:rPr lang="ru-RU" sz="2200" dirty="0" err="1"/>
            <a:t>Середні</a:t>
          </a:r>
          <a:r>
            <a:rPr lang="ru-RU" sz="2200" dirty="0"/>
            <a:t> </a:t>
          </a:r>
          <a:r>
            <a:rPr lang="ru-RU" sz="2200" dirty="0" err="1"/>
            <a:t>квадратичні</a:t>
          </a:r>
          <a:r>
            <a:rPr lang="ru-RU" sz="2200" dirty="0"/>
            <a:t> </a:t>
          </a:r>
          <a:r>
            <a:rPr lang="ru-RU" sz="2200" dirty="0" err="1"/>
            <a:t>похибки</a:t>
          </a:r>
          <a:r>
            <a:rPr lang="ru-RU" sz="2200" dirty="0"/>
            <a:t> </a:t>
          </a:r>
          <a:r>
            <a:rPr lang="uk-UA" sz="2200" dirty="0"/>
            <a:t>визначення положення пунктів планової МОМ відносно вихідних пунктів повинні бути </a:t>
          </a:r>
          <a:r>
            <a:rPr lang="uk-UA" sz="2200" b="1" dirty="0">
              <a:solidFill>
                <a:schemeClr val="bg1"/>
              </a:solidFill>
            </a:rPr>
            <a:t>не більше 0,1 м</a:t>
          </a:r>
          <a:r>
            <a:rPr lang="uk-UA" sz="2200" dirty="0">
              <a:solidFill>
                <a:schemeClr val="bg1"/>
              </a:solidFill>
            </a:rPr>
            <a:t>, </a:t>
          </a:r>
          <a:br>
            <a:rPr lang="uk-UA" sz="2200" dirty="0">
              <a:solidFill>
                <a:schemeClr val="bg1"/>
              </a:solidFill>
            </a:rPr>
          </a:br>
          <a:r>
            <a:rPr lang="uk-UA" sz="2200" dirty="0">
              <a:solidFill>
                <a:schemeClr val="bg1"/>
              </a:solidFill>
            </a:rPr>
            <a:t>а СКП взаємного положення підхідних пунктів – </a:t>
          </a:r>
          <a:r>
            <a:rPr lang="uk-UA" sz="2200" b="1" dirty="0">
              <a:solidFill>
                <a:schemeClr val="bg1"/>
              </a:solidFill>
            </a:rPr>
            <a:t>не більше 0,03 м</a:t>
          </a:r>
          <a:r>
            <a:rPr lang="uk-UA" sz="2200" dirty="0">
              <a:solidFill>
                <a:schemeClr val="bg1"/>
              </a:solidFill>
            </a:rPr>
            <a:t>.</a:t>
          </a:r>
        </a:p>
      </dgm:t>
    </dgm:pt>
    <dgm:pt modelId="{556B0472-1932-416A-9433-15AAB368E3FB}" type="parTrans" cxnId="{F4CCDF12-F5CC-4FCE-81D4-48021EF6B6FA}">
      <dgm:prSet/>
      <dgm:spPr/>
      <dgm:t>
        <a:bodyPr/>
        <a:lstStyle/>
        <a:p>
          <a:endParaRPr lang="ru-RU" sz="2200"/>
        </a:p>
      </dgm:t>
    </dgm:pt>
    <dgm:pt modelId="{9AD35791-1E99-4735-BB80-F32C1495CA31}" type="sibTrans" cxnId="{F4CCDF12-F5CC-4FCE-81D4-48021EF6B6FA}">
      <dgm:prSet/>
      <dgm:spPr/>
      <dgm:t>
        <a:bodyPr/>
        <a:lstStyle/>
        <a:p>
          <a:endParaRPr lang="ru-RU" sz="2200"/>
        </a:p>
      </dgm:t>
    </dgm:pt>
    <dgm:pt modelId="{812FAC6C-6E9E-43FC-9857-B7AC38CAE72D}">
      <dgm:prSet/>
      <dgm:spPr/>
      <dgm:t>
        <a:bodyPr/>
        <a:lstStyle/>
        <a:p>
          <a:pPr>
            <a:buFont typeface="+mj-lt"/>
            <a:buAutoNum type="arabicParenR"/>
          </a:pPr>
          <a:r>
            <a:rPr lang="uk-UA" sz="2200" dirty="0"/>
            <a:t>Час повторних вимірювань у плановій МОМ з визначенням координат усіх підхідних пунктів повинен становити </a:t>
          </a:r>
          <a:r>
            <a:rPr lang="uk-UA" sz="2200" b="1" dirty="0">
              <a:solidFill>
                <a:schemeClr val="bg1"/>
              </a:solidFill>
            </a:rPr>
            <a:t>не більше 15 років</a:t>
          </a:r>
          <a:endParaRPr lang="ru-UA" sz="2200" b="1" dirty="0">
            <a:solidFill>
              <a:schemeClr val="bg1"/>
            </a:solidFill>
          </a:endParaRPr>
        </a:p>
      </dgm:t>
    </dgm:pt>
    <dgm:pt modelId="{4BD8ED4F-0865-4A0D-ABF4-84E65312D0AA}" type="parTrans" cxnId="{92C6B1D6-4A20-44B9-BAF5-2CAEF883A829}">
      <dgm:prSet/>
      <dgm:spPr/>
      <dgm:t>
        <a:bodyPr/>
        <a:lstStyle/>
        <a:p>
          <a:endParaRPr lang="ru-RU" sz="2200"/>
        </a:p>
      </dgm:t>
    </dgm:pt>
    <dgm:pt modelId="{CD2CE2A8-B286-44E3-BBAF-500F8E41FF3A}" type="sibTrans" cxnId="{92C6B1D6-4A20-44B9-BAF5-2CAEF883A829}">
      <dgm:prSet/>
      <dgm:spPr/>
      <dgm:t>
        <a:bodyPr/>
        <a:lstStyle/>
        <a:p>
          <a:endParaRPr lang="ru-RU" sz="2200"/>
        </a:p>
      </dgm:t>
    </dgm:pt>
    <dgm:pt modelId="{BA4C8EB0-0E43-440A-98AD-1CAB7C58F4D8}" type="pres">
      <dgm:prSet presAssocID="{F1F2B6FE-CFB9-4674-B3F6-930302B01A94}" presName="Name0" presStyleCnt="0">
        <dgm:presLayoutVars>
          <dgm:chMax val="7"/>
          <dgm:chPref val="7"/>
          <dgm:dir/>
        </dgm:presLayoutVars>
      </dgm:prSet>
      <dgm:spPr/>
    </dgm:pt>
    <dgm:pt modelId="{B0D2BA69-7C0D-40CC-87DA-CAB56D23A0EE}" type="pres">
      <dgm:prSet presAssocID="{F1F2B6FE-CFB9-4674-B3F6-930302B01A94}" presName="Name1" presStyleCnt="0"/>
      <dgm:spPr/>
    </dgm:pt>
    <dgm:pt modelId="{8A177921-818D-4F74-93FF-922C8728A8AD}" type="pres">
      <dgm:prSet presAssocID="{F1F2B6FE-CFB9-4674-B3F6-930302B01A94}" presName="cycle" presStyleCnt="0"/>
      <dgm:spPr/>
    </dgm:pt>
    <dgm:pt modelId="{D989214F-676C-4013-A915-851F394A40A6}" type="pres">
      <dgm:prSet presAssocID="{F1F2B6FE-CFB9-4674-B3F6-930302B01A94}" presName="srcNode" presStyleLbl="node1" presStyleIdx="0" presStyleCnt="5"/>
      <dgm:spPr/>
    </dgm:pt>
    <dgm:pt modelId="{48795400-75B8-4D52-97FD-5E6E184DD59A}" type="pres">
      <dgm:prSet presAssocID="{F1F2B6FE-CFB9-4674-B3F6-930302B01A94}" presName="conn" presStyleLbl="parChTrans1D2" presStyleIdx="0" presStyleCnt="1"/>
      <dgm:spPr/>
    </dgm:pt>
    <dgm:pt modelId="{3250F4F4-D3EA-4EB9-BF82-BAA151FCCB87}" type="pres">
      <dgm:prSet presAssocID="{F1F2B6FE-CFB9-4674-B3F6-930302B01A94}" presName="extraNode" presStyleLbl="node1" presStyleIdx="0" presStyleCnt="5"/>
      <dgm:spPr/>
    </dgm:pt>
    <dgm:pt modelId="{46FB9922-DC71-41CD-809E-08B0661AC235}" type="pres">
      <dgm:prSet presAssocID="{F1F2B6FE-CFB9-4674-B3F6-930302B01A94}" presName="dstNode" presStyleLbl="node1" presStyleIdx="0" presStyleCnt="5"/>
      <dgm:spPr/>
    </dgm:pt>
    <dgm:pt modelId="{E553B200-D328-4690-94FA-0E89F45F883F}" type="pres">
      <dgm:prSet presAssocID="{9A621AD5-5F77-46FB-BC57-2068A7A2F699}" presName="text_1" presStyleLbl="node1" presStyleIdx="0" presStyleCnt="5" custLinFactNeighborY="-4653">
        <dgm:presLayoutVars>
          <dgm:bulletEnabled val="1"/>
        </dgm:presLayoutVars>
      </dgm:prSet>
      <dgm:spPr/>
    </dgm:pt>
    <dgm:pt modelId="{FFF0997E-AE8F-4888-AF99-8D044404D217}" type="pres">
      <dgm:prSet presAssocID="{9A621AD5-5F77-46FB-BC57-2068A7A2F699}" presName="accent_1" presStyleCnt="0"/>
      <dgm:spPr/>
    </dgm:pt>
    <dgm:pt modelId="{BDBF54AF-0FF0-45D3-BBBA-CE34149C07C0}" type="pres">
      <dgm:prSet presAssocID="{9A621AD5-5F77-46FB-BC57-2068A7A2F699}" presName="accentRepeatNode" presStyleLbl="solidFgAcc1" presStyleIdx="0" presStyleCnt="5" custLinFactNeighborY="-3723"/>
      <dgm:spPr/>
    </dgm:pt>
    <dgm:pt modelId="{FC526B5B-E98C-4843-9922-3D892E1705D6}" type="pres">
      <dgm:prSet presAssocID="{BD58E9CA-4903-467D-B506-EF5228B3DDC1}" presName="text_2" presStyleLbl="node1" presStyleIdx="1" presStyleCnt="5" custLinFactNeighborY="-18612">
        <dgm:presLayoutVars>
          <dgm:bulletEnabled val="1"/>
        </dgm:presLayoutVars>
      </dgm:prSet>
      <dgm:spPr/>
    </dgm:pt>
    <dgm:pt modelId="{EE17288A-D33D-4867-B50D-FBECE146C10B}" type="pres">
      <dgm:prSet presAssocID="{BD58E9CA-4903-467D-B506-EF5228B3DDC1}" presName="accent_2" presStyleCnt="0"/>
      <dgm:spPr/>
    </dgm:pt>
    <dgm:pt modelId="{FF212D87-3783-4C0F-A8EF-979D672AB05C}" type="pres">
      <dgm:prSet presAssocID="{BD58E9CA-4903-467D-B506-EF5228B3DDC1}" presName="accentRepeatNode" presStyleLbl="solidFgAcc1" presStyleIdx="1" presStyleCnt="5" custLinFactNeighborY="-14892"/>
      <dgm:spPr/>
    </dgm:pt>
    <dgm:pt modelId="{0E736EB8-0AE7-42C1-8CBE-F898923402E3}" type="pres">
      <dgm:prSet presAssocID="{FDE04C0D-F86C-483C-89A2-5BBE0ECC6C49}" presName="text_3" presStyleLbl="node1" presStyleIdx="2" presStyleCnt="5" custScaleY="180127" custLinFactNeighborY="-13959">
        <dgm:presLayoutVars>
          <dgm:bulletEnabled val="1"/>
        </dgm:presLayoutVars>
      </dgm:prSet>
      <dgm:spPr/>
    </dgm:pt>
    <dgm:pt modelId="{1BAD89BA-4646-47EB-A5B1-8AAB6A28C080}" type="pres">
      <dgm:prSet presAssocID="{FDE04C0D-F86C-483C-89A2-5BBE0ECC6C49}" presName="accent_3" presStyleCnt="0"/>
      <dgm:spPr/>
    </dgm:pt>
    <dgm:pt modelId="{A78186BF-5074-4E97-B8B0-D9EEE989326E}" type="pres">
      <dgm:prSet presAssocID="{FDE04C0D-F86C-483C-89A2-5BBE0ECC6C49}" presName="accentRepeatNode" presStyleLbl="solidFgAcc1" presStyleIdx="2" presStyleCnt="5" custScaleX="114766" custScaleY="114766" custLinFactNeighborY="-11169"/>
      <dgm:spPr/>
    </dgm:pt>
    <dgm:pt modelId="{8BAA2983-0B29-4901-8C90-BEFD8EC4B0BA}" type="pres">
      <dgm:prSet presAssocID="{B07DC4CA-EA5C-443E-9503-0AAB1A160565}" presName="text_4" presStyleLbl="node1" presStyleIdx="3" presStyleCnt="5" custScaleY="144864" custLinFactNeighborY="10857">
        <dgm:presLayoutVars>
          <dgm:bulletEnabled val="1"/>
        </dgm:presLayoutVars>
      </dgm:prSet>
      <dgm:spPr/>
    </dgm:pt>
    <dgm:pt modelId="{C5C3FDCC-2472-4AD5-ACC6-18B2EEBBE37A}" type="pres">
      <dgm:prSet presAssocID="{B07DC4CA-EA5C-443E-9503-0AAB1A160565}" presName="accent_4" presStyleCnt="0"/>
      <dgm:spPr/>
    </dgm:pt>
    <dgm:pt modelId="{914E0F28-6522-4292-A38E-FA62294D1636}" type="pres">
      <dgm:prSet presAssocID="{B07DC4CA-EA5C-443E-9503-0AAB1A160565}" presName="accentRepeatNode" presStyleLbl="solidFgAcc1" presStyleIdx="3" presStyleCnt="5" custScaleX="119017" custScaleY="119017" custLinFactNeighborY="9928"/>
      <dgm:spPr/>
    </dgm:pt>
    <dgm:pt modelId="{80652289-FCB5-4F47-B294-573B3381F794}" type="pres">
      <dgm:prSet presAssocID="{812FAC6C-6E9E-43FC-9857-B7AC38CAE72D}" presName="text_5" presStyleLbl="node1" presStyleIdx="4" presStyleCnt="5" custLinFactNeighborY="10857">
        <dgm:presLayoutVars>
          <dgm:bulletEnabled val="1"/>
        </dgm:presLayoutVars>
      </dgm:prSet>
      <dgm:spPr/>
    </dgm:pt>
    <dgm:pt modelId="{D3010865-D18F-4E8D-8CF8-EE946D36DF62}" type="pres">
      <dgm:prSet presAssocID="{812FAC6C-6E9E-43FC-9857-B7AC38CAE72D}" presName="accent_5" presStyleCnt="0"/>
      <dgm:spPr/>
    </dgm:pt>
    <dgm:pt modelId="{2A5701C2-AD33-462D-A640-DE5DFBD23542}" type="pres">
      <dgm:prSet presAssocID="{812FAC6C-6E9E-43FC-9857-B7AC38CAE72D}" presName="accentRepeatNode" presStyleLbl="solidFgAcc1" presStyleIdx="4" presStyleCnt="5" custLinFactNeighborY="8687"/>
      <dgm:spPr/>
    </dgm:pt>
  </dgm:ptLst>
  <dgm:cxnLst>
    <dgm:cxn modelId="{6A26700C-55D9-4326-9CB8-D9B157E9A8E3}" type="presOf" srcId="{63CE843D-D316-4C89-BA33-600381A170FB}" destId="{48795400-75B8-4D52-97FD-5E6E184DD59A}" srcOrd="0" destOrd="0" presId="urn:microsoft.com/office/officeart/2008/layout/VerticalCurvedList"/>
    <dgm:cxn modelId="{F4CCDF12-F5CC-4FCE-81D4-48021EF6B6FA}" srcId="{F1F2B6FE-CFB9-4674-B3F6-930302B01A94}" destId="{B07DC4CA-EA5C-443E-9503-0AAB1A160565}" srcOrd="3" destOrd="0" parTransId="{556B0472-1932-416A-9433-15AAB368E3FB}" sibTransId="{9AD35791-1E99-4735-BB80-F32C1495CA31}"/>
    <dgm:cxn modelId="{1EECEC12-FCF1-44EC-BA29-8FB324546490}" type="presOf" srcId="{BD58E9CA-4903-467D-B506-EF5228B3DDC1}" destId="{FC526B5B-E98C-4843-9922-3D892E1705D6}" srcOrd="0" destOrd="0" presId="urn:microsoft.com/office/officeart/2008/layout/VerticalCurvedList"/>
    <dgm:cxn modelId="{F207411E-4790-42B8-9BCA-26AA6C4F23CC}" type="presOf" srcId="{B07DC4CA-EA5C-443E-9503-0AAB1A160565}" destId="{8BAA2983-0B29-4901-8C90-BEFD8EC4B0BA}" srcOrd="0" destOrd="0" presId="urn:microsoft.com/office/officeart/2008/layout/VerticalCurvedList"/>
    <dgm:cxn modelId="{7289A332-EDDE-466A-A60A-7CDF4C94D69D}" type="presOf" srcId="{F1F2B6FE-CFB9-4674-B3F6-930302B01A94}" destId="{BA4C8EB0-0E43-440A-98AD-1CAB7C58F4D8}" srcOrd="0" destOrd="0" presId="urn:microsoft.com/office/officeart/2008/layout/VerticalCurvedList"/>
    <dgm:cxn modelId="{C444D564-4B03-4BEC-A44C-405BBECDB4F2}" type="presOf" srcId="{812FAC6C-6E9E-43FC-9857-B7AC38CAE72D}" destId="{80652289-FCB5-4F47-B294-573B3381F794}" srcOrd="0" destOrd="0" presId="urn:microsoft.com/office/officeart/2008/layout/VerticalCurvedList"/>
    <dgm:cxn modelId="{601C1A81-DE9E-4528-A1E5-3D173B51BF33}" srcId="{F1F2B6FE-CFB9-4674-B3F6-930302B01A94}" destId="{BD58E9CA-4903-467D-B506-EF5228B3DDC1}" srcOrd="1" destOrd="0" parTransId="{6DDA0E50-7CCB-4C16-B714-A65397AFA495}" sibTransId="{2293AA92-8E4B-42D8-B454-DDF701F99B40}"/>
    <dgm:cxn modelId="{2ACB409A-6FE5-4A44-A589-DD0BAF789FC3}" type="presOf" srcId="{FDE04C0D-F86C-483C-89A2-5BBE0ECC6C49}" destId="{0E736EB8-0AE7-42C1-8CBE-F898923402E3}" srcOrd="0" destOrd="0" presId="urn:microsoft.com/office/officeart/2008/layout/VerticalCurvedList"/>
    <dgm:cxn modelId="{FFDCECA6-0F70-4453-BF67-1F99C5FDBF4D}" srcId="{F1F2B6FE-CFB9-4674-B3F6-930302B01A94}" destId="{FDE04C0D-F86C-483C-89A2-5BBE0ECC6C49}" srcOrd="2" destOrd="0" parTransId="{901855A9-7865-4816-BF54-A89AD1E2C719}" sibTransId="{86D54077-80E7-4A2F-B2C3-EF048661400D}"/>
    <dgm:cxn modelId="{655874C9-A33D-4C69-AC34-741131B3EE7C}" type="presOf" srcId="{9A621AD5-5F77-46FB-BC57-2068A7A2F699}" destId="{E553B200-D328-4690-94FA-0E89F45F883F}" srcOrd="0" destOrd="0" presId="urn:microsoft.com/office/officeart/2008/layout/VerticalCurvedList"/>
    <dgm:cxn modelId="{E0BDA9D6-1673-4FC7-B076-9B733F8280E8}" srcId="{F1F2B6FE-CFB9-4674-B3F6-930302B01A94}" destId="{9A621AD5-5F77-46FB-BC57-2068A7A2F699}" srcOrd="0" destOrd="0" parTransId="{A8118E90-6765-4186-9E60-CB9E8FE0E4EF}" sibTransId="{63CE843D-D316-4C89-BA33-600381A170FB}"/>
    <dgm:cxn modelId="{92C6B1D6-4A20-44B9-BAF5-2CAEF883A829}" srcId="{F1F2B6FE-CFB9-4674-B3F6-930302B01A94}" destId="{812FAC6C-6E9E-43FC-9857-B7AC38CAE72D}" srcOrd="4" destOrd="0" parTransId="{4BD8ED4F-0865-4A0D-ABF4-84E65312D0AA}" sibTransId="{CD2CE2A8-B286-44E3-BBAF-500F8E41FF3A}"/>
    <dgm:cxn modelId="{C424B775-2723-4013-8BD4-401C9F1FD9EB}" type="presParOf" srcId="{BA4C8EB0-0E43-440A-98AD-1CAB7C58F4D8}" destId="{B0D2BA69-7C0D-40CC-87DA-CAB56D23A0EE}" srcOrd="0" destOrd="0" presId="urn:microsoft.com/office/officeart/2008/layout/VerticalCurvedList"/>
    <dgm:cxn modelId="{9BFE2813-2060-4EB0-9110-2D438C9E56BA}" type="presParOf" srcId="{B0D2BA69-7C0D-40CC-87DA-CAB56D23A0EE}" destId="{8A177921-818D-4F74-93FF-922C8728A8AD}" srcOrd="0" destOrd="0" presId="urn:microsoft.com/office/officeart/2008/layout/VerticalCurvedList"/>
    <dgm:cxn modelId="{A53C8CEC-78A5-41AC-A430-357D8B63BA5E}" type="presParOf" srcId="{8A177921-818D-4F74-93FF-922C8728A8AD}" destId="{D989214F-676C-4013-A915-851F394A40A6}" srcOrd="0" destOrd="0" presId="urn:microsoft.com/office/officeart/2008/layout/VerticalCurvedList"/>
    <dgm:cxn modelId="{F6B0F1B4-3B9E-40D2-93CA-59828BB30011}" type="presParOf" srcId="{8A177921-818D-4F74-93FF-922C8728A8AD}" destId="{48795400-75B8-4D52-97FD-5E6E184DD59A}" srcOrd="1" destOrd="0" presId="urn:microsoft.com/office/officeart/2008/layout/VerticalCurvedList"/>
    <dgm:cxn modelId="{577CF6EA-EA6B-44D7-9E45-DA39528515D5}" type="presParOf" srcId="{8A177921-818D-4F74-93FF-922C8728A8AD}" destId="{3250F4F4-D3EA-4EB9-BF82-BAA151FCCB87}" srcOrd="2" destOrd="0" presId="urn:microsoft.com/office/officeart/2008/layout/VerticalCurvedList"/>
    <dgm:cxn modelId="{D8B20A03-28AF-409F-A2D0-8F528D5247BE}" type="presParOf" srcId="{8A177921-818D-4F74-93FF-922C8728A8AD}" destId="{46FB9922-DC71-41CD-809E-08B0661AC235}" srcOrd="3" destOrd="0" presId="urn:microsoft.com/office/officeart/2008/layout/VerticalCurvedList"/>
    <dgm:cxn modelId="{48EB3C75-3153-4BCD-A5BD-89A1159D3CB0}" type="presParOf" srcId="{B0D2BA69-7C0D-40CC-87DA-CAB56D23A0EE}" destId="{E553B200-D328-4690-94FA-0E89F45F883F}" srcOrd="1" destOrd="0" presId="urn:microsoft.com/office/officeart/2008/layout/VerticalCurvedList"/>
    <dgm:cxn modelId="{7C9102CA-38EA-4B1D-98AA-56FF3FB35E71}" type="presParOf" srcId="{B0D2BA69-7C0D-40CC-87DA-CAB56D23A0EE}" destId="{FFF0997E-AE8F-4888-AF99-8D044404D217}" srcOrd="2" destOrd="0" presId="urn:microsoft.com/office/officeart/2008/layout/VerticalCurvedList"/>
    <dgm:cxn modelId="{E6AD5F64-9DD5-409A-AB91-61EE53C13879}" type="presParOf" srcId="{FFF0997E-AE8F-4888-AF99-8D044404D217}" destId="{BDBF54AF-0FF0-45D3-BBBA-CE34149C07C0}" srcOrd="0" destOrd="0" presId="urn:microsoft.com/office/officeart/2008/layout/VerticalCurvedList"/>
    <dgm:cxn modelId="{78132EBA-CB0D-48C2-93EC-1E48E2222612}" type="presParOf" srcId="{B0D2BA69-7C0D-40CC-87DA-CAB56D23A0EE}" destId="{FC526B5B-E98C-4843-9922-3D892E1705D6}" srcOrd="3" destOrd="0" presId="urn:microsoft.com/office/officeart/2008/layout/VerticalCurvedList"/>
    <dgm:cxn modelId="{3DB0AD6F-B717-4DCF-85F7-C47D026AE5E6}" type="presParOf" srcId="{B0D2BA69-7C0D-40CC-87DA-CAB56D23A0EE}" destId="{EE17288A-D33D-4867-B50D-FBECE146C10B}" srcOrd="4" destOrd="0" presId="urn:microsoft.com/office/officeart/2008/layout/VerticalCurvedList"/>
    <dgm:cxn modelId="{F7A23CB5-9F45-4F4B-B8E5-405B46EEA219}" type="presParOf" srcId="{EE17288A-D33D-4867-B50D-FBECE146C10B}" destId="{FF212D87-3783-4C0F-A8EF-979D672AB05C}" srcOrd="0" destOrd="0" presId="urn:microsoft.com/office/officeart/2008/layout/VerticalCurvedList"/>
    <dgm:cxn modelId="{06C2E14A-6252-45DD-8824-BE0FBB77E0AF}" type="presParOf" srcId="{B0D2BA69-7C0D-40CC-87DA-CAB56D23A0EE}" destId="{0E736EB8-0AE7-42C1-8CBE-F898923402E3}" srcOrd="5" destOrd="0" presId="urn:microsoft.com/office/officeart/2008/layout/VerticalCurvedList"/>
    <dgm:cxn modelId="{41D82A60-C765-47C5-8BF6-EF5DE01D694E}" type="presParOf" srcId="{B0D2BA69-7C0D-40CC-87DA-CAB56D23A0EE}" destId="{1BAD89BA-4646-47EB-A5B1-8AAB6A28C080}" srcOrd="6" destOrd="0" presId="urn:microsoft.com/office/officeart/2008/layout/VerticalCurvedList"/>
    <dgm:cxn modelId="{EE47DF76-D151-4593-93CF-39249DC063A3}" type="presParOf" srcId="{1BAD89BA-4646-47EB-A5B1-8AAB6A28C080}" destId="{A78186BF-5074-4E97-B8B0-D9EEE989326E}" srcOrd="0" destOrd="0" presId="urn:microsoft.com/office/officeart/2008/layout/VerticalCurvedList"/>
    <dgm:cxn modelId="{875FFBE2-6402-4C97-83C1-C24EA9381F21}" type="presParOf" srcId="{B0D2BA69-7C0D-40CC-87DA-CAB56D23A0EE}" destId="{8BAA2983-0B29-4901-8C90-BEFD8EC4B0BA}" srcOrd="7" destOrd="0" presId="urn:microsoft.com/office/officeart/2008/layout/VerticalCurvedList"/>
    <dgm:cxn modelId="{00500FF0-E347-4545-9A63-1A11709D0187}" type="presParOf" srcId="{B0D2BA69-7C0D-40CC-87DA-CAB56D23A0EE}" destId="{C5C3FDCC-2472-4AD5-ACC6-18B2EEBBE37A}" srcOrd="8" destOrd="0" presId="urn:microsoft.com/office/officeart/2008/layout/VerticalCurvedList"/>
    <dgm:cxn modelId="{D99D6045-D1AB-4729-87BD-CBB187EBC4BC}" type="presParOf" srcId="{C5C3FDCC-2472-4AD5-ACC6-18B2EEBBE37A}" destId="{914E0F28-6522-4292-A38E-FA62294D1636}" srcOrd="0" destOrd="0" presId="urn:microsoft.com/office/officeart/2008/layout/VerticalCurvedList"/>
    <dgm:cxn modelId="{6FA87EED-8311-4231-944C-2A278696F075}" type="presParOf" srcId="{B0D2BA69-7C0D-40CC-87DA-CAB56D23A0EE}" destId="{80652289-FCB5-4F47-B294-573B3381F794}" srcOrd="9" destOrd="0" presId="urn:microsoft.com/office/officeart/2008/layout/VerticalCurvedList"/>
    <dgm:cxn modelId="{B40A51E4-BC9F-464F-87AE-A56498472B6E}" type="presParOf" srcId="{B0D2BA69-7C0D-40CC-87DA-CAB56D23A0EE}" destId="{D3010865-D18F-4E8D-8CF8-EE946D36DF62}" srcOrd="10" destOrd="0" presId="urn:microsoft.com/office/officeart/2008/layout/VerticalCurvedList"/>
    <dgm:cxn modelId="{E5ED2B99-67DB-48AB-AD1B-619494429C07}" type="presParOf" srcId="{D3010865-D18F-4E8D-8CF8-EE946D36DF62}" destId="{2A5701C2-AD33-462D-A640-DE5DFBD2354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0D5F48-D52E-42F9-B402-40EE0D55D1D8}">
      <dsp:nvSpPr>
        <dsp:cNvPr id="0" name=""/>
        <dsp:cNvSpPr/>
      </dsp:nvSpPr>
      <dsp:spPr>
        <a:xfrm>
          <a:off x="8745" y="49997"/>
          <a:ext cx="1380581" cy="5172709"/>
        </a:xfrm>
        <a:prstGeom prst="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uk-UA" sz="1100" kern="1200"/>
            <a:t>− детальне вивчення та перевірка робочих креслень, а саме: співставлення числових величин лінійних розмірів, кутів та висотних відміток з їх значеннями на проектних кресленнях (планах, розрізах, схемах) та виявлення можливих помилок; − складання проекту та створення планово-висотного обґрунтування на проммайданчику шахти; </a:t>
          </a:r>
          <a:endParaRPr lang="en-US" sz="1100" kern="1200"/>
        </a:p>
      </dsp:txBody>
      <dsp:txXfrm>
        <a:off x="8745" y="49997"/>
        <a:ext cx="1380581" cy="5172709"/>
      </dsp:txXfrm>
    </dsp:sp>
    <dsp:sp modelId="{D25DD699-D312-44E4-A83C-DD8C7E0786C9}">
      <dsp:nvSpPr>
        <dsp:cNvPr id="0" name=""/>
        <dsp:cNvSpPr/>
      </dsp:nvSpPr>
      <dsp:spPr>
        <a:xfrm>
          <a:off x="1409359" y="2514852"/>
          <a:ext cx="207087" cy="243000"/>
        </a:xfrm>
        <a:prstGeom prst="rightArrow">
          <a:avLst>
            <a:gd name="adj1" fmla="val 50000"/>
            <a:gd name="adj2" fmla="val 5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F3F722F8-FAE1-4438-BB22-BD4F641D6343}">
      <dsp:nvSpPr>
        <dsp:cNvPr id="0" name=""/>
        <dsp:cNvSpPr/>
      </dsp:nvSpPr>
      <dsp:spPr>
        <a:xfrm>
          <a:off x="1636478" y="49997"/>
          <a:ext cx="1380581" cy="5172709"/>
        </a:xfrm>
        <a:prstGeom prst="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uk-UA" sz="1100" kern="1200"/>
            <a:t>− розбивка основних осей будівель, споруд та технологічного обладнання; </a:t>
          </a:r>
          <a:endParaRPr lang="en-US" sz="1100" kern="1200"/>
        </a:p>
      </dsp:txBody>
      <dsp:txXfrm>
        <a:off x="1636478" y="49997"/>
        <a:ext cx="1380581" cy="5172709"/>
      </dsp:txXfrm>
    </dsp:sp>
    <dsp:sp modelId="{C1BAB39B-72CF-497D-83FA-C8F0CA2E88FE}">
      <dsp:nvSpPr>
        <dsp:cNvPr id="0" name=""/>
        <dsp:cNvSpPr/>
      </dsp:nvSpPr>
      <dsp:spPr>
        <a:xfrm>
          <a:off x="3037092" y="2514852"/>
          <a:ext cx="207087" cy="243000"/>
        </a:xfrm>
        <a:prstGeom prst="rightArrow">
          <a:avLst>
            <a:gd name="adj1" fmla="val 50000"/>
            <a:gd name="adj2" fmla="val 5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682FF2F2-C877-48A3-A825-92B34A2359D0}">
      <dsp:nvSpPr>
        <dsp:cNvPr id="0" name=""/>
        <dsp:cNvSpPr/>
      </dsp:nvSpPr>
      <dsp:spPr>
        <a:xfrm>
          <a:off x="3264212" y="49997"/>
          <a:ext cx="1380581" cy="5172709"/>
        </a:xfrm>
        <a:prstGeom prst="rect">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uk-UA" sz="1100" kern="1200"/>
            <a:t>− контроль за проходкою, кріпленням та армуванням стволів; </a:t>
          </a:r>
          <a:endParaRPr lang="en-US" sz="1100" kern="1200"/>
        </a:p>
      </dsp:txBody>
      <dsp:txXfrm>
        <a:off x="3264212" y="49997"/>
        <a:ext cx="1380581" cy="5172709"/>
      </dsp:txXfrm>
    </dsp:sp>
    <dsp:sp modelId="{FA69D95D-AAC5-41B7-A0BB-373D5F4435AC}">
      <dsp:nvSpPr>
        <dsp:cNvPr id="0" name=""/>
        <dsp:cNvSpPr/>
      </dsp:nvSpPr>
      <dsp:spPr>
        <a:xfrm>
          <a:off x="4664826" y="2514852"/>
          <a:ext cx="207087" cy="243000"/>
        </a:xfrm>
        <a:prstGeom prst="rightArrow">
          <a:avLst>
            <a:gd name="adj1" fmla="val 50000"/>
            <a:gd name="adj2" fmla="val 5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8C599756-E175-4AE4-A961-98AA9A5B34B1}">
      <dsp:nvSpPr>
        <dsp:cNvPr id="0" name=""/>
        <dsp:cNvSpPr/>
      </dsp:nvSpPr>
      <dsp:spPr>
        <a:xfrm>
          <a:off x="4891945" y="49997"/>
          <a:ext cx="1380581" cy="5172709"/>
        </a:xfrm>
        <a:prstGeom prst="rect">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uk-UA" sz="1100" kern="1200"/>
            <a:t>− перенесення в натуру елементів проекту горизонту шахти та контроль за його спорудженням; </a:t>
          </a:r>
          <a:endParaRPr lang="en-US" sz="1100" kern="1200"/>
        </a:p>
      </dsp:txBody>
      <dsp:txXfrm>
        <a:off x="4891945" y="49997"/>
        <a:ext cx="1380581" cy="5172709"/>
      </dsp:txXfrm>
    </dsp:sp>
    <dsp:sp modelId="{51C98D7A-4F09-4C24-A3BB-C2580B7F472A}">
      <dsp:nvSpPr>
        <dsp:cNvPr id="0" name=""/>
        <dsp:cNvSpPr/>
      </dsp:nvSpPr>
      <dsp:spPr>
        <a:xfrm>
          <a:off x="6292559" y="2514852"/>
          <a:ext cx="207087" cy="243000"/>
        </a:xfrm>
        <a:prstGeom prst="rightArrow">
          <a:avLst>
            <a:gd name="adj1" fmla="val 50000"/>
            <a:gd name="adj2" fmla="val 5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75BAC12A-B404-4F0D-85EF-85CE4FC17756}">
      <dsp:nvSpPr>
        <dsp:cNvPr id="0" name=""/>
        <dsp:cNvSpPr/>
      </dsp:nvSpPr>
      <dsp:spPr>
        <a:xfrm>
          <a:off x="6519679" y="49997"/>
          <a:ext cx="1380581" cy="5172709"/>
        </a:xfrm>
        <a:prstGeom prst="rect">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uk-UA" sz="1100" kern="1200"/>
            <a:t>− маркшейдерське забезпечення та контроль робіт при монтажі копрів та гірничошахтного обладнання;</a:t>
          </a:r>
          <a:endParaRPr lang="en-US" sz="1100" kern="1200"/>
        </a:p>
      </dsp:txBody>
      <dsp:txXfrm>
        <a:off x="6519679" y="49997"/>
        <a:ext cx="1380581" cy="5172709"/>
      </dsp:txXfrm>
    </dsp:sp>
    <dsp:sp modelId="{D42F8F84-CC50-4E41-99BF-7F1AD61438A7}">
      <dsp:nvSpPr>
        <dsp:cNvPr id="0" name=""/>
        <dsp:cNvSpPr/>
      </dsp:nvSpPr>
      <dsp:spPr>
        <a:xfrm>
          <a:off x="7920293" y="2514852"/>
          <a:ext cx="207087" cy="243000"/>
        </a:xfrm>
        <a:prstGeom prst="rightArrow">
          <a:avLst>
            <a:gd name="adj1" fmla="val 50000"/>
            <a:gd name="adj2" fmla="val 5000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23A25B25-E0D7-4D06-8BA2-32D2B38EFF2B}">
      <dsp:nvSpPr>
        <dsp:cNvPr id="0" name=""/>
        <dsp:cNvSpPr/>
      </dsp:nvSpPr>
      <dsp:spPr>
        <a:xfrm>
          <a:off x="8147413" y="49997"/>
          <a:ext cx="1380581" cy="5172709"/>
        </a:xfrm>
        <a:prstGeom prst="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uk-UA" sz="1100" kern="1200"/>
            <a:t>− облік об’ємів виконаних робіт;</a:t>
          </a:r>
          <a:endParaRPr lang="en-US" sz="1100" kern="1200"/>
        </a:p>
      </dsp:txBody>
      <dsp:txXfrm>
        <a:off x="8147413" y="49997"/>
        <a:ext cx="1380581" cy="5172709"/>
      </dsp:txXfrm>
    </dsp:sp>
    <dsp:sp modelId="{4F64AC1E-1B24-40C9-9E05-AA67F1A63BD4}">
      <dsp:nvSpPr>
        <dsp:cNvPr id="0" name=""/>
        <dsp:cNvSpPr/>
      </dsp:nvSpPr>
      <dsp:spPr>
        <a:xfrm>
          <a:off x="9548026" y="2514852"/>
          <a:ext cx="207087" cy="243000"/>
        </a:xfrm>
        <a:prstGeom prst="rightArrow">
          <a:avLst>
            <a:gd name="adj1" fmla="val 50000"/>
            <a:gd name="adj2" fmla="val 5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57ED65D0-2218-437C-B122-0665828B689D}">
      <dsp:nvSpPr>
        <dsp:cNvPr id="0" name=""/>
        <dsp:cNvSpPr/>
      </dsp:nvSpPr>
      <dsp:spPr>
        <a:xfrm>
          <a:off x="9775146" y="49997"/>
          <a:ext cx="1380581" cy="5172709"/>
        </a:xfrm>
        <a:prstGeom prst="rect">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uk-UA" sz="1100" kern="1200"/>
            <a:t>− виконавча зйомка та складання документації, що необхідна для здачі шахти в експлуатацію</a:t>
          </a:r>
          <a:endParaRPr lang="en-US" sz="1100" kern="1200"/>
        </a:p>
      </dsp:txBody>
      <dsp:txXfrm>
        <a:off x="9775146" y="49997"/>
        <a:ext cx="1380581" cy="51727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5F4567-8276-4D09-891D-F20B3BC9A8C6}">
      <dsp:nvSpPr>
        <dsp:cNvPr id="0" name=""/>
        <dsp:cNvSpPr/>
      </dsp:nvSpPr>
      <dsp:spPr>
        <a:xfrm>
          <a:off x="0" y="0"/>
          <a:ext cx="7016693" cy="963793"/>
        </a:xfrm>
        <a:prstGeom prst="roundRect">
          <a:avLst>
            <a:gd name="adj" fmla="val 1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uk-UA" sz="1400" b="1" kern="1200"/>
            <a:t>Вертикальне планування промислового майданчика</a:t>
          </a:r>
          <a:endParaRPr lang="en-US" sz="1400" kern="1200"/>
        </a:p>
      </dsp:txBody>
      <dsp:txXfrm>
        <a:off x="28229" y="28229"/>
        <a:ext cx="5863920" cy="907335"/>
      </dsp:txXfrm>
    </dsp:sp>
    <dsp:sp modelId="{6B36684B-0116-4A89-90F1-DA391588947A}">
      <dsp:nvSpPr>
        <dsp:cNvPr id="0" name=""/>
        <dsp:cNvSpPr/>
      </dsp:nvSpPr>
      <dsp:spPr>
        <a:xfrm>
          <a:off x="523973" y="1097654"/>
          <a:ext cx="7016693" cy="963793"/>
        </a:xfrm>
        <a:prstGeom prst="roundRect">
          <a:avLst>
            <a:gd name="adj" fmla="val 10000"/>
          </a:avLst>
        </a:prstGeom>
        <a:gradFill rotWithShape="0">
          <a:gsLst>
            <a:gs pos="0">
              <a:schemeClr val="accent2">
                <a:hueOff val="113291"/>
                <a:satOff val="-11998"/>
                <a:lumOff val="-294"/>
                <a:alphaOff val="0"/>
                <a:tint val="96000"/>
                <a:lumMod val="104000"/>
              </a:schemeClr>
            </a:gs>
            <a:gs pos="100000">
              <a:schemeClr val="accent2">
                <a:hueOff val="113291"/>
                <a:satOff val="-11998"/>
                <a:lumOff val="-294"/>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uk-UA" sz="1400" kern="1200"/>
            <a:t>Виконується для надання поверхні необхідних ухилів і напрямків водовідведення</a:t>
          </a:r>
          <a:endParaRPr lang="en-US" sz="1400" kern="1200"/>
        </a:p>
      </dsp:txBody>
      <dsp:txXfrm>
        <a:off x="552202" y="1125883"/>
        <a:ext cx="5809795" cy="907335"/>
      </dsp:txXfrm>
    </dsp:sp>
    <dsp:sp modelId="{3261D76C-5C9F-403A-8C01-39E6F63BF25F}">
      <dsp:nvSpPr>
        <dsp:cNvPr id="0" name=""/>
        <dsp:cNvSpPr/>
      </dsp:nvSpPr>
      <dsp:spPr>
        <a:xfrm>
          <a:off x="1047947" y="2195308"/>
          <a:ext cx="7016693" cy="963793"/>
        </a:xfrm>
        <a:prstGeom prst="roundRect">
          <a:avLst>
            <a:gd name="adj" fmla="val 10000"/>
          </a:avLst>
        </a:prstGeom>
        <a:gradFill rotWithShape="0">
          <a:gsLst>
            <a:gs pos="0">
              <a:schemeClr val="accent2">
                <a:hueOff val="226582"/>
                <a:satOff val="-23996"/>
                <a:lumOff val="-588"/>
                <a:alphaOff val="0"/>
                <a:tint val="96000"/>
                <a:lumMod val="104000"/>
              </a:schemeClr>
            </a:gs>
            <a:gs pos="100000">
              <a:schemeClr val="accent2">
                <a:hueOff val="226582"/>
                <a:satOff val="-23996"/>
                <a:lumOff val="-588"/>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uk-UA" sz="1400" kern="1200"/>
            <a:t>Проводиться до або під час будівництва залежно від обсягів робіт</a:t>
          </a:r>
          <a:endParaRPr lang="en-US" sz="1400" kern="1200"/>
        </a:p>
      </dsp:txBody>
      <dsp:txXfrm>
        <a:off x="1076176" y="2223537"/>
        <a:ext cx="5809795" cy="907335"/>
      </dsp:txXfrm>
    </dsp:sp>
    <dsp:sp modelId="{9CA4EA1B-DE0C-45D1-A334-F4760614A739}">
      <dsp:nvSpPr>
        <dsp:cNvPr id="0" name=""/>
        <dsp:cNvSpPr/>
      </dsp:nvSpPr>
      <dsp:spPr>
        <a:xfrm>
          <a:off x="1571921" y="3292962"/>
          <a:ext cx="7016693" cy="963793"/>
        </a:xfrm>
        <a:prstGeom prst="roundRect">
          <a:avLst>
            <a:gd name="adj" fmla="val 10000"/>
          </a:avLst>
        </a:prstGeom>
        <a:gradFill rotWithShape="0">
          <a:gsLst>
            <a:gs pos="0">
              <a:schemeClr val="accent2">
                <a:hueOff val="339874"/>
                <a:satOff val="-35995"/>
                <a:lumOff val="-882"/>
                <a:alphaOff val="0"/>
                <a:tint val="96000"/>
                <a:lumMod val="104000"/>
              </a:schemeClr>
            </a:gs>
            <a:gs pos="100000">
              <a:schemeClr val="accent2">
                <a:hueOff val="339874"/>
                <a:satOff val="-35995"/>
                <a:lumOff val="-88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uk-UA" sz="1400" kern="1200"/>
            <a:t>Основні документи:</a:t>
          </a:r>
          <a:endParaRPr lang="en-US" sz="1400" kern="1200"/>
        </a:p>
        <a:p>
          <a:pPr marL="57150" lvl="1" indent="-57150" algn="l" defTabSz="488950">
            <a:lnSpc>
              <a:spcPct val="90000"/>
            </a:lnSpc>
            <a:spcBef>
              <a:spcPct val="0"/>
            </a:spcBef>
            <a:spcAft>
              <a:spcPct val="15000"/>
            </a:spcAft>
            <a:buChar char="•"/>
          </a:pPr>
          <a:r>
            <a:rPr lang="uk-UA" sz="1100" kern="1200"/>
            <a:t>план вертикального планування;</a:t>
          </a:r>
          <a:endParaRPr lang="en-US" sz="1100" kern="1200"/>
        </a:p>
        <a:p>
          <a:pPr marL="57150" lvl="1" indent="-57150" algn="l" defTabSz="488950">
            <a:lnSpc>
              <a:spcPct val="90000"/>
            </a:lnSpc>
            <a:spcBef>
              <a:spcPct val="0"/>
            </a:spcBef>
            <a:spcAft>
              <a:spcPct val="15000"/>
            </a:spcAft>
            <a:buChar char="•"/>
          </a:pPr>
          <a:r>
            <a:rPr lang="uk-UA" sz="1100" kern="1200"/>
            <a:t>картограма земляних робіт;</a:t>
          </a:r>
          <a:endParaRPr lang="en-US" sz="1100" kern="1200"/>
        </a:p>
        <a:p>
          <a:pPr marL="57150" lvl="1" indent="-57150" algn="l" defTabSz="488950">
            <a:lnSpc>
              <a:spcPct val="90000"/>
            </a:lnSpc>
            <a:spcBef>
              <a:spcPct val="0"/>
            </a:spcBef>
            <a:spcAft>
              <a:spcPct val="15000"/>
            </a:spcAft>
            <a:buChar char="•"/>
          </a:pPr>
          <a:r>
            <a:rPr lang="uk-UA" sz="1100" kern="1200"/>
            <a:t>топографічна зйомка М 1:500</a:t>
          </a:r>
          <a:endParaRPr lang="en-US" sz="1100" kern="1200"/>
        </a:p>
      </dsp:txBody>
      <dsp:txXfrm>
        <a:off x="1600150" y="3321191"/>
        <a:ext cx="5809795" cy="907335"/>
      </dsp:txXfrm>
    </dsp:sp>
    <dsp:sp modelId="{846E686A-7C43-427A-B179-B886CC5015EC}">
      <dsp:nvSpPr>
        <dsp:cNvPr id="0" name=""/>
        <dsp:cNvSpPr/>
      </dsp:nvSpPr>
      <dsp:spPr>
        <a:xfrm>
          <a:off x="2095895" y="4390616"/>
          <a:ext cx="7016693" cy="963793"/>
        </a:xfrm>
        <a:prstGeom prst="roundRect">
          <a:avLst>
            <a:gd name="adj" fmla="val 10000"/>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uk-UA" sz="1400" kern="1200"/>
            <a:t>Перевіряється відповідність планувальних відміток і ухилів</a:t>
          </a:r>
          <a:endParaRPr lang="en-US" sz="1400" kern="1200"/>
        </a:p>
      </dsp:txBody>
      <dsp:txXfrm>
        <a:off x="2124124" y="4418845"/>
        <a:ext cx="5809795" cy="907335"/>
      </dsp:txXfrm>
    </dsp:sp>
    <dsp:sp modelId="{CAAECF88-F3EB-4668-9C86-333430A39646}">
      <dsp:nvSpPr>
        <dsp:cNvPr id="0" name=""/>
        <dsp:cNvSpPr/>
      </dsp:nvSpPr>
      <dsp:spPr>
        <a:xfrm>
          <a:off x="6390227" y="704104"/>
          <a:ext cx="626465" cy="626465"/>
        </a:xfrm>
        <a:prstGeom prst="downArrow">
          <a:avLst>
            <a:gd name="adj1" fmla="val 55000"/>
            <a:gd name="adj2" fmla="val 45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6531182" y="704104"/>
        <a:ext cx="344555" cy="471415"/>
      </dsp:txXfrm>
    </dsp:sp>
    <dsp:sp modelId="{47A14904-A253-4C38-9F67-F8CEAF3B8515}">
      <dsp:nvSpPr>
        <dsp:cNvPr id="0" name=""/>
        <dsp:cNvSpPr/>
      </dsp:nvSpPr>
      <dsp:spPr>
        <a:xfrm>
          <a:off x="6914201" y="1801758"/>
          <a:ext cx="626465" cy="626465"/>
        </a:xfrm>
        <a:prstGeom prst="downArrow">
          <a:avLst>
            <a:gd name="adj1" fmla="val 55000"/>
            <a:gd name="adj2" fmla="val 45000"/>
          </a:avLst>
        </a:prstGeom>
        <a:solidFill>
          <a:schemeClr val="accent2">
            <a:tint val="40000"/>
            <a:alpha val="90000"/>
            <a:hueOff val="309552"/>
            <a:satOff val="-13952"/>
            <a:lumOff val="-985"/>
            <a:alphaOff val="0"/>
          </a:schemeClr>
        </a:solidFill>
        <a:ln w="9525" cap="rnd" cmpd="sng" algn="ctr">
          <a:solidFill>
            <a:schemeClr val="accent2">
              <a:tint val="40000"/>
              <a:alpha val="90000"/>
              <a:hueOff val="309552"/>
              <a:satOff val="-13952"/>
              <a:lumOff val="-98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7055156" y="1801758"/>
        <a:ext cx="344555" cy="471415"/>
      </dsp:txXfrm>
    </dsp:sp>
    <dsp:sp modelId="{1FC471E2-01B0-4783-9606-652AD7F49158}">
      <dsp:nvSpPr>
        <dsp:cNvPr id="0" name=""/>
        <dsp:cNvSpPr/>
      </dsp:nvSpPr>
      <dsp:spPr>
        <a:xfrm>
          <a:off x="7438175" y="2883349"/>
          <a:ext cx="626465" cy="626465"/>
        </a:xfrm>
        <a:prstGeom prst="downArrow">
          <a:avLst>
            <a:gd name="adj1" fmla="val 55000"/>
            <a:gd name="adj2" fmla="val 45000"/>
          </a:avLst>
        </a:prstGeom>
        <a:solidFill>
          <a:schemeClr val="accent2">
            <a:tint val="40000"/>
            <a:alpha val="90000"/>
            <a:hueOff val="619104"/>
            <a:satOff val="-27904"/>
            <a:lumOff val="-1969"/>
            <a:alphaOff val="0"/>
          </a:schemeClr>
        </a:solidFill>
        <a:ln w="9525" cap="rnd" cmpd="sng" algn="ctr">
          <a:solidFill>
            <a:schemeClr val="accent2">
              <a:tint val="40000"/>
              <a:alpha val="90000"/>
              <a:hueOff val="619104"/>
              <a:satOff val="-27904"/>
              <a:lumOff val="-196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7579130" y="2883349"/>
        <a:ext cx="344555" cy="471415"/>
      </dsp:txXfrm>
    </dsp:sp>
    <dsp:sp modelId="{6B57A689-46C1-4CBA-94BB-A56311ABE08A}">
      <dsp:nvSpPr>
        <dsp:cNvPr id="0" name=""/>
        <dsp:cNvSpPr/>
      </dsp:nvSpPr>
      <dsp:spPr>
        <a:xfrm>
          <a:off x="7962149" y="3991712"/>
          <a:ext cx="626465" cy="626465"/>
        </a:xfrm>
        <a:prstGeom prst="downArrow">
          <a:avLst>
            <a:gd name="adj1" fmla="val 55000"/>
            <a:gd name="adj2" fmla="val 45000"/>
          </a:avLst>
        </a:prstGeom>
        <a:solidFill>
          <a:schemeClr val="accent2">
            <a:tint val="40000"/>
            <a:alpha val="90000"/>
            <a:hueOff val="928656"/>
            <a:satOff val="-41856"/>
            <a:lumOff val="-2954"/>
            <a:alphaOff val="0"/>
          </a:schemeClr>
        </a:solidFill>
        <a:ln w="9525" cap="rnd" cmpd="sng" algn="ctr">
          <a:solidFill>
            <a:schemeClr val="accent2">
              <a:tint val="40000"/>
              <a:alpha val="90000"/>
              <a:hueOff val="928656"/>
              <a:satOff val="-41856"/>
              <a:lumOff val="-295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8103104" y="3991712"/>
        <a:ext cx="344555" cy="4714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3487EC-5AAE-46D0-9E83-5CDEB65D79A4}">
      <dsp:nvSpPr>
        <dsp:cNvPr id="0" name=""/>
        <dsp:cNvSpPr/>
      </dsp:nvSpPr>
      <dsp:spPr>
        <a:xfrm>
          <a:off x="1047" y="852281"/>
          <a:ext cx="2233354" cy="1340012"/>
        </a:xfrm>
        <a:prstGeom prst="roundRect">
          <a:avLst>
            <a:gd name="adj" fmla="val 1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b="1" kern="1200"/>
            <a:t>Контроль зведення фундаментів</a:t>
          </a:r>
          <a:endParaRPr lang="en-US" sz="1600" kern="1200"/>
        </a:p>
      </dsp:txBody>
      <dsp:txXfrm>
        <a:off x="40295" y="891529"/>
        <a:ext cx="2154858" cy="1261516"/>
      </dsp:txXfrm>
    </dsp:sp>
    <dsp:sp modelId="{9654010E-E850-40BC-ACAC-89780C65BB98}">
      <dsp:nvSpPr>
        <dsp:cNvPr id="0" name=""/>
        <dsp:cNvSpPr/>
      </dsp:nvSpPr>
      <dsp:spPr>
        <a:xfrm>
          <a:off x="2430936" y="1245351"/>
          <a:ext cx="473471" cy="553871"/>
        </a:xfrm>
        <a:prstGeom prst="rightArrow">
          <a:avLst>
            <a:gd name="adj1" fmla="val 60000"/>
            <a:gd name="adj2" fmla="val 5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2430936" y="1356125"/>
        <a:ext cx="331430" cy="332323"/>
      </dsp:txXfrm>
    </dsp:sp>
    <dsp:sp modelId="{152478A7-BDAE-4E50-92C0-C5CDA7938D21}">
      <dsp:nvSpPr>
        <dsp:cNvPr id="0" name=""/>
        <dsp:cNvSpPr/>
      </dsp:nvSpPr>
      <dsp:spPr>
        <a:xfrm>
          <a:off x="3127743" y="852281"/>
          <a:ext cx="2233354" cy="1340012"/>
        </a:xfrm>
        <a:prstGeom prst="roundRect">
          <a:avLst>
            <a:gd name="adj" fmla="val 10000"/>
          </a:avLst>
        </a:prstGeom>
        <a:gradFill rotWithShape="0">
          <a:gsLst>
            <a:gs pos="0">
              <a:schemeClr val="accent2">
                <a:hueOff val="151055"/>
                <a:satOff val="-15998"/>
                <a:lumOff val="-392"/>
                <a:alphaOff val="0"/>
                <a:tint val="96000"/>
                <a:lumMod val="104000"/>
              </a:schemeClr>
            </a:gs>
            <a:gs pos="100000">
              <a:schemeClr val="accent2">
                <a:hueOff val="151055"/>
                <a:satOff val="-15998"/>
                <a:lumOff val="-39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kern="1200"/>
            <a:t>Маркшейдер контролює фундаменти під монтаж обладнання</a:t>
          </a:r>
          <a:endParaRPr lang="en-US" sz="1600" kern="1200"/>
        </a:p>
      </dsp:txBody>
      <dsp:txXfrm>
        <a:off x="3166991" y="891529"/>
        <a:ext cx="2154858" cy="1261516"/>
      </dsp:txXfrm>
    </dsp:sp>
    <dsp:sp modelId="{6C2FCA69-E4CA-49A3-9BF1-FA6CEF138FF2}">
      <dsp:nvSpPr>
        <dsp:cNvPr id="0" name=""/>
        <dsp:cNvSpPr/>
      </dsp:nvSpPr>
      <dsp:spPr>
        <a:xfrm rot="5400000">
          <a:off x="4007684" y="2348628"/>
          <a:ext cx="473471" cy="553871"/>
        </a:xfrm>
        <a:prstGeom prst="rightArrow">
          <a:avLst>
            <a:gd name="adj1" fmla="val 60000"/>
            <a:gd name="adj2" fmla="val 50000"/>
          </a:avLst>
        </a:prstGeom>
        <a:gradFill rotWithShape="0">
          <a:gsLst>
            <a:gs pos="0">
              <a:schemeClr val="accent2">
                <a:hueOff val="226582"/>
                <a:satOff val="-23996"/>
                <a:lumOff val="-588"/>
                <a:alphaOff val="0"/>
                <a:tint val="96000"/>
                <a:lumMod val="104000"/>
              </a:schemeClr>
            </a:gs>
            <a:gs pos="100000">
              <a:schemeClr val="accent2">
                <a:hueOff val="226582"/>
                <a:satOff val="-23996"/>
                <a:lumOff val="-588"/>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5400000">
        <a:off x="4078259" y="2388828"/>
        <a:ext cx="332323" cy="331430"/>
      </dsp:txXfrm>
    </dsp:sp>
    <dsp:sp modelId="{4010715C-7E77-42CD-9923-E833FD41C354}">
      <dsp:nvSpPr>
        <dsp:cNvPr id="0" name=""/>
        <dsp:cNvSpPr/>
      </dsp:nvSpPr>
      <dsp:spPr>
        <a:xfrm>
          <a:off x="3127743" y="3085635"/>
          <a:ext cx="2233354" cy="1340012"/>
        </a:xfrm>
        <a:prstGeom prst="roundRect">
          <a:avLst>
            <a:gd name="adj" fmla="val 10000"/>
          </a:avLst>
        </a:prstGeom>
        <a:gradFill rotWithShape="0">
          <a:gsLst>
            <a:gs pos="0">
              <a:schemeClr val="accent2">
                <a:hueOff val="302110"/>
                <a:satOff val="-31995"/>
                <a:lumOff val="-784"/>
                <a:alphaOff val="0"/>
                <a:tint val="96000"/>
                <a:lumMod val="104000"/>
              </a:schemeClr>
            </a:gs>
            <a:gs pos="100000">
              <a:schemeClr val="accent2">
                <a:hueOff val="302110"/>
                <a:satOff val="-31995"/>
                <a:lumOff val="-784"/>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kern="1200"/>
            <a:t>Особлива увага приділяється технологічним осям</a:t>
          </a:r>
          <a:endParaRPr lang="en-US" sz="1600" kern="1200"/>
        </a:p>
      </dsp:txBody>
      <dsp:txXfrm>
        <a:off x="3166991" y="3124883"/>
        <a:ext cx="2154858" cy="1261516"/>
      </dsp:txXfrm>
    </dsp:sp>
    <dsp:sp modelId="{E41D6692-7D33-4D22-8BBA-7E6510D69B6B}">
      <dsp:nvSpPr>
        <dsp:cNvPr id="0" name=""/>
        <dsp:cNvSpPr/>
      </dsp:nvSpPr>
      <dsp:spPr>
        <a:xfrm rot="10800000">
          <a:off x="2457737" y="3478705"/>
          <a:ext cx="473471" cy="553871"/>
        </a:xfrm>
        <a:prstGeom prst="rightArrow">
          <a:avLst>
            <a:gd name="adj1" fmla="val 60000"/>
            <a:gd name="adj2" fmla="val 50000"/>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2599778" y="3589479"/>
        <a:ext cx="331430" cy="332323"/>
      </dsp:txXfrm>
    </dsp:sp>
    <dsp:sp modelId="{CB11B5F6-77FE-49C4-9E4A-6E1239E21A5F}">
      <dsp:nvSpPr>
        <dsp:cNvPr id="0" name=""/>
        <dsp:cNvSpPr/>
      </dsp:nvSpPr>
      <dsp:spPr>
        <a:xfrm>
          <a:off x="1047" y="3085635"/>
          <a:ext cx="2233354" cy="1340012"/>
        </a:xfrm>
        <a:prstGeom prst="roundRect">
          <a:avLst>
            <a:gd name="adj" fmla="val 10000"/>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ru-RU" sz="1600" kern="1200"/>
            <a:t>Контролюється:</a:t>
          </a:r>
          <a:endParaRPr lang="en-US" sz="1600" kern="1200"/>
        </a:p>
        <a:p>
          <a:pPr marL="114300" lvl="1" indent="-114300" algn="l" defTabSz="533400">
            <a:lnSpc>
              <a:spcPct val="90000"/>
            </a:lnSpc>
            <a:spcBef>
              <a:spcPct val="0"/>
            </a:spcBef>
            <a:spcAft>
              <a:spcPct val="15000"/>
            </a:spcAft>
            <a:buChar char="•"/>
          </a:pPr>
          <a:r>
            <a:rPr lang="ru-RU" sz="1200" kern="1200"/>
            <a:t>положення осей;</a:t>
          </a:r>
          <a:endParaRPr lang="en-US" sz="1200" kern="1200"/>
        </a:p>
        <a:p>
          <a:pPr marL="114300" lvl="1" indent="-114300" algn="l" defTabSz="533400">
            <a:lnSpc>
              <a:spcPct val="90000"/>
            </a:lnSpc>
            <a:spcBef>
              <a:spcPct val="0"/>
            </a:spcBef>
            <a:spcAft>
              <a:spcPct val="15000"/>
            </a:spcAft>
            <a:buChar char="•"/>
          </a:pPr>
          <a:r>
            <a:rPr lang="ru-RU" sz="1200" kern="1200"/>
            <a:t>відмітки по висоті;</a:t>
          </a:r>
          <a:endParaRPr lang="en-US" sz="1200" kern="1200"/>
        </a:p>
        <a:p>
          <a:pPr marL="114300" lvl="1" indent="-114300" algn="l" defTabSz="533400">
            <a:lnSpc>
              <a:spcPct val="90000"/>
            </a:lnSpc>
            <a:spcBef>
              <a:spcPct val="0"/>
            </a:spcBef>
            <a:spcAft>
              <a:spcPct val="15000"/>
            </a:spcAft>
            <a:buChar char="•"/>
          </a:pPr>
          <a:r>
            <a:rPr lang="ru-RU" sz="1200" kern="1200"/>
            <a:t>відповідність допускам</a:t>
          </a:r>
          <a:endParaRPr lang="en-US" sz="1200" kern="1200"/>
        </a:p>
      </dsp:txBody>
      <dsp:txXfrm>
        <a:off x="40295" y="3124883"/>
        <a:ext cx="2154858" cy="12615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795400-75B8-4D52-97FD-5E6E184DD59A}">
      <dsp:nvSpPr>
        <dsp:cNvPr id="0" name=""/>
        <dsp:cNvSpPr/>
      </dsp:nvSpPr>
      <dsp:spPr>
        <a:xfrm>
          <a:off x="-6126981" y="-937410"/>
          <a:ext cx="7293488" cy="7293488"/>
        </a:xfrm>
        <a:prstGeom prst="blockArc">
          <a:avLst>
            <a:gd name="adj1" fmla="val 18900000"/>
            <a:gd name="adj2" fmla="val 2700000"/>
            <a:gd name="adj3" fmla="val 296"/>
          </a:avLst>
        </a:prstGeom>
        <a:noFill/>
        <a:ln w="15875" cap="rnd" cmpd="sng" algn="ctr">
          <a:solidFill>
            <a:schemeClr val="dk2">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553B200-D328-4690-94FA-0E89F45F883F}">
      <dsp:nvSpPr>
        <dsp:cNvPr id="0" name=""/>
        <dsp:cNvSpPr/>
      </dsp:nvSpPr>
      <dsp:spPr>
        <a:xfrm>
          <a:off x="509717" y="338558"/>
          <a:ext cx="10998919" cy="677550"/>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7805" tIns="55880" rIns="55880" bIns="55880" numCol="1" spcCol="1270" anchor="ctr" anchorCtr="0">
          <a:noAutofit/>
        </a:bodyPr>
        <a:lstStyle/>
        <a:p>
          <a:pPr marL="0" lvl="0" indent="0" algn="l" defTabSz="977900">
            <a:lnSpc>
              <a:spcPct val="90000"/>
            </a:lnSpc>
            <a:spcBef>
              <a:spcPct val="0"/>
            </a:spcBef>
            <a:spcAft>
              <a:spcPct val="35000"/>
            </a:spcAft>
            <a:buFont typeface="+mj-lt"/>
            <a:buNone/>
          </a:pPr>
          <a:r>
            <a:rPr lang="uk-UA" sz="2200" kern="1200" dirty="0"/>
            <a:t>мережі опорних пунктів повинні зберігати свою стійкість і стабільність протягом всього терміну експлуатації підприємства</a:t>
          </a:r>
          <a:endParaRPr lang="ru-UA" sz="2200" kern="1200" dirty="0"/>
        </a:p>
      </dsp:txBody>
      <dsp:txXfrm>
        <a:off x="509717" y="338558"/>
        <a:ext cx="10998919" cy="677550"/>
      </dsp:txXfrm>
    </dsp:sp>
    <dsp:sp modelId="{BDBF54AF-0FF0-45D3-BBBA-CE34149C07C0}">
      <dsp:nvSpPr>
        <dsp:cNvPr id="0" name=""/>
        <dsp:cNvSpPr/>
      </dsp:nvSpPr>
      <dsp:spPr>
        <a:xfrm>
          <a:off x="86248" y="253864"/>
          <a:ext cx="846937" cy="846937"/>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02CD3928-133F-433D-A477-2A812048F61A}">
      <dsp:nvSpPr>
        <dsp:cNvPr id="0" name=""/>
        <dsp:cNvSpPr/>
      </dsp:nvSpPr>
      <dsp:spPr>
        <a:xfrm>
          <a:off x="995230" y="1354558"/>
          <a:ext cx="10513406" cy="677550"/>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7805" tIns="55880" rIns="55880" bIns="55880" numCol="1" spcCol="1270" anchor="ctr" anchorCtr="0">
          <a:noAutofit/>
        </a:bodyPr>
        <a:lstStyle/>
        <a:p>
          <a:pPr marL="0" lvl="0" indent="0" algn="l" defTabSz="977900">
            <a:lnSpc>
              <a:spcPct val="90000"/>
            </a:lnSpc>
            <a:spcBef>
              <a:spcPct val="0"/>
            </a:spcBef>
            <a:spcAft>
              <a:spcPct val="35000"/>
            </a:spcAft>
            <a:buFont typeface="+mj-lt"/>
            <a:buNone/>
          </a:pPr>
          <a:r>
            <a:rPr lang="uk-UA" sz="2200" kern="1200" dirty="0"/>
            <a:t>винесення основних опорних пунктів, які складають каркас опорної мережі, за межі </a:t>
          </a:r>
          <a:r>
            <a:rPr lang="uk-UA" sz="2200" kern="1200" dirty="0" err="1"/>
            <a:t>контура</a:t>
          </a:r>
          <a:r>
            <a:rPr lang="uk-UA" sz="2200" kern="1200" dirty="0"/>
            <a:t> технологічної діяльності підприємства</a:t>
          </a:r>
          <a:endParaRPr lang="ru-UA" sz="2200" kern="1200" dirty="0"/>
        </a:p>
      </dsp:txBody>
      <dsp:txXfrm>
        <a:off x="995230" y="1354558"/>
        <a:ext cx="10513406" cy="677550"/>
      </dsp:txXfrm>
    </dsp:sp>
    <dsp:sp modelId="{41E502A1-33D8-4B8B-9D05-1C449143BA12}">
      <dsp:nvSpPr>
        <dsp:cNvPr id="0" name=""/>
        <dsp:cNvSpPr/>
      </dsp:nvSpPr>
      <dsp:spPr>
        <a:xfrm>
          <a:off x="571761" y="1269864"/>
          <a:ext cx="846937" cy="846937"/>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5095600D-695F-43A1-B812-C18A9D28D894}">
      <dsp:nvSpPr>
        <dsp:cNvPr id="0" name=""/>
        <dsp:cNvSpPr/>
      </dsp:nvSpPr>
      <dsp:spPr>
        <a:xfrm>
          <a:off x="1144243" y="2370558"/>
          <a:ext cx="10364393" cy="677550"/>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7805" tIns="55880" rIns="55880" bIns="55880" numCol="1" spcCol="1270" anchor="ctr" anchorCtr="0">
          <a:noAutofit/>
        </a:bodyPr>
        <a:lstStyle/>
        <a:p>
          <a:pPr marL="0" lvl="0" indent="0" algn="l" defTabSz="977900">
            <a:lnSpc>
              <a:spcPct val="90000"/>
            </a:lnSpc>
            <a:spcBef>
              <a:spcPct val="0"/>
            </a:spcBef>
            <a:spcAft>
              <a:spcPct val="35000"/>
            </a:spcAft>
            <a:buFont typeface="+mj-lt"/>
            <a:buNone/>
          </a:pPr>
          <a:r>
            <a:rPr lang="uk-UA" sz="2200" kern="1200" dirty="0"/>
            <a:t>можливість проведення надійного контролю вимірювань та оцінки точності як виконаних вимірювань, так і кінцевих результатів</a:t>
          </a:r>
          <a:endParaRPr lang="ru-UA" sz="2200" kern="1200" dirty="0"/>
        </a:p>
      </dsp:txBody>
      <dsp:txXfrm>
        <a:off x="1144243" y="2370558"/>
        <a:ext cx="10364393" cy="677550"/>
      </dsp:txXfrm>
    </dsp:sp>
    <dsp:sp modelId="{201072A1-BE82-4F14-BEFD-A2B249261DEC}">
      <dsp:nvSpPr>
        <dsp:cNvPr id="0" name=""/>
        <dsp:cNvSpPr/>
      </dsp:nvSpPr>
      <dsp:spPr>
        <a:xfrm>
          <a:off x="720774" y="2285864"/>
          <a:ext cx="846937" cy="846937"/>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1A1440C7-D25F-4F02-B9D4-F86464F3A359}">
      <dsp:nvSpPr>
        <dsp:cNvPr id="0" name=""/>
        <dsp:cNvSpPr/>
      </dsp:nvSpPr>
      <dsp:spPr>
        <a:xfrm>
          <a:off x="995230" y="3225271"/>
          <a:ext cx="10513406" cy="1000124"/>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7805" tIns="55880" rIns="55880" bIns="55880" numCol="1" spcCol="1270" anchor="ctr" anchorCtr="0">
          <a:noAutofit/>
        </a:bodyPr>
        <a:lstStyle/>
        <a:p>
          <a:pPr marL="0" lvl="0" indent="0" algn="l" defTabSz="977900">
            <a:lnSpc>
              <a:spcPct val="90000"/>
            </a:lnSpc>
            <a:spcBef>
              <a:spcPct val="0"/>
            </a:spcBef>
            <a:spcAft>
              <a:spcPct val="35000"/>
            </a:spcAft>
            <a:buFont typeface="+mj-lt"/>
            <a:buNone/>
          </a:pPr>
          <a:r>
            <a:rPr lang="uk-UA" sz="2200" kern="1200" dirty="0"/>
            <a:t>можливість легкого відновлення втрачених пунктів мережі на неробочих бортах кар’єра, невідпрацьованих ділянках, ущільнених породних відвалах або на дахах капітальних приміщень і споруд</a:t>
          </a:r>
          <a:endParaRPr lang="ru-UA" sz="2200" kern="1200" dirty="0"/>
        </a:p>
      </dsp:txBody>
      <dsp:txXfrm>
        <a:off x="995230" y="3225271"/>
        <a:ext cx="10513406" cy="1000124"/>
      </dsp:txXfrm>
    </dsp:sp>
    <dsp:sp modelId="{693B72E5-3BC6-45D8-8ACC-A8D47DBDD711}">
      <dsp:nvSpPr>
        <dsp:cNvPr id="0" name=""/>
        <dsp:cNvSpPr/>
      </dsp:nvSpPr>
      <dsp:spPr>
        <a:xfrm>
          <a:off x="571761" y="3301864"/>
          <a:ext cx="846937" cy="846937"/>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57431AAF-27B4-4589-98FB-6A53CFBFA50C}">
      <dsp:nvSpPr>
        <dsp:cNvPr id="0" name=""/>
        <dsp:cNvSpPr/>
      </dsp:nvSpPr>
      <dsp:spPr>
        <a:xfrm>
          <a:off x="509717" y="4402558"/>
          <a:ext cx="10998919" cy="677550"/>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7805" tIns="55880" rIns="55880" bIns="55880" numCol="1" spcCol="1270" anchor="ctr" anchorCtr="0">
          <a:noAutofit/>
        </a:bodyPr>
        <a:lstStyle/>
        <a:p>
          <a:pPr marL="0" lvl="0" indent="0" algn="l" defTabSz="977900">
            <a:lnSpc>
              <a:spcPct val="90000"/>
            </a:lnSpc>
            <a:spcBef>
              <a:spcPct val="0"/>
            </a:spcBef>
            <a:spcAft>
              <a:spcPct val="35000"/>
            </a:spcAft>
            <a:buFont typeface="+mj-lt"/>
            <a:buNone/>
          </a:pPr>
          <a:r>
            <a:rPr lang="uk-UA" sz="2200" kern="1200"/>
            <a:t>мінімальне накопичення похибок в якій-небудь одній частині робіт і всього поля кар’єру</a:t>
          </a:r>
          <a:endParaRPr lang="ru-UA" sz="2200" kern="1200"/>
        </a:p>
      </dsp:txBody>
      <dsp:txXfrm>
        <a:off x="509717" y="4402558"/>
        <a:ext cx="10998919" cy="677550"/>
      </dsp:txXfrm>
    </dsp:sp>
    <dsp:sp modelId="{F0CED4B2-5F8B-4744-BBD0-02CBB256F322}">
      <dsp:nvSpPr>
        <dsp:cNvPr id="0" name=""/>
        <dsp:cNvSpPr/>
      </dsp:nvSpPr>
      <dsp:spPr>
        <a:xfrm>
          <a:off x="86248" y="4317864"/>
          <a:ext cx="846937" cy="846937"/>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795400-75B8-4D52-97FD-5E6E184DD59A}">
      <dsp:nvSpPr>
        <dsp:cNvPr id="0" name=""/>
        <dsp:cNvSpPr/>
      </dsp:nvSpPr>
      <dsp:spPr>
        <a:xfrm>
          <a:off x="-6329588" y="-968212"/>
          <a:ext cx="7534170" cy="7534170"/>
        </a:xfrm>
        <a:prstGeom prst="blockArc">
          <a:avLst>
            <a:gd name="adj1" fmla="val 18900000"/>
            <a:gd name="adj2" fmla="val 2700000"/>
            <a:gd name="adj3" fmla="val 287"/>
          </a:avLst>
        </a:prstGeom>
        <a:noFill/>
        <a:ln w="15875" cap="rnd" cmpd="sng" algn="ctr">
          <a:solidFill>
            <a:schemeClr val="dk2">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553B200-D328-4690-94FA-0E89F45F883F}">
      <dsp:nvSpPr>
        <dsp:cNvPr id="0" name=""/>
        <dsp:cNvSpPr/>
      </dsp:nvSpPr>
      <dsp:spPr>
        <a:xfrm>
          <a:off x="526265" y="317178"/>
          <a:ext cx="10979543" cy="699942"/>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55579" tIns="55880" rIns="55880" bIns="55880" numCol="1" spcCol="1270" anchor="ctr" anchorCtr="0">
          <a:noAutofit/>
        </a:bodyPr>
        <a:lstStyle/>
        <a:p>
          <a:pPr marL="0" lvl="0" indent="0" algn="l" defTabSz="977900">
            <a:lnSpc>
              <a:spcPct val="90000"/>
            </a:lnSpc>
            <a:spcBef>
              <a:spcPct val="0"/>
            </a:spcBef>
            <a:spcAft>
              <a:spcPct val="35000"/>
            </a:spcAft>
            <a:buFont typeface="+mj-lt"/>
            <a:buNone/>
          </a:pPr>
          <a:r>
            <a:rPr lang="uk-UA" sz="2200" kern="1200" dirty="0"/>
            <a:t>Вихідними пунктами МОМ є пункти державних геодезичних мереж і мереж згущення, які розташовані поза зоною впливу гірничих робіт. </a:t>
          </a:r>
          <a:endParaRPr lang="ru-UA" sz="2200" kern="1200" dirty="0"/>
        </a:p>
      </dsp:txBody>
      <dsp:txXfrm>
        <a:off x="526265" y="317178"/>
        <a:ext cx="10979543" cy="699942"/>
      </dsp:txXfrm>
    </dsp:sp>
    <dsp:sp modelId="{BDBF54AF-0FF0-45D3-BBBA-CE34149C07C0}">
      <dsp:nvSpPr>
        <dsp:cNvPr id="0" name=""/>
        <dsp:cNvSpPr/>
      </dsp:nvSpPr>
      <dsp:spPr>
        <a:xfrm>
          <a:off x="88801" y="229680"/>
          <a:ext cx="874927" cy="874927"/>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FC526B5B-E98C-4843-9922-3D892E1705D6}">
      <dsp:nvSpPr>
        <dsp:cNvPr id="0" name=""/>
        <dsp:cNvSpPr/>
      </dsp:nvSpPr>
      <dsp:spPr>
        <a:xfrm>
          <a:off x="1027823" y="1269051"/>
          <a:ext cx="10477985" cy="699942"/>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55579" tIns="55880" rIns="55880" bIns="55880" numCol="1" spcCol="1270" anchor="ctr" anchorCtr="0">
          <a:noAutofit/>
        </a:bodyPr>
        <a:lstStyle/>
        <a:p>
          <a:pPr marL="0" lvl="0" indent="0" algn="l" defTabSz="977900">
            <a:lnSpc>
              <a:spcPct val="90000"/>
            </a:lnSpc>
            <a:spcBef>
              <a:spcPct val="0"/>
            </a:spcBef>
            <a:spcAft>
              <a:spcPct val="35000"/>
            </a:spcAft>
            <a:buFont typeface="+mj-lt"/>
            <a:buNone/>
          </a:pPr>
          <a:r>
            <a:rPr lang="uk-UA" sz="2200" kern="1200" dirty="0"/>
            <a:t>Планові МОМ повинні спиратися не менше ніж </a:t>
          </a:r>
          <a:r>
            <a:rPr lang="uk-UA" sz="2200" b="1" kern="1200" dirty="0">
              <a:solidFill>
                <a:schemeClr val="bg1"/>
              </a:solidFill>
            </a:rPr>
            <a:t>на 3 вихідних пункти </a:t>
          </a:r>
          <a:r>
            <a:rPr lang="uk-UA" sz="2200" kern="1200" dirty="0">
              <a:solidFill>
                <a:schemeClr val="bg1"/>
              </a:solidFill>
            </a:rPr>
            <a:t>або </a:t>
          </a:r>
          <a:r>
            <a:rPr lang="uk-UA" sz="2200" b="1" kern="1200" dirty="0">
              <a:solidFill>
                <a:schemeClr val="bg1"/>
              </a:solidFill>
            </a:rPr>
            <a:t>на 2 пункти і 2 вихідні сторони</a:t>
          </a:r>
          <a:r>
            <a:rPr lang="uk-UA" sz="2200" kern="1200" dirty="0">
              <a:solidFill>
                <a:schemeClr val="bg1"/>
              </a:solidFill>
            </a:rPr>
            <a:t>.</a:t>
          </a:r>
          <a:endParaRPr lang="ru-UA" sz="2200" kern="1200" dirty="0">
            <a:solidFill>
              <a:schemeClr val="bg1"/>
            </a:solidFill>
          </a:endParaRPr>
        </a:p>
      </dsp:txBody>
      <dsp:txXfrm>
        <a:off x="1027823" y="1269051"/>
        <a:ext cx="10477985" cy="699942"/>
      </dsp:txXfrm>
    </dsp:sp>
    <dsp:sp modelId="{FF212D87-3783-4C0F-A8EF-979D672AB05C}">
      <dsp:nvSpPr>
        <dsp:cNvPr id="0" name=""/>
        <dsp:cNvSpPr/>
      </dsp:nvSpPr>
      <dsp:spPr>
        <a:xfrm>
          <a:off x="590359" y="1181537"/>
          <a:ext cx="874927" cy="874927"/>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0E736EB8-0AE7-42C1-8CBE-F898923402E3}">
      <dsp:nvSpPr>
        <dsp:cNvPr id="0" name=""/>
        <dsp:cNvSpPr/>
      </dsp:nvSpPr>
      <dsp:spPr>
        <a:xfrm>
          <a:off x="1181761" y="2070775"/>
          <a:ext cx="10324047" cy="1260784"/>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55579" tIns="55880" rIns="55880" bIns="55880" numCol="1" spcCol="1270" anchor="ctr" anchorCtr="0">
          <a:noAutofit/>
        </a:bodyPr>
        <a:lstStyle/>
        <a:p>
          <a:pPr marL="0" lvl="0" indent="0" algn="l" defTabSz="977900">
            <a:lnSpc>
              <a:spcPct val="90000"/>
            </a:lnSpc>
            <a:spcBef>
              <a:spcPct val="0"/>
            </a:spcBef>
            <a:spcAft>
              <a:spcPct val="35000"/>
            </a:spcAft>
            <a:buFont typeface="+mj-lt"/>
            <a:buNone/>
          </a:pPr>
          <a:r>
            <a:rPr lang="uk-UA" sz="2200" kern="1200" dirty="0"/>
            <a:t>Щільність планової МОМ для топографічних знімань в межах земельного відведення – не менше ніж </a:t>
          </a:r>
          <a:r>
            <a:rPr lang="uk-UA" sz="2200" b="1" kern="1200" dirty="0">
              <a:solidFill>
                <a:schemeClr val="bg1"/>
              </a:solidFill>
            </a:rPr>
            <a:t>4 пункти на 1 км</a:t>
          </a:r>
          <a:r>
            <a:rPr lang="uk-UA" sz="2200" b="1" kern="1200" baseline="30000" dirty="0">
              <a:solidFill>
                <a:schemeClr val="bg1"/>
              </a:solidFill>
            </a:rPr>
            <a:t>2</a:t>
          </a:r>
          <a:r>
            <a:rPr lang="uk-UA" sz="2200" b="1" kern="1200" dirty="0">
              <a:solidFill>
                <a:schemeClr val="bg1"/>
              </a:solidFill>
            </a:rPr>
            <a:t> </a:t>
          </a:r>
          <a:r>
            <a:rPr lang="uk-UA" sz="2200" kern="1200" dirty="0">
              <a:solidFill>
                <a:schemeClr val="bg1"/>
              </a:solidFill>
            </a:rPr>
            <a:t>у забудованій частині і не менше ніж </a:t>
          </a:r>
          <a:r>
            <a:rPr lang="uk-UA" sz="2200" b="1" kern="1200" dirty="0">
              <a:solidFill>
                <a:schemeClr val="bg1"/>
              </a:solidFill>
            </a:rPr>
            <a:t>один пункт на 1 км</a:t>
          </a:r>
          <a:r>
            <a:rPr lang="uk-UA" sz="2200" b="1" kern="1200" baseline="30000" dirty="0">
              <a:solidFill>
                <a:schemeClr val="bg1"/>
              </a:solidFill>
            </a:rPr>
            <a:t>2</a:t>
          </a:r>
          <a:r>
            <a:rPr lang="uk-UA" sz="2200" b="1" kern="1200" dirty="0">
              <a:solidFill>
                <a:schemeClr val="bg1"/>
              </a:solidFill>
            </a:rPr>
            <a:t> </a:t>
          </a:r>
          <a:r>
            <a:rPr lang="uk-UA" sz="2200" kern="1200" dirty="0">
              <a:solidFill>
                <a:schemeClr val="bg1"/>
              </a:solidFill>
            </a:rPr>
            <a:t>– </a:t>
          </a:r>
          <a:r>
            <a:rPr lang="uk-UA" sz="2200" kern="1200" dirty="0"/>
            <a:t>у незабудованій частині.</a:t>
          </a:r>
          <a:endParaRPr lang="ru-UA" sz="2200" kern="1200" dirty="0"/>
        </a:p>
      </dsp:txBody>
      <dsp:txXfrm>
        <a:off x="1181761" y="2070775"/>
        <a:ext cx="10324047" cy="1260784"/>
      </dsp:txXfrm>
    </dsp:sp>
    <dsp:sp modelId="{A78186BF-5074-4E97-B8B0-D9EEE989326E}">
      <dsp:nvSpPr>
        <dsp:cNvPr id="0" name=""/>
        <dsp:cNvSpPr/>
      </dsp:nvSpPr>
      <dsp:spPr>
        <a:xfrm>
          <a:off x="679701" y="2199092"/>
          <a:ext cx="1004119" cy="1004119"/>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8BAA2983-0B29-4901-8C90-BEFD8EC4B0BA}">
      <dsp:nvSpPr>
        <dsp:cNvPr id="0" name=""/>
        <dsp:cNvSpPr/>
      </dsp:nvSpPr>
      <dsp:spPr>
        <a:xfrm>
          <a:off x="1027823" y="3417460"/>
          <a:ext cx="10477985" cy="1013964"/>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55579" tIns="55880" rIns="55880" bIns="55880" numCol="1" spcCol="1270" anchor="ctr" anchorCtr="0">
          <a:noAutofit/>
        </a:bodyPr>
        <a:lstStyle/>
        <a:p>
          <a:pPr marL="0" lvl="0" indent="0" algn="l" defTabSz="977900">
            <a:lnSpc>
              <a:spcPct val="90000"/>
            </a:lnSpc>
            <a:spcBef>
              <a:spcPct val="0"/>
            </a:spcBef>
            <a:spcAft>
              <a:spcPct val="35000"/>
            </a:spcAft>
            <a:buFont typeface="+mj-lt"/>
            <a:buNone/>
          </a:pPr>
          <a:r>
            <a:rPr lang="ru-RU" sz="2200" kern="1200" dirty="0" err="1"/>
            <a:t>Середні</a:t>
          </a:r>
          <a:r>
            <a:rPr lang="ru-RU" sz="2200" kern="1200" dirty="0"/>
            <a:t> </a:t>
          </a:r>
          <a:r>
            <a:rPr lang="ru-RU" sz="2200" kern="1200" dirty="0" err="1"/>
            <a:t>квадратичні</a:t>
          </a:r>
          <a:r>
            <a:rPr lang="ru-RU" sz="2200" kern="1200" dirty="0"/>
            <a:t> </a:t>
          </a:r>
          <a:r>
            <a:rPr lang="ru-RU" sz="2200" kern="1200" dirty="0" err="1"/>
            <a:t>похибки</a:t>
          </a:r>
          <a:r>
            <a:rPr lang="ru-RU" sz="2200" kern="1200" dirty="0"/>
            <a:t> </a:t>
          </a:r>
          <a:r>
            <a:rPr lang="uk-UA" sz="2200" kern="1200" dirty="0"/>
            <a:t>визначення положення пунктів планової МОМ відносно вихідних пунктів повинні бути </a:t>
          </a:r>
          <a:r>
            <a:rPr lang="uk-UA" sz="2200" b="1" kern="1200" dirty="0">
              <a:solidFill>
                <a:schemeClr val="bg1"/>
              </a:solidFill>
            </a:rPr>
            <a:t>не більше 0,1 м</a:t>
          </a:r>
          <a:r>
            <a:rPr lang="uk-UA" sz="2200" kern="1200" dirty="0">
              <a:solidFill>
                <a:schemeClr val="bg1"/>
              </a:solidFill>
            </a:rPr>
            <a:t>, </a:t>
          </a:r>
          <a:br>
            <a:rPr lang="uk-UA" sz="2200" kern="1200" dirty="0">
              <a:solidFill>
                <a:schemeClr val="bg1"/>
              </a:solidFill>
            </a:rPr>
          </a:br>
          <a:r>
            <a:rPr lang="uk-UA" sz="2200" kern="1200" dirty="0">
              <a:solidFill>
                <a:schemeClr val="bg1"/>
              </a:solidFill>
            </a:rPr>
            <a:t>а СКП взаємного положення підхідних пунктів – </a:t>
          </a:r>
          <a:r>
            <a:rPr lang="uk-UA" sz="2200" b="1" kern="1200" dirty="0">
              <a:solidFill>
                <a:schemeClr val="bg1"/>
              </a:solidFill>
            </a:rPr>
            <a:t>не більше 0,03 м</a:t>
          </a:r>
          <a:r>
            <a:rPr lang="uk-UA" sz="2200" kern="1200" dirty="0">
              <a:solidFill>
                <a:schemeClr val="bg1"/>
              </a:solidFill>
            </a:rPr>
            <a:t>.</a:t>
          </a:r>
        </a:p>
      </dsp:txBody>
      <dsp:txXfrm>
        <a:off x="1027823" y="3417460"/>
        <a:ext cx="10477985" cy="1013964"/>
      </dsp:txXfrm>
    </dsp:sp>
    <dsp:sp modelId="{914E0F28-6522-4292-A38E-FA62294D1636}">
      <dsp:nvSpPr>
        <dsp:cNvPr id="0" name=""/>
        <dsp:cNvSpPr/>
      </dsp:nvSpPr>
      <dsp:spPr>
        <a:xfrm>
          <a:off x="507167" y="3414656"/>
          <a:ext cx="1041312" cy="1041312"/>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80652289-FCB5-4F47-B294-573B3381F794}">
      <dsp:nvSpPr>
        <dsp:cNvPr id="0" name=""/>
        <dsp:cNvSpPr/>
      </dsp:nvSpPr>
      <dsp:spPr>
        <a:xfrm>
          <a:off x="526265" y="4624049"/>
          <a:ext cx="10979543" cy="699942"/>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55579" tIns="53340" rIns="53340" bIns="53340" numCol="1" spcCol="1270" anchor="ctr" anchorCtr="0">
          <a:noAutofit/>
        </a:bodyPr>
        <a:lstStyle/>
        <a:p>
          <a:pPr marL="0" lvl="0" indent="0" algn="l" defTabSz="933450">
            <a:lnSpc>
              <a:spcPct val="90000"/>
            </a:lnSpc>
            <a:spcBef>
              <a:spcPct val="0"/>
            </a:spcBef>
            <a:spcAft>
              <a:spcPct val="35000"/>
            </a:spcAft>
            <a:buFont typeface="+mj-lt"/>
            <a:buNone/>
          </a:pPr>
          <a:r>
            <a:rPr lang="uk-UA" sz="2100" kern="1200" dirty="0"/>
            <a:t>Час повторних вимірювань у плановій МОМ з визначенням координат усіх підхідних пунктів повинен становити </a:t>
          </a:r>
          <a:r>
            <a:rPr lang="uk-UA" sz="2100" b="1" kern="1200" dirty="0">
              <a:solidFill>
                <a:schemeClr val="bg1"/>
              </a:solidFill>
            </a:rPr>
            <a:t>не більше 15 років</a:t>
          </a:r>
          <a:endParaRPr lang="ru-UA" sz="2100" b="1" kern="1200" dirty="0">
            <a:solidFill>
              <a:schemeClr val="bg1"/>
            </a:solidFill>
          </a:endParaRPr>
        </a:p>
      </dsp:txBody>
      <dsp:txXfrm>
        <a:off x="526265" y="4624049"/>
        <a:ext cx="10979543" cy="699942"/>
      </dsp:txXfrm>
    </dsp:sp>
    <dsp:sp modelId="{2A5701C2-AD33-462D-A640-DE5DFBD23542}">
      <dsp:nvSpPr>
        <dsp:cNvPr id="0" name=""/>
        <dsp:cNvSpPr/>
      </dsp:nvSpPr>
      <dsp:spPr>
        <a:xfrm>
          <a:off x="88801" y="4536568"/>
          <a:ext cx="874927" cy="874927"/>
        </a:xfrm>
        <a:prstGeom prst="ellipse">
          <a:avLst/>
        </a:prstGeom>
        <a:solidFill>
          <a:schemeClr val="lt2">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1F5365C9-D21F-41F2-AB4A-2AB5B7472764}" type="datetimeFigureOut">
              <a:rPr lang="uk-UA" smtClean="0"/>
              <a:t>25.01.2026</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497418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F5365C9-D21F-41F2-AB4A-2AB5B7472764}" type="datetimeFigureOut">
              <a:rPr lang="uk-UA" smtClean="0"/>
              <a:t>25.01.2026</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784382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F5365C9-D21F-41F2-AB4A-2AB5B7472764}" type="datetimeFigureOut">
              <a:rPr lang="uk-UA" smtClean="0"/>
              <a:t>25.01.2026</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01518A-C9C4-48E0-880B-A4C000DDC4C4}" type="slidenum">
              <a:rPr lang="uk-UA" smtClean="0"/>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10173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F5365C9-D21F-41F2-AB4A-2AB5B7472764}" type="datetimeFigureOut">
              <a:rPr lang="uk-UA" smtClean="0"/>
              <a:t>25.01.2026</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7677215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F5365C9-D21F-41F2-AB4A-2AB5B7472764}" type="datetimeFigureOut">
              <a:rPr lang="uk-UA" smtClean="0"/>
              <a:t>25.01.2026</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01518A-C9C4-48E0-880B-A4C000DDC4C4}" type="slidenum">
              <a:rPr lang="uk-UA" smtClean="0"/>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08868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F5365C9-D21F-41F2-AB4A-2AB5B7472764}" type="datetimeFigureOut">
              <a:rPr lang="uk-UA" smtClean="0"/>
              <a:t>25.01.2026</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25369699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F5365C9-D21F-41F2-AB4A-2AB5B7472764}" type="datetimeFigureOut">
              <a:rPr lang="uk-UA" smtClean="0"/>
              <a:t>25.01.2026</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2797860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F5365C9-D21F-41F2-AB4A-2AB5B7472764}" type="datetimeFigureOut">
              <a:rPr lang="uk-UA" smtClean="0"/>
              <a:t>25.01.2026</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2400902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F5365C9-D21F-41F2-AB4A-2AB5B7472764}" type="datetimeFigureOut">
              <a:rPr lang="uk-UA" smtClean="0"/>
              <a:t>25.01.2026</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767358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F5365C9-D21F-41F2-AB4A-2AB5B7472764}" type="datetimeFigureOut">
              <a:rPr lang="uk-UA" smtClean="0"/>
              <a:t>25.01.2026</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2952139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1F5365C9-D21F-41F2-AB4A-2AB5B7472764}" type="datetimeFigureOut">
              <a:rPr lang="uk-UA" smtClean="0"/>
              <a:t>25.01.2026</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3719591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F5365C9-D21F-41F2-AB4A-2AB5B7472764}" type="datetimeFigureOut">
              <a:rPr lang="uk-UA" smtClean="0"/>
              <a:t>25.01.2026</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2476604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1F5365C9-D21F-41F2-AB4A-2AB5B7472764}" type="datetimeFigureOut">
              <a:rPr lang="uk-UA" smtClean="0"/>
              <a:t>25.01.2026</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249367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5365C9-D21F-41F2-AB4A-2AB5B7472764}" type="datetimeFigureOut">
              <a:rPr lang="uk-UA" smtClean="0"/>
              <a:t>25.01.2026</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1550269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F5365C9-D21F-41F2-AB4A-2AB5B7472764}" type="datetimeFigureOut">
              <a:rPr lang="uk-UA" smtClean="0"/>
              <a:t>25.01.2026</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912572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F5365C9-D21F-41F2-AB4A-2AB5B7472764}" type="datetimeFigureOut">
              <a:rPr lang="uk-UA" smtClean="0"/>
              <a:t>25.01.2026</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01518A-C9C4-48E0-880B-A4C000DDC4C4}" type="slidenum">
              <a:rPr lang="uk-UA" smtClean="0"/>
              <a:t>‹№›</a:t>
            </a:fld>
            <a:endParaRPr lang="uk-UA"/>
          </a:p>
        </p:txBody>
      </p:sp>
    </p:spTree>
    <p:extLst>
      <p:ext uri="{BB962C8B-B14F-4D97-AF65-F5344CB8AC3E}">
        <p14:creationId xmlns:p14="http://schemas.microsoft.com/office/powerpoint/2010/main" val="557296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F5365C9-D21F-41F2-AB4A-2AB5B7472764}" type="datetimeFigureOut">
              <a:rPr lang="uk-UA" smtClean="0"/>
              <a:t>25.01.2026</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A01518A-C9C4-48E0-880B-A4C000DDC4C4}" type="slidenum">
              <a:rPr lang="uk-UA" smtClean="0"/>
              <a:t>‹№›</a:t>
            </a:fld>
            <a:endParaRPr lang="uk-UA"/>
          </a:p>
        </p:txBody>
      </p:sp>
    </p:spTree>
    <p:extLst>
      <p:ext uri="{BB962C8B-B14F-4D97-AF65-F5344CB8AC3E}">
        <p14:creationId xmlns:p14="http://schemas.microsoft.com/office/powerpoint/2010/main" val="15314312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1AF7F64-F9E6-2549-B509-C94F4D3C05CA}"/>
              </a:ext>
            </a:extLst>
          </p:cNvPr>
          <p:cNvSpPr txBox="1"/>
          <p:nvPr/>
        </p:nvSpPr>
        <p:spPr>
          <a:xfrm>
            <a:off x="1643743" y="181104"/>
            <a:ext cx="10406742" cy="923330"/>
          </a:xfrm>
          <a:prstGeom prst="rect">
            <a:avLst/>
          </a:prstGeom>
          <a:noFill/>
        </p:spPr>
        <p:txBody>
          <a:bodyPr wrap="square">
            <a:spAutoFit/>
          </a:bodyPr>
          <a:lstStyle/>
          <a:p>
            <a:r>
              <a:rPr lang="uk-UA"/>
              <a:t>Будівництво сучасних шахт та рудників, як привило, виконується у три періоди: підготовчий; період спорудження шахтних стволів; період проведення та оснастки приствольних та інших капітальних і підготовчих виробок.</a:t>
            </a:r>
          </a:p>
        </p:txBody>
      </p:sp>
      <p:sp>
        <p:nvSpPr>
          <p:cNvPr id="7" name="TextBox 6">
            <a:extLst>
              <a:ext uri="{FF2B5EF4-FFF2-40B4-BE49-F238E27FC236}">
                <a16:creationId xmlns:a16="http://schemas.microsoft.com/office/drawing/2014/main" id="{592ABF9C-F32B-CAE0-0995-233F1AAB59EC}"/>
              </a:ext>
            </a:extLst>
          </p:cNvPr>
          <p:cNvSpPr txBox="1"/>
          <p:nvPr/>
        </p:nvSpPr>
        <p:spPr>
          <a:xfrm>
            <a:off x="804138" y="1605986"/>
            <a:ext cx="11367493" cy="1477328"/>
          </a:xfrm>
          <a:prstGeom prst="rect">
            <a:avLst/>
          </a:prstGeom>
          <a:noFill/>
        </p:spPr>
        <p:txBody>
          <a:bodyPr wrap="square">
            <a:spAutoFit/>
          </a:bodyPr>
          <a:lstStyle/>
          <a:p>
            <a:r>
              <a:rPr lang="uk-UA"/>
              <a:t>Підготовчий період включає роботи по улаштуванню на промисловому майданчику підземних комунікацій та доріг, будівництву першочергових будівель і споруд, які необхідні для ведення гірничих робіт (будівлі підйомних машин, механічних майстерень, компресорних та котельних установок, заморожувальної станції, адміністративно-побутового комбінату і т.п.), монтажні роботи 10 (монтаж бурових установок, надшахтних копрів, підйомних машин, лебідок і т.і.)</a:t>
            </a:r>
          </a:p>
        </p:txBody>
      </p:sp>
      <p:sp>
        <p:nvSpPr>
          <p:cNvPr id="11" name="TextBox 10">
            <a:extLst>
              <a:ext uri="{FF2B5EF4-FFF2-40B4-BE49-F238E27FC236}">
                <a16:creationId xmlns:a16="http://schemas.microsoft.com/office/drawing/2014/main" id="{545887B0-77F5-F4E7-7D9E-5D9C2D74DC56}"/>
              </a:ext>
            </a:extLst>
          </p:cNvPr>
          <p:cNvSpPr txBox="1"/>
          <p:nvPr/>
        </p:nvSpPr>
        <p:spPr>
          <a:xfrm>
            <a:off x="804138" y="4650817"/>
            <a:ext cx="11062695" cy="923330"/>
          </a:xfrm>
          <a:prstGeom prst="rect">
            <a:avLst/>
          </a:prstGeom>
          <a:noFill/>
        </p:spPr>
        <p:txBody>
          <a:bodyPr wrap="square">
            <a:spAutoFit/>
          </a:bodyPr>
          <a:lstStyle/>
          <a:p>
            <a:r>
              <a:rPr lang="uk-UA"/>
              <a:t>Період спорудження шахтних стволів включає проходку стволів з приствольними камерами та спорудами, зведення кріплення, гідроізоляційні роботи та армування, монтаж постійних копрів, підйомних машин і т.п</a:t>
            </a:r>
          </a:p>
        </p:txBody>
      </p:sp>
      <p:sp>
        <p:nvSpPr>
          <p:cNvPr id="15" name="TextBox 14">
            <a:extLst>
              <a:ext uri="{FF2B5EF4-FFF2-40B4-BE49-F238E27FC236}">
                <a16:creationId xmlns:a16="http://schemas.microsoft.com/office/drawing/2014/main" id="{B13B60DD-EADD-9CD3-864B-26EE299A61BB}"/>
              </a:ext>
            </a:extLst>
          </p:cNvPr>
          <p:cNvSpPr txBox="1"/>
          <p:nvPr/>
        </p:nvSpPr>
        <p:spPr>
          <a:xfrm>
            <a:off x="804138" y="3502934"/>
            <a:ext cx="10941548" cy="646331"/>
          </a:xfrm>
          <a:prstGeom prst="rect">
            <a:avLst/>
          </a:prstGeom>
          <a:noFill/>
        </p:spPr>
        <p:txBody>
          <a:bodyPr wrap="square">
            <a:spAutoFit/>
          </a:bodyPr>
          <a:lstStyle/>
          <a:p>
            <a:r>
              <a:rPr lang="uk-UA"/>
              <a:t>Період проведення приствольних та інших капітальних і підготовчих гірничих виробок здійснюється після спорудження шахтного ствола та його переоснащення</a:t>
            </a:r>
          </a:p>
        </p:txBody>
      </p:sp>
    </p:spTree>
    <p:extLst>
      <p:ext uri="{BB962C8B-B14F-4D97-AF65-F5344CB8AC3E}">
        <p14:creationId xmlns:p14="http://schemas.microsoft.com/office/powerpoint/2010/main" val="187428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49" name="Group 10">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50"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uk-UA"/>
            </a:p>
          </p:txBody>
        </p:sp>
        <p:sp>
          <p:nvSpPr>
            <p:cNvPr id="51"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uk-UA"/>
            </a:p>
          </p:txBody>
        </p:sp>
        <p:sp>
          <p:nvSpPr>
            <p:cNvPr id="52"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uk-UA"/>
            </a:p>
          </p:txBody>
        </p:sp>
        <p:sp>
          <p:nvSpPr>
            <p:cNvPr id="53"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uk-UA"/>
            </a:p>
          </p:txBody>
        </p:sp>
        <p:sp>
          <p:nvSpPr>
            <p:cNvPr id="54"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uk-UA"/>
            </a:p>
          </p:txBody>
        </p:sp>
        <p:sp>
          <p:nvSpPr>
            <p:cNvPr id="55"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uk-UA"/>
            </a:p>
          </p:txBody>
        </p:sp>
        <p:sp>
          <p:nvSpPr>
            <p:cNvPr id="56"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uk-UA"/>
            </a:p>
          </p:txBody>
        </p:sp>
        <p:sp>
          <p:nvSpPr>
            <p:cNvPr id="57"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uk-UA"/>
            </a:p>
          </p:txBody>
        </p:sp>
        <p:sp>
          <p:nvSpPr>
            <p:cNvPr id="58"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uk-UA"/>
            </a:p>
          </p:txBody>
        </p:sp>
        <p:sp>
          <p:nvSpPr>
            <p:cNvPr id="59"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uk-UA"/>
            </a:p>
          </p:txBody>
        </p:sp>
        <p:sp>
          <p:nvSpPr>
            <p:cNvPr id="60"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uk-UA"/>
            </a:p>
          </p:txBody>
        </p:sp>
        <p:sp>
          <p:nvSpPr>
            <p:cNvPr id="61"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uk-UA"/>
            </a:p>
          </p:txBody>
        </p:sp>
      </p:grpSp>
      <p:grpSp>
        <p:nvGrpSpPr>
          <p:cNvPr id="62" name="Group 24">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63"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uk-UA"/>
            </a:p>
          </p:txBody>
        </p:sp>
        <p:sp>
          <p:nvSpPr>
            <p:cNvPr id="64"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uk-UA"/>
            </a:p>
          </p:txBody>
        </p:sp>
        <p:sp>
          <p:nvSpPr>
            <p:cNvPr id="65"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uk-UA"/>
            </a:p>
          </p:txBody>
        </p:sp>
        <p:sp>
          <p:nvSpPr>
            <p:cNvPr id="66"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uk-UA"/>
            </a:p>
          </p:txBody>
        </p:sp>
        <p:sp>
          <p:nvSpPr>
            <p:cNvPr id="67"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uk-UA"/>
            </a:p>
          </p:txBody>
        </p:sp>
        <p:sp>
          <p:nvSpPr>
            <p:cNvPr id="68"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uk-UA"/>
            </a:p>
          </p:txBody>
        </p:sp>
        <p:sp>
          <p:nvSpPr>
            <p:cNvPr id="69"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uk-UA"/>
            </a:p>
          </p:txBody>
        </p:sp>
        <p:sp>
          <p:nvSpPr>
            <p:cNvPr id="70"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uk-UA"/>
            </a:p>
          </p:txBody>
        </p:sp>
        <p:sp>
          <p:nvSpPr>
            <p:cNvPr id="71"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uk-UA"/>
            </a:p>
          </p:txBody>
        </p:sp>
        <p:sp>
          <p:nvSpPr>
            <p:cNvPr id="72"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uk-UA"/>
            </a:p>
          </p:txBody>
        </p:sp>
        <p:sp>
          <p:nvSpPr>
            <p:cNvPr id="73"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uk-UA"/>
            </a:p>
          </p:txBody>
        </p:sp>
        <p:sp>
          <p:nvSpPr>
            <p:cNvPr id="74"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uk-UA"/>
            </a:p>
          </p:txBody>
        </p:sp>
      </p:grpSp>
      <p:sp>
        <p:nvSpPr>
          <p:cNvPr id="75" name="Rectangle 38">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uk-UA"/>
          </a:p>
        </p:txBody>
      </p:sp>
      <p:sp>
        <p:nvSpPr>
          <p:cNvPr id="76"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uk-UA"/>
          </a:p>
        </p:txBody>
      </p:sp>
      <p:sp>
        <p:nvSpPr>
          <p:cNvPr id="77" name="Rectangle 42">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44">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uk-UA"/>
          </a:p>
        </p:txBody>
      </p:sp>
      <p:sp>
        <p:nvSpPr>
          <p:cNvPr id="79"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uk-UA"/>
          </a:p>
        </p:txBody>
      </p:sp>
      <p:graphicFrame>
        <p:nvGraphicFramePr>
          <p:cNvPr id="80" name="TextBox 4">
            <a:extLst>
              <a:ext uri="{FF2B5EF4-FFF2-40B4-BE49-F238E27FC236}">
                <a16:creationId xmlns:a16="http://schemas.microsoft.com/office/drawing/2014/main" id="{39897310-146B-9702-B7DD-621126A647D3}"/>
              </a:ext>
            </a:extLst>
          </p:cNvPr>
          <p:cNvGraphicFramePr/>
          <p:nvPr>
            <p:extLst>
              <p:ext uri="{D42A27DB-BD31-4B8C-83A1-F6EECF244321}">
                <p14:modId xmlns:p14="http://schemas.microsoft.com/office/powerpoint/2010/main" val="4250539376"/>
              </p:ext>
            </p:extLst>
          </p:nvPr>
        </p:nvGraphicFramePr>
        <p:xfrm>
          <a:off x="809812" y="714375"/>
          <a:ext cx="11164473" cy="5272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9006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D25866-F15D-40A4-AEC5-47C044637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DCB8E995-36E8-40B6-82D4-F52DE2987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uk-UA"/>
            </a:p>
          </p:txBody>
        </p:sp>
        <p:sp>
          <p:nvSpPr>
            <p:cNvPr id="10" name="Freeform 12">
              <a:extLst>
                <a:ext uri="{FF2B5EF4-FFF2-40B4-BE49-F238E27FC236}">
                  <a16:creationId xmlns:a16="http://schemas.microsoft.com/office/drawing/2014/main" id="{DF54AEB5-68B5-46AE-B8F0-EEBE5DFED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uk-UA"/>
            </a:p>
          </p:txBody>
        </p:sp>
        <p:sp>
          <p:nvSpPr>
            <p:cNvPr id="11" name="Freeform 13">
              <a:extLst>
                <a:ext uri="{FF2B5EF4-FFF2-40B4-BE49-F238E27FC236}">
                  <a16:creationId xmlns:a16="http://schemas.microsoft.com/office/drawing/2014/main" id="{E3F708CB-F094-4EE7-8AD5-A462F1DF8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uk-UA"/>
            </a:p>
          </p:txBody>
        </p:sp>
        <p:sp>
          <p:nvSpPr>
            <p:cNvPr id="12" name="Freeform 14">
              <a:extLst>
                <a:ext uri="{FF2B5EF4-FFF2-40B4-BE49-F238E27FC236}">
                  <a16:creationId xmlns:a16="http://schemas.microsoft.com/office/drawing/2014/main" id="{ECFCFB22-E8B5-4FAC-A354-E7E0CE6F2B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uk-UA"/>
            </a:p>
          </p:txBody>
        </p:sp>
        <p:sp>
          <p:nvSpPr>
            <p:cNvPr id="13" name="Freeform 15">
              <a:extLst>
                <a:ext uri="{FF2B5EF4-FFF2-40B4-BE49-F238E27FC236}">
                  <a16:creationId xmlns:a16="http://schemas.microsoft.com/office/drawing/2014/main" id="{ED1DB3B4-A6DC-476F-986E-DF361EE842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uk-UA"/>
            </a:p>
          </p:txBody>
        </p:sp>
        <p:sp>
          <p:nvSpPr>
            <p:cNvPr id="14" name="Freeform 16">
              <a:extLst>
                <a:ext uri="{FF2B5EF4-FFF2-40B4-BE49-F238E27FC236}">
                  <a16:creationId xmlns:a16="http://schemas.microsoft.com/office/drawing/2014/main" id="{4EE13DFA-3489-4DE6-9154-34D9CB4005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uk-UA"/>
            </a:p>
          </p:txBody>
        </p:sp>
        <p:sp>
          <p:nvSpPr>
            <p:cNvPr id="15" name="Freeform 17">
              <a:extLst>
                <a:ext uri="{FF2B5EF4-FFF2-40B4-BE49-F238E27FC236}">
                  <a16:creationId xmlns:a16="http://schemas.microsoft.com/office/drawing/2014/main" id="{5CD12D51-F9A8-4CC9-B9C9-206EAFD8C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uk-UA"/>
            </a:p>
          </p:txBody>
        </p:sp>
        <p:sp>
          <p:nvSpPr>
            <p:cNvPr id="16" name="Freeform 18">
              <a:extLst>
                <a:ext uri="{FF2B5EF4-FFF2-40B4-BE49-F238E27FC236}">
                  <a16:creationId xmlns:a16="http://schemas.microsoft.com/office/drawing/2014/main" id="{266B326C-1178-40F9-A265-6067D363B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uk-UA"/>
            </a:p>
          </p:txBody>
        </p:sp>
        <p:sp>
          <p:nvSpPr>
            <p:cNvPr id="17" name="Freeform 19">
              <a:extLst>
                <a:ext uri="{FF2B5EF4-FFF2-40B4-BE49-F238E27FC236}">
                  <a16:creationId xmlns:a16="http://schemas.microsoft.com/office/drawing/2014/main" id="{12F3B319-F00B-4755-BC54-95511E21D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uk-UA"/>
            </a:p>
          </p:txBody>
        </p:sp>
        <p:sp>
          <p:nvSpPr>
            <p:cNvPr id="18" name="Freeform 20">
              <a:extLst>
                <a:ext uri="{FF2B5EF4-FFF2-40B4-BE49-F238E27FC236}">
                  <a16:creationId xmlns:a16="http://schemas.microsoft.com/office/drawing/2014/main" id="{3079D7BD-8A3F-47F6-8407-D9DA96FF35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uk-UA"/>
            </a:p>
          </p:txBody>
        </p:sp>
        <p:sp>
          <p:nvSpPr>
            <p:cNvPr id="19" name="Freeform 21">
              <a:extLst>
                <a:ext uri="{FF2B5EF4-FFF2-40B4-BE49-F238E27FC236}">
                  <a16:creationId xmlns:a16="http://schemas.microsoft.com/office/drawing/2014/main" id="{1F97C31C-8585-43FB-924B-8ADD651233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uk-UA"/>
            </a:p>
          </p:txBody>
        </p:sp>
        <p:sp>
          <p:nvSpPr>
            <p:cNvPr id="20" name="Freeform 22">
              <a:extLst>
                <a:ext uri="{FF2B5EF4-FFF2-40B4-BE49-F238E27FC236}">
                  <a16:creationId xmlns:a16="http://schemas.microsoft.com/office/drawing/2014/main" id="{A33E1C89-7E74-49BF-A5D1-9A352ED03E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uk-UA"/>
            </a:p>
          </p:txBody>
        </p:sp>
      </p:grpSp>
      <p:grpSp>
        <p:nvGrpSpPr>
          <p:cNvPr id="22" name="Group 21">
            <a:extLst>
              <a:ext uri="{FF2B5EF4-FFF2-40B4-BE49-F238E27FC236}">
                <a16:creationId xmlns:a16="http://schemas.microsoft.com/office/drawing/2014/main" id="{0C4A17ED-96AA-44A6-A050-E1A7A1CDD9E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3" name="Freeform 27">
              <a:extLst>
                <a:ext uri="{FF2B5EF4-FFF2-40B4-BE49-F238E27FC236}">
                  <a16:creationId xmlns:a16="http://schemas.microsoft.com/office/drawing/2014/main" id="{FBB2A87E-3E24-4A6F-9FD8-0F1436D4D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uk-UA"/>
            </a:p>
          </p:txBody>
        </p:sp>
        <p:sp>
          <p:nvSpPr>
            <p:cNvPr id="24" name="Freeform 28">
              <a:extLst>
                <a:ext uri="{FF2B5EF4-FFF2-40B4-BE49-F238E27FC236}">
                  <a16:creationId xmlns:a16="http://schemas.microsoft.com/office/drawing/2014/main" id="{257F945B-2AA3-4328-BFF5-20DE64011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uk-UA"/>
            </a:p>
          </p:txBody>
        </p:sp>
        <p:sp>
          <p:nvSpPr>
            <p:cNvPr id="25" name="Freeform 29">
              <a:extLst>
                <a:ext uri="{FF2B5EF4-FFF2-40B4-BE49-F238E27FC236}">
                  <a16:creationId xmlns:a16="http://schemas.microsoft.com/office/drawing/2014/main" id="{E1A7230F-6A6F-403C-9D83-7176E2852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uk-UA"/>
            </a:p>
          </p:txBody>
        </p:sp>
        <p:sp>
          <p:nvSpPr>
            <p:cNvPr id="26" name="Freeform 30">
              <a:extLst>
                <a:ext uri="{FF2B5EF4-FFF2-40B4-BE49-F238E27FC236}">
                  <a16:creationId xmlns:a16="http://schemas.microsoft.com/office/drawing/2014/main" id="{E33E315A-9CB0-460E-A8B7-0A064BBFA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uk-UA"/>
            </a:p>
          </p:txBody>
        </p:sp>
        <p:sp>
          <p:nvSpPr>
            <p:cNvPr id="27" name="Freeform 31">
              <a:extLst>
                <a:ext uri="{FF2B5EF4-FFF2-40B4-BE49-F238E27FC236}">
                  <a16:creationId xmlns:a16="http://schemas.microsoft.com/office/drawing/2014/main" id="{22CAAD33-CFAD-4E61-82AE-0C6F8385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uk-UA"/>
            </a:p>
          </p:txBody>
        </p:sp>
        <p:sp>
          <p:nvSpPr>
            <p:cNvPr id="28" name="Freeform 32">
              <a:extLst>
                <a:ext uri="{FF2B5EF4-FFF2-40B4-BE49-F238E27FC236}">
                  <a16:creationId xmlns:a16="http://schemas.microsoft.com/office/drawing/2014/main" id="{1A20E13C-2540-4000-A13B-8F781100E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uk-UA"/>
            </a:p>
          </p:txBody>
        </p:sp>
        <p:sp>
          <p:nvSpPr>
            <p:cNvPr id="29" name="Freeform 33">
              <a:extLst>
                <a:ext uri="{FF2B5EF4-FFF2-40B4-BE49-F238E27FC236}">
                  <a16:creationId xmlns:a16="http://schemas.microsoft.com/office/drawing/2014/main" id="{51EF0A01-E03D-448B-B12E-D5BFC6D0D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uk-UA"/>
            </a:p>
          </p:txBody>
        </p:sp>
        <p:sp>
          <p:nvSpPr>
            <p:cNvPr id="30" name="Freeform 34">
              <a:extLst>
                <a:ext uri="{FF2B5EF4-FFF2-40B4-BE49-F238E27FC236}">
                  <a16:creationId xmlns:a16="http://schemas.microsoft.com/office/drawing/2014/main" id="{58286A03-168E-477B-8876-2C53E4950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uk-UA"/>
            </a:p>
          </p:txBody>
        </p:sp>
        <p:sp>
          <p:nvSpPr>
            <p:cNvPr id="31" name="Freeform 35">
              <a:extLst>
                <a:ext uri="{FF2B5EF4-FFF2-40B4-BE49-F238E27FC236}">
                  <a16:creationId xmlns:a16="http://schemas.microsoft.com/office/drawing/2014/main" id="{3DFFC705-1899-4E4C-AE76-F85BAF2F66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uk-UA"/>
            </a:p>
          </p:txBody>
        </p:sp>
        <p:sp>
          <p:nvSpPr>
            <p:cNvPr id="32" name="Freeform 36">
              <a:extLst>
                <a:ext uri="{FF2B5EF4-FFF2-40B4-BE49-F238E27FC236}">
                  <a16:creationId xmlns:a16="http://schemas.microsoft.com/office/drawing/2014/main" id="{01C9598D-BDF6-4A24-83B6-4DCA4D134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uk-UA"/>
            </a:p>
          </p:txBody>
        </p:sp>
        <p:sp>
          <p:nvSpPr>
            <p:cNvPr id="33" name="Freeform 37">
              <a:extLst>
                <a:ext uri="{FF2B5EF4-FFF2-40B4-BE49-F238E27FC236}">
                  <a16:creationId xmlns:a16="http://schemas.microsoft.com/office/drawing/2014/main" id="{950C8213-67CD-4DEF-AA44-8BB310139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uk-UA"/>
            </a:p>
          </p:txBody>
        </p:sp>
        <p:sp>
          <p:nvSpPr>
            <p:cNvPr id="34" name="Freeform 38">
              <a:extLst>
                <a:ext uri="{FF2B5EF4-FFF2-40B4-BE49-F238E27FC236}">
                  <a16:creationId xmlns:a16="http://schemas.microsoft.com/office/drawing/2014/main" id="{2016FE1D-E3EB-4CF6-809B-159872CC7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uk-UA"/>
            </a:p>
          </p:txBody>
        </p:sp>
      </p:grpSp>
      <p:sp>
        <p:nvSpPr>
          <p:cNvPr id="36" name="Rectangle 35">
            <a:extLst>
              <a:ext uri="{FF2B5EF4-FFF2-40B4-BE49-F238E27FC236}">
                <a16:creationId xmlns:a16="http://schemas.microsoft.com/office/drawing/2014/main" id="{CE6C63DC-BAE4-42B6-8FDF-F6467C2D2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uk-UA"/>
          </a:p>
        </p:txBody>
      </p:sp>
      <p:sp>
        <p:nvSpPr>
          <p:cNvPr id="38" name="Freeform 11">
            <a:extLst>
              <a:ext uri="{FF2B5EF4-FFF2-40B4-BE49-F238E27FC236}">
                <a16:creationId xmlns:a16="http://schemas.microsoft.com/office/drawing/2014/main" id="{BFE4781A-41C7-4F27-8792-A74EFB8E5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uk-UA"/>
          </a:p>
        </p:txBody>
      </p:sp>
      <p:sp useBgFill="1">
        <p:nvSpPr>
          <p:cNvPr id="40" name="Rectangle 39">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45"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uk-UA"/>
            </a:p>
          </p:txBody>
        </p:sp>
        <p:sp>
          <p:nvSpPr>
            <p:cNvPr id="46"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uk-UA"/>
            </a:p>
          </p:txBody>
        </p:sp>
        <p:sp>
          <p:nvSpPr>
            <p:cNvPr id="47"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uk-UA"/>
            </a:p>
          </p:txBody>
        </p:sp>
        <p:sp>
          <p:nvSpPr>
            <p:cNvPr id="48"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uk-UA"/>
            </a:p>
          </p:txBody>
        </p:sp>
        <p:sp>
          <p:nvSpPr>
            <p:cNvPr id="49"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uk-UA"/>
            </a:p>
          </p:txBody>
        </p:sp>
        <p:sp>
          <p:nvSpPr>
            <p:cNvPr id="50"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uk-UA"/>
            </a:p>
          </p:txBody>
        </p:sp>
        <p:sp>
          <p:nvSpPr>
            <p:cNvPr id="51"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uk-UA"/>
            </a:p>
          </p:txBody>
        </p:sp>
        <p:sp>
          <p:nvSpPr>
            <p:cNvPr id="52"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uk-UA"/>
            </a:p>
          </p:txBody>
        </p:sp>
        <p:sp>
          <p:nvSpPr>
            <p:cNvPr id="53"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uk-UA"/>
            </a:p>
          </p:txBody>
        </p:sp>
        <p:sp>
          <p:nvSpPr>
            <p:cNvPr id="54"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uk-UA"/>
            </a:p>
          </p:txBody>
        </p:sp>
        <p:sp>
          <p:nvSpPr>
            <p:cNvPr id="55"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uk-UA"/>
            </a:p>
          </p:txBody>
        </p:sp>
        <p:sp>
          <p:nvSpPr>
            <p:cNvPr id="56"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uk-UA"/>
            </a:p>
          </p:txBody>
        </p:sp>
      </p:grpSp>
      <p:grpSp>
        <p:nvGrpSpPr>
          <p:cNvPr id="58" name="Group 57">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59"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uk-UA"/>
            </a:p>
          </p:txBody>
        </p:sp>
        <p:sp>
          <p:nvSpPr>
            <p:cNvPr id="60"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uk-UA"/>
            </a:p>
          </p:txBody>
        </p:sp>
        <p:sp>
          <p:nvSpPr>
            <p:cNvPr id="61"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uk-UA"/>
            </a:p>
          </p:txBody>
        </p:sp>
        <p:sp>
          <p:nvSpPr>
            <p:cNvPr id="62"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uk-UA"/>
            </a:p>
          </p:txBody>
        </p:sp>
        <p:sp>
          <p:nvSpPr>
            <p:cNvPr id="63"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uk-UA"/>
            </a:p>
          </p:txBody>
        </p:sp>
        <p:sp>
          <p:nvSpPr>
            <p:cNvPr id="64"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uk-UA"/>
            </a:p>
          </p:txBody>
        </p:sp>
        <p:sp>
          <p:nvSpPr>
            <p:cNvPr id="65"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uk-UA"/>
            </a:p>
          </p:txBody>
        </p:sp>
        <p:sp>
          <p:nvSpPr>
            <p:cNvPr id="66"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uk-UA"/>
            </a:p>
          </p:txBody>
        </p:sp>
        <p:sp>
          <p:nvSpPr>
            <p:cNvPr id="67"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uk-UA"/>
            </a:p>
          </p:txBody>
        </p:sp>
        <p:sp>
          <p:nvSpPr>
            <p:cNvPr id="68"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uk-UA"/>
            </a:p>
          </p:txBody>
        </p:sp>
        <p:sp>
          <p:nvSpPr>
            <p:cNvPr id="69"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uk-UA"/>
            </a:p>
          </p:txBody>
        </p:sp>
        <p:sp>
          <p:nvSpPr>
            <p:cNvPr id="70"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uk-UA"/>
            </a:p>
          </p:txBody>
        </p:sp>
      </p:grpSp>
      <p:sp>
        <p:nvSpPr>
          <p:cNvPr id="72"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uk-UA"/>
          </a:p>
        </p:txBody>
      </p:sp>
      <p:sp>
        <p:nvSpPr>
          <p:cNvPr id="3" name="TextBox 2">
            <a:extLst>
              <a:ext uri="{FF2B5EF4-FFF2-40B4-BE49-F238E27FC236}">
                <a16:creationId xmlns:a16="http://schemas.microsoft.com/office/drawing/2014/main" id="{D700B7B0-F9F3-F9D6-F44B-0CE46A339CC3}"/>
              </a:ext>
            </a:extLst>
          </p:cNvPr>
          <p:cNvSpPr txBox="1"/>
          <p:nvPr/>
        </p:nvSpPr>
        <p:spPr>
          <a:xfrm>
            <a:off x="3012539" y="114669"/>
            <a:ext cx="9078810" cy="5885966"/>
          </a:xfrm>
          <a:prstGeom prst="rect">
            <a:avLst/>
          </a:prstGeom>
        </p:spPr>
        <p:txBody>
          <a:bodyPr vert="horz" lIns="91440" tIns="45720" rIns="91440" bIns="45720" rtlCol="0">
            <a:noAutofit/>
          </a:bodyPr>
          <a:lstStyle/>
          <a:p>
            <a:pPr>
              <a:spcBef>
                <a:spcPts val="1000"/>
              </a:spcBef>
              <a:buClr>
                <a:schemeClr val="accent1"/>
              </a:buClr>
              <a:buFont typeface="Wingdings 3" charset="2"/>
              <a:buChar char=""/>
            </a:pPr>
            <a:r>
              <a:rPr lang="en-US" sz="2400">
                <a:solidFill>
                  <a:schemeClr val="tx1">
                    <a:lumMod val="75000"/>
                    <a:lumOff val="25000"/>
                  </a:schemeClr>
                </a:solidFill>
              </a:rPr>
              <a:t>Проект розбивочної мережі, як правило, розробляється проектною організацією. Побудова розбивочної мережі, винесення та закріплення осей шахтних стволів, трас лінійних споруд виконує маркшейдерська служба організації-замовника (або за її дорученням спеціалізована організація) та передає по акту генеральному підряднику. </a:t>
            </a:r>
            <a:endParaRPr lang="uk-UA" sz="2400">
              <a:solidFill>
                <a:schemeClr val="tx1">
                  <a:lumMod val="75000"/>
                  <a:lumOff val="25000"/>
                </a:schemeClr>
              </a:solidFill>
            </a:endParaRPr>
          </a:p>
          <a:p>
            <a:pPr>
              <a:spcBef>
                <a:spcPts val="1000"/>
              </a:spcBef>
              <a:buClr>
                <a:schemeClr val="accent1"/>
              </a:buClr>
              <a:buFont typeface="Wingdings 3" charset="2"/>
              <a:buChar char=""/>
            </a:pPr>
            <a:r>
              <a:rPr lang="en-US" sz="2400">
                <a:solidFill>
                  <a:schemeClr val="tx1">
                    <a:lumMod val="75000"/>
                    <a:lumOff val="25000"/>
                  </a:schemeClr>
                </a:solidFill>
              </a:rPr>
              <a:t>Винесення осей будівель, споруд та технологічного обладнання, побудова монтажних сіток, задавання напрямків підземним виробкам виконує маркшейдерська служба будівельної організації. Зйомку промислового майданчика та оновлення топографічних планів території гірничовидобувних підприємств на момент здачі у експлуатацію виконують, як правило, спеціалізовані топографогеодезичні організації.</a:t>
            </a:r>
            <a:endParaRPr lang="uk-UA" sz="2400">
              <a:solidFill>
                <a:schemeClr val="tx1">
                  <a:lumMod val="75000"/>
                  <a:lumOff val="25000"/>
                </a:schemeClr>
              </a:solidFill>
            </a:endParaRPr>
          </a:p>
          <a:p>
            <a:pPr>
              <a:spcBef>
                <a:spcPts val="1000"/>
              </a:spcBef>
              <a:buClr>
                <a:schemeClr val="accent1"/>
              </a:buClr>
              <a:buFont typeface="Wingdings 3" charset="2"/>
              <a:buChar char=""/>
            </a:pPr>
            <a:r>
              <a:rPr lang="en-US" sz="2400">
                <a:solidFill>
                  <a:schemeClr val="tx1">
                    <a:lumMod val="75000"/>
                    <a:lumOff val="25000"/>
                  </a:schemeClr>
                </a:solidFill>
              </a:rPr>
              <a:t> Спостереження за осіданнями споруд входять до обов’язків замовника.</a:t>
            </a:r>
          </a:p>
        </p:txBody>
      </p:sp>
    </p:spTree>
    <p:extLst>
      <p:ext uri="{BB962C8B-B14F-4D97-AF65-F5344CB8AC3E}">
        <p14:creationId xmlns:p14="http://schemas.microsoft.com/office/powerpoint/2010/main" val="3589748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0"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uk-UA"/>
            </a:p>
          </p:txBody>
        </p:sp>
        <p:sp>
          <p:nvSpPr>
            <p:cNvPr id="11"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uk-UA"/>
            </a:p>
          </p:txBody>
        </p:sp>
        <p:sp>
          <p:nvSpPr>
            <p:cNvPr id="12"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uk-UA"/>
            </a:p>
          </p:txBody>
        </p:sp>
        <p:sp>
          <p:nvSpPr>
            <p:cNvPr id="13"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uk-UA"/>
            </a:p>
          </p:txBody>
        </p:sp>
        <p:sp>
          <p:nvSpPr>
            <p:cNvPr id="14"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uk-UA"/>
            </a:p>
          </p:txBody>
        </p:sp>
        <p:sp>
          <p:nvSpPr>
            <p:cNvPr id="15"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uk-UA"/>
            </a:p>
          </p:txBody>
        </p:sp>
        <p:sp>
          <p:nvSpPr>
            <p:cNvPr id="16"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uk-UA"/>
            </a:p>
          </p:txBody>
        </p:sp>
        <p:sp>
          <p:nvSpPr>
            <p:cNvPr id="17"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uk-UA"/>
            </a:p>
          </p:txBody>
        </p:sp>
        <p:sp>
          <p:nvSpPr>
            <p:cNvPr id="18"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uk-UA"/>
            </a:p>
          </p:txBody>
        </p:sp>
        <p:sp>
          <p:nvSpPr>
            <p:cNvPr id="19"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uk-UA"/>
            </a:p>
          </p:txBody>
        </p:sp>
        <p:sp>
          <p:nvSpPr>
            <p:cNvPr id="20"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uk-UA"/>
            </a:p>
          </p:txBody>
        </p:sp>
        <p:sp>
          <p:nvSpPr>
            <p:cNvPr id="21"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uk-UA"/>
            </a:p>
          </p:txBody>
        </p:sp>
      </p:grpSp>
      <p:grpSp>
        <p:nvGrpSpPr>
          <p:cNvPr id="23" name="Group 22">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uk-UA"/>
            </a:p>
          </p:txBody>
        </p:sp>
        <p:sp>
          <p:nvSpPr>
            <p:cNvPr id="25"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uk-UA"/>
            </a:p>
          </p:txBody>
        </p:sp>
        <p:sp>
          <p:nvSpPr>
            <p:cNvPr id="26"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uk-UA"/>
            </a:p>
          </p:txBody>
        </p:sp>
        <p:sp>
          <p:nvSpPr>
            <p:cNvPr id="27"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uk-UA"/>
            </a:p>
          </p:txBody>
        </p:sp>
        <p:sp>
          <p:nvSpPr>
            <p:cNvPr id="28"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uk-UA"/>
            </a:p>
          </p:txBody>
        </p:sp>
        <p:sp>
          <p:nvSpPr>
            <p:cNvPr id="29"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uk-UA"/>
            </a:p>
          </p:txBody>
        </p:sp>
        <p:sp>
          <p:nvSpPr>
            <p:cNvPr id="30"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uk-UA"/>
            </a:p>
          </p:txBody>
        </p:sp>
        <p:sp>
          <p:nvSpPr>
            <p:cNvPr id="31"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uk-UA"/>
            </a:p>
          </p:txBody>
        </p:sp>
        <p:sp>
          <p:nvSpPr>
            <p:cNvPr id="32"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uk-UA"/>
            </a:p>
          </p:txBody>
        </p:sp>
        <p:sp>
          <p:nvSpPr>
            <p:cNvPr id="33"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uk-UA"/>
            </a:p>
          </p:txBody>
        </p:sp>
        <p:sp>
          <p:nvSpPr>
            <p:cNvPr id="34"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uk-UA"/>
            </a:p>
          </p:txBody>
        </p:sp>
        <p:sp>
          <p:nvSpPr>
            <p:cNvPr id="35"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uk-UA"/>
            </a:p>
          </p:txBody>
        </p:sp>
      </p:grpSp>
      <p:sp>
        <p:nvSpPr>
          <p:cNvPr id="37" name="Rectangle 36">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uk-UA"/>
          </a:p>
        </p:txBody>
      </p:sp>
      <p:sp>
        <p:nvSpPr>
          <p:cNvPr id="39"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uk-UA"/>
          </a:p>
        </p:txBody>
      </p:sp>
      <p:sp>
        <p:nvSpPr>
          <p:cNvPr id="41" name="Rectangle 40">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uk-UA"/>
          </a:p>
        </p:txBody>
      </p:sp>
      <p:sp>
        <p:nvSpPr>
          <p:cNvPr id="45"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uk-UA"/>
          </a:p>
        </p:txBody>
      </p:sp>
      <p:graphicFrame>
        <p:nvGraphicFramePr>
          <p:cNvPr id="5" name="TextBox 2">
            <a:extLst>
              <a:ext uri="{FF2B5EF4-FFF2-40B4-BE49-F238E27FC236}">
                <a16:creationId xmlns:a16="http://schemas.microsoft.com/office/drawing/2014/main" id="{F3541AF0-C518-B78B-3652-5F4F557E2D39}"/>
              </a:ext>
            </a:extLst>
          </p:cNvPr>
          <p:cNvGraphicFramePr/>
          <p:nvPr>
            <p:extLst>
              <p:ext uri="{D42A27DB-BD31-4B8C-83A1-F6EECF244321}">
                <p14:modId xmlns:p14="http://schemas.microsoft.com/office/powerpoint/2010/main" val="1641712105"/>
              </p:ext>
            </p:extLst>
          </p:nvPr>
        </p:nvGraphicFramePr>
        <p:xfrm>
          <a:off x="1794896" y="522515"/>
          <a:ext cx="9112589" cy="53544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95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76" name="Group 9">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77"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uk-UA"/>
            </a:p>
          </p:txBody>
        </p:sp>
        <p:sp>
          <p:nvSpPr>
            <p:cNvPr id="78"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uk-UA"/>
            </a:p>
          </p:txBody>
        </p:sp>
        <p:sp>
          <p:nvSpPr>
            <p:cNvPr id="79"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uk-UA"/>
            </a:p>
          </p:txBody>
        </p:sp>
        <p:sp>
          <p:nvSpPr>
            <p:cNvPr id="80"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uk-UA"/>
            </a:p>
          </p:txBody>
        </p:sp>
        <p:sp>
          <p:nvSpPr>
            <p:cNvPr id="81"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uk-UA"/>
            </a:p>
          </p:txBody>
        </p:sp>
        <p:sp>
          <p:nvSpPr>
            <p:cNvPr id="82"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uk-UA"/>
            </a:p>
          </p:txBody>
        </p:sp>
        <p:sp>
          <p:nvSpPr>
            <p:cNvPr id="83"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uk-UA"/>
            </a:p>
          </p:txBody>
        </p:sp>
        <p:sp>
          <p:nvSpPr>
            <p:cNvPr id="84"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uk-UA"/>
            </a:p>
          </p:txBody>
        </p:sp>
        <p:sp>
          <p:nvSpPr>
            <p:cNvPr id="85"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uk-UA"/>
            </a:p>
          </p:txBody>
        </p:sp>
        <p:sp>
          <p:nvSpPr>
            <p:cNvPr id="86"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uk-UA"/>
            </a:p>
          </p:txBody>
        </p:sp>
        <p:sp>
          <p:nvSpPr>
            <p:cNvPr id="87"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uk-UA"/>
            </a:p>
          </p:txBody>
        </p:sp>
        <p:sp>
          <p:nvSpPr>
            <p:cNvPr id="88"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uk-UA"/>
            </a:p>
          </p:txBody>
        </p:sp>
      </p:grpSp>
      <p:grpSp>
        <p:nvGrpSpPr>
          <p:cNvPr id="89" name="Group 23">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90"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uk-UA"/>
            </a:p>
          </p:txBody>
        </p:sp>
        <p:sp>
          <p:nvSpPr>
            <p:cNvPr id="91"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uk-UA"/>
            </a:p>
          </p:txBody>
        </p:sp>
        <p:sp>
          <p:nvSpPr>
            <p:cNvPr id="92"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uk-UA"/>
            </a:p>
          </p:txBody>
        </p:sp>
        <p:sp>
          <p:nvSpPr>
            <p:cNvPr id="93"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uk-UA"/>
            </a:p>
          </p:txBody>
        </p:sp>
        <p:sp>
          <p:nvSpPr>
            <p:cNvPr id="94"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uk-UA"/>
            </a:p>
          </p:txBody>
        </p:sp>
        <p:sp>
          <p:nvSpPr>
            <p:cNvPr id="95"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uk-UA"/>
            </a:p>
          </p:txBody>
        </p:sp>
        <p:sp>
          <p:nvSpPr>
            <p:cNvPr id="96"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uk-UA"/>
            </a:p>
          </p:txBody>
        </p:sp>
        <p:sp>
          <p:nvSpPr>
            <p:cNvPr id="97"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uk-UA"/>
            </a:p>
          </p:txBody>
        </p:sp>
        <p:sp>
          <p:nvSpPr>
            <p:cNvPr id="98"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uk-UA"/>
            </a:p>
          </p:txBody>
        </p:sp>
        <p:sp>
          <p:nvSpPr>
            <p:cNvPr id="99"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uk-UA"/>
            </a:p>
          </p:txBody>
        </p:sp>
        <p:sp>
          <p:nvSpPr>
            <p:cNvPr id="100"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uk-UA"/>
            </a:p>
          </p:txBody>
        </p:sp>
        <p:sp>
          <p:nvSpPr>
            <p:cNvPr id="101"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uk-UA"/>
            </a:p>
          </p:txBody>
        </p:sp>
      </p:grpSp>
      <p:sp>
        <p:nvSpPr>
          <p:cNvPr id="102" name="Rectangle 37">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uk-UA"/>
          </a:p>
        </p:txBody>
      </p:sp>
      <p:sp>
        <p:nvSpPr>
          <p:cNvPr id="103" name="Freeform 11">
            <a:extLst>
              <a:ext uri="{FF2B5EF4-FFF2-40B4-BE49-F238E27FC236}">
                <a16:creationId xmlns:a16="http://schemas.microsoft.com/office/drawing/2014/main" id="{A57352BE-A213-4040-BE8E-D4A925AD9D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uk-UA"/>
          </a:p>
        </p:txBody>
      </p:sp>
      <p:sp useBgFill="1">
        <p:nvSpPr>
          <p:cNvPr id="42" name="Rectangle 41">
            <a:extLst>
              <a:ext uri="{FF2B5EF4-FFF2-40B4-BE49-F238E27FC236}">
                <a16:creationId xmlns:a16="http://schemas.microsoft.com/office/drawing/2014/main" id="{2F21E579-4785-4A4E-8D09-42E5246D8E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3BE96D34-9D7C-4984-961D-7165FA216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uk-UA"/>
          </a:p>
        </p:txBody>
      </p:sp>
      <p:sp>
        <p:nvSpPr>
          <p:cNvPr id="5" name="TextBox 4">
            <a:extLst>
              <a:ext uri="{FF2B5EF4-FFF2-40B4-BE49-F238E27FC236}">
                <a16:creationId xmlns:a16="http://schemas.microsoft.com/office/drawing/2014/main" id="{DB69B7CE-B97E-1E96-FE04-AE7E0177EDAE}"/>
              </a:ext>
            </a:extLst>
          </p:cNvPr>
          <p:cNvSpPr txBox="1"/>
          <p:nvPr/>
        </p:nvSpPr>
        <p:spPr>
          <a:xfrm>
            <a:off x="649225" y="1077686"/>
            <a:ext cx="5122652" cy="4815167"/>
          </a:xfrm>
          <a:prstGeom prst="rect">
            <a:avLst/>
          </a:prstGeom>
        </p:spPr>
        <p:txBody>
          <a:bodyPr vert="horz" lIns="91440" tIns="45720" rIns="91440" bIns="45720" rtlCol="0">
            <a:normAutofit/>
          </a:bodyPr>
          <a:lstStyle/>
          <a:p>
            <a:pPr>
              <a:lnSpc>
                <a:spcPct val="90000"/>
              </a:lnSpc>
              <a:spcBef>
                <a:spcPts val="1000"/>
              </a:spcBef>
              <a:buClr>
                <a:schemeClr val="accent1"/>
              </a:buClr>
              <a:buFont typeface="Wingdings 3" charset="2"/>
              <a:buChar char=""/>
            </a:pPr>
            <a:r>
              <a:rPr lang="en-US" sz="1500">
                <a:solidFill>
                  <a:schemeClr val="tx1">
                    <a:lumMod val="75000"/>
                    <a:lumOff val="25000"/>
                  </a:schemeClr>
                </a:solidFill>
              </a:rPr>
              <a:t>Об’єми земляних робіт не перевіряють і не прораховують. Вертикальне планування роблять за нівелірним планом (планувальній сітці). План являє собою систему квадратів чи прямокутників зі сторонами 20–40 м, суміщених iз топографічним планом проммайданчика. Біля кожної вершини сітки підписують проектну (червону), фактичну (чорну) і робочу відмітки. Квадрати сітки нумерують. Червоні відмітки беруть із проектних креслень, чорні отримують з нівелювання поверхні чи з плану зйомки M l:500, шляхом інтерполяції між горизонталями. Робоча відмітка являє собою різницю між 37 відміткою проектної площини і чорною відміткою. Її підписують зі своїм знаком: "плюс" – насип, "мінус" – виїмка.</a:t>
            </a:r>
          </a:p>
        </p:txBody>
      </p:sp>
      <p:pic>
        <p:nvPicPr>
          <p:cNvPr id="3" name="Рисунок 2" descr="Зображення, що містить схема, текст, ряд&#10;&#10;Вміст на основі ШІ може бути неправильним.">
            <a:extLst>
              <a:ext uri="{FF2B5EF4-FFF2-40B4-BE49-F238E27FC236}">
                <a16:creationId xmlns:a16="http://schemas.microsoft.com/office/drawing/2014/main" id="{63E3568D-DA20-6E18-A9B5-D1FDDE306CE7}"/>
              </a:ext>
            </a:extLst>
          </p:cNvPr>
          <p:cNvPicPr>
            <a:picLocks noChangeAspect="1"/>
          </p:cNvPicPr>
          <p:nvPr/>
        </p:nvPicPr>
        <p:blipFill>
          <a:blip r:embed="rId2"/>
          <a:srcRect l="1306" r="4421" b="3"/>
          <a:stretch>
            <a:fillRect/>
          </a:stretch>
        </p:blipFill>
        <p:spPr>
          <a:xfrm>
            <a:off x="6091916" y="645106"/>
            <a:ext cx="5451627" cy="5247747"/>
          </a:xfrm>
          <a:prstGeom prst="rect">
            <a:avLst/>
          </a:prstGeom>
        </p:spPr>
      </p:pic>
      <p:sp>
        <p:nvSpPr>
          <p:cNvPr id="104" name="Freeform 12">
            <a:extLst>
              <a:ext uri="{FF2B5EF4-FFF2-40B4-BE49-F238E27FC236}">
                <a16:creationId xmlns:a16="http://schemas.microsoft.com/office/drawing/2014/main" id="{C8DE1BEC-DAE3-43F4-8D9F-384C3D694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3815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183CFBA6-CE65-403A-9402-96B75FC899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6" name="Freeform 11">
              <a:extLst>
                <a:ext uri="{FF2B5EF4-FFF2-40B4-BE49-F238E27FC236}">
                  <a16:creationId xmlns:a16="http://schemas.microsoft.com/office/drawing/2014/main" id="{59AF335C-09EE-4959-A2C9-B32F3C6C1D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uk-UA"/>
            </a:p>
          </p:txBody>
        </p:sp>
        <p:sp>
          <p:nvSpPr>
            <p:cNvPr id="17" name="Freeform 12">
              <a:extLst>
                <a:ext uri="{FF2B5EF4-FFF2-40B4-BE49-F238E27FC236}">
                  <a16:creationId xmlns:a16="http://schemas.microsoft.com/office/drawing/2014/main" id="{94CCE8C7-E8BB-47EB-BBC7-5E8948F89F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uk-UA"/>
            </a:p>
          </p:txBody>
        </p:sp>
        <p:sp>
          <p:nvSpPr>
            <p:cNvPr id="18" name="Freeform 13">
              <a:extLst>
                <a:ext uri="{FF2B5EF4-FFF2-40B4-BE49-F238E27FC236}">
                  <a16:creationId xmlns:a16="http://schemas.microsoft.com/office/drawing/2014/main" id="{2665878D-6479-49F4-BD1C-D1BE63CAB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uk-UA"/>
            </a:p>
          </p:txBody>
        </p:sp>
        <p:sp>
          <p:nvSpPr>
            <p:cNvPr id="19" name="Freeform 14">
              <a:extLst>
                <a:ext uri="{FF2B5EF4-FFF2-40B4-BE49-F238E27FC236}">
                  <a16:creationId xmlns:a16="http://schemas.microsoft.com/office/drawing/2014/main" id="{C6400AEB-4991-4E07-8599-C36A9E354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uk-UA"/>
            </a:p>
          </p:txBody>
        </p:sp>
        <p:sp>
          <p:nvSpPr>
            <p:cNvPr id="20" name="Freeform 15">
              <a:extLst>
                <a:ext uri="{FF2B5EF4-FFF2-40B4-BE49-F238E27FC236}">
                  <a16:creationId xmlns:a16="http://schemas.microsoft.com/office/drawing/2014/main" id="{0C2AEB7A-70D9-4DE7-B97A-0325DBC9F2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uk-UA"/>
            </a:p>
          </p:txBody>
        </p:sp>
        <p:sp>
          <p:nvSpPr>
            <p:cNvPr id="21" name="Freeform 16">
              <a:extLst>
                <a:ext uri="{FF2B5EF4-FFF2-40B4-BE49-F238E27FC236}">
                  <a16:creationId xmlns:a16="http://schemas.microsoft.com/office/drawing/2014/main" id="{FC03DDD2-9CC7-40B7-A632-50BF3E3F6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uk-UA"/>
            </a:p>
          </p:txBody>
        </p:sp>
        <p:sp>
          <p:nvSpPr>
            <p:cNvPr id="22" name="Freeform 17">
              <a:extLst>
                <a:ext uri="{FF2B5EF4-FFF2-40B4-BE49-F238E27FC236}">
                  <a16:creationId xmlns:a16="http://schemas.microsoft.com/office/drawing/2014/main" id="{7F0B3262-F0EC-44D3-AA37-9552D248C7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uk-UA"/>
            </a:p>
          </p:txBody>
        </p:sp>
        <p:sp>
          <p:nvSpPr>
            <p:cNvPr id="23" name="Freeform 18">
              <a:extLst>
                <a:ext uri="{FF2B5EF4-FFF2-40B4-BE49-F238E27FC236}">
                  <a16:creationId xmlns:a16="http://schemas.microsoft.com/office/drawing/2014/main" id="{1839BD80-9BF2-49B4-BB03-B5AAB359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uk-UA"/>
            </a:p>
          </p:txBody>
        </p:sp>
        <p:sp>
          <p:nvSpPr>
            <p:cNvPr id="24" name="Freeform 19">
              <a:extLst>
                <a:ext uri="{FF2B5EF4-FFF2-40B4-BE49-F238E27FC236}">
                  <a16:creationId xmlns:a16="http://schemas.microsoft.com/office/drawing/2014/main" id="{BDC00C45-9216-4702-A31A-391B1D89C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uk-UA"/>
            </a:p>
          </p:txBody>
        </p:sp>
        <p:sp>
          <p:nvSpPr>
            <p:cNvPr id="25" name="Freeform 20">
              <a:extLst>
                <a:ext uri="{FF2B5EF4-FFF2-40B4-BE49-F238E27FC236}">
                  <a16:creationId xmlns:a16="http://schemas.microsoft.com/office/drawing/2014/main" id="{5FB0F70F-34B9-4938-B487-312A0BF0E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uk-UA"/>
            </a:p>
          </p:txBody>
        </p:sp>
        <p:sp>
          <p:nvSpPr>
            <p:cNvPr id="26" name="Freeform 21">
              <a:extLst>
                <a:ext uri="{FF2B5EF4-FFF2-40B4-BE49-F238E27FC236}">
                  <a16:creationId xmlns:a16="http://schemas.microsoft.com/office/drawing/2014/main" id="{791D1EE1-5A08-47A7-8D44-0940DEF5B4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uk-UA"/>
            </a:p>
          </p:txBody>
        </p:sp>
        <p:sp>
          <p:nvSpPr>
            <p:cNvPr id="27" name="Freeform 22">
              <a:extLst>
                <a:ext uri="{FF2B5EF4-FFF2-40B4-BE49-F238E27FC236}">
                  <a16:creationId xmlns:a16="http://schemas.microsoft.com/office/drawing/2014/main" id="{E04F3404-E41A-43F9-AC45-52EB0874B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uk-UA"/>
            </a:p>
          </p:txBody>
        </p:sp>
      </p:grpSp>
      <p:grpSp>
        <p:nvGrpSpPr>
          <p:cNvPr id="29" name="Group 28">
            <a:extLst>
              <a:ext uri="{FF2B5EF4-FFF2-40B4-BE49-F238E27FC236}">
                <a16:creationId xmlns:a16="http://schemas.microsoft.com/office/drawing/2014/main" id="{C1BC7BDB-967A-4559-AA14-041BCB872D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30" name="Freeform 27">
              <a:extLst>
                <a:ext uri="{FF2B5EF4-FFF2-40B4-BE49-F238E27FC236}">
                  <a16:creationId xmlns:a16="http://schemas.microsoft.com/office/drawing/2014/main" id="{A39F46EA-3E4A-46CA-BCB8-CA695ED3F4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uk-UA"/>
            </a:p>
          </p:txBody>
        </p:sp>
        <p:sp>
          <p:nvSpPr>
            <p:cNvPr id="31" name="Freeform 28">
              <a:extLst>
                <a:ext uri="{FF2B5EF4-FFF2-40B4-BE49-F238E27FC236}">
                  <a16:creationId xmlns:a16="http://schemas.microsoft.com/office/drawing/2014/main" id="{491A4A32-7F8C-4CA7-9281-9761F03571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uk-UA"/>
            </a:p>
          </p:txBody>
        </p:sp>
        <p:sp>
          <p:nvSpPr>
            <p:cNvPr id="32" name="Freeform 29">
              <a:extLst>
                <a:ext uri="{FF2B5EF4-FFF2-40B4-BE49-F238E27FC236}">
                  <a16:creationId xmlns:a16="http://schemas.microsoft.com/office/drawing/2014/main" id="{46B02D76-3CD9-4DF5-A3AD-793E7204E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uk-UA"/>
            </a:p>
          </p:txBody>
        </p:sp>
        <p:sp>
          <p:nvSpPr>
            <p:cNvPr id="33" name="Freeform 30">
              <a:extLst>
                <a:ext uri="{FF2B5EF4-FFF2-40B4-BE49-F238E27FC236}">
                  <a16:creationId xmlns:a16="http://schemas.microsoft.com/office/drawing/2014/main" id="{E579A2FB-E98B-4144-9D52-3A72BD8D1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uk-UA"/>
            </a:p>
          </p:txBody>
        </p:sp>
        <p:sp>
          <p:nvSpPr>
            <p:cNvPr id="34" name="Freeform 31">
              <a:extLst>
                <a:ext uri="{FF2B5EF4-FFF2-40B4-BE49-F238E27FC236}">
                  <a16:creationId xmlns:a16="http://schemas.microsoft.com/office/drawing/2014/main" id="{65E500DD-EB71-44B5-A2FA-88E996435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uk-UA"/>
            </a:p>
          </p:txBody>
        </p:sp>
        <p:sp>
          <p:nvSpPr>
            <p:cNvPr id="35" name="Freeform 32">
              <a:extLst>
                <a:ext uri="{FF2B5EF4-FFF2-40B4-BE49-F238E27FC236}">
                  <a16:creationId xmlns:a16="http://schemas.microsoft.com/office/drawing/2014/main" id="{04D6AAD6-45AE-454A-9206-8B90E8A26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uk-UA"/>
            </a:p>
          </p:txBody>
        </p:sp>
        <p:sp>
          <p:nvSpPr>
            <p:cNvPr id="36" name="Freeform 33">
              <a:extLst>
                <a:ext uri="{FF2B5EF4-FFF2-40B4-BE49-F238E27FC236}">
                  <a16:creationId xmlns:a16="http://schemas.microsoft.com/office/drawing/2014/main" id="{F7399B13-8510-45F6-98C4-0F14C0B37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uk-UA"/>
            </a:p>
          </p:txBody>
        </p:sp>
        <p:sp>
          <p:nvSpPr>
            <p:cNvPr id="37" name="Freeform 34">
              <a:extLst>
                <a:ext uri="{FF2B5EF4-FFF2-40B4-BE49-F238E27FC236}">
                  <a16:creationId xmlns:a16="http://schemas.microsoft.com/office/drawing/2014/main" id="{CA595445-6A38-4465-9A5D-9705388D9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uk-UA"/>
            </a:p>
          </p:txBody>
        </p:sp>
        <p:sp>
          <p:nvSpPr>
            <p:cNvPr id="38" name="Freeform 35">
              <a:extLst>
                <a:ext uri="{FF2B5EF4-FFF2-40B4-BE49-F238E27FC236}">
                  <a16:creationId xmlns:a16="http://schemas.microsoft.com/office/drawing/2014/main" id="{21D40BAF-4AE0-46F4-BD65-057F0DC66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uk-UA"/>
            </a:p>
          </p:txBody>
        </p:sp>
        <p:sp>
          <p:nvSpPr>
            <p:cNvPr id="39" name="Freeform 36">
              <a:extLst>
                <a:ext uri="{FF2B5EF4-FFF2-40B4-BE49-F238E27FC236}">
                  <a16:creationId xmlns:a16="http://schemas.microsoft.com/office/drawing/2014/main" id="{B17F2D73-16DF-4138-B72D-E5B20471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uk-UA"/>
            </a:p>
          </p:txBody>
        </p:sp>
        <p:sp>
          <p:nvSpPr>
            <p:cNvPr id="40" name="Freeform 37">
              <a:extLst>
                <a:ext uri="{FF2B5EF4-FFF2-40B4-BE49-F238E27FC236}">
                  <a16:creationId xmlns:a16="http://schemas.microsoft.com/office/drawing/2014/main" id="{DB8ABBC2-6C0C-4F6E-97EB-55B3B7B2F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uk-UA"/>
            </a:p>
          </p:txBody>
        </p:sp>
        <p:sp>
          <p:nvSpPr>
            <p:cNvPr id="41" name="Freeform 38">
              <a:extLst>
                <a:ext uri="{FF2B5EF4-FFF2-40B4-BE49-F238E27FC236}">
                  <a16:creationId xmlns:a16="http://schemas.microsoft.com/office/drawing/2014/main" id="{7A49885E-6B05-41B6-B47F-9D24456FE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uk-UA"/>
            </a:p>
          </p:txBody>
        </p:sp>
      </p:grpSp>
      <p:sp>
        <p:nvSpPr>
          <p:cNvPr id="43" name="Rectangle 42">
            <a:extLst>
              <a:ext uri="{FF2B5EF4-FFF2-40B4-BE49-F238E27FC236}">
                <a16:creationId xmlns:a16="http://schemas.microsoft.com/office/drawing/2014/main" id="{BDADA868-08FE-425A-AEF9-B622F9373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uk-UA"/>
          </a:p>
        </p:txBody>
      </p:sp>
      <p:sp>
        <p:nvSpPr>
          <p:cNvPr id="45" name="Freeform 11">
            <a:extLst>
              <a:ext uri="{FF2B5EF4-FFF2-40B4-BE49-F238E27FC236}">
                <a16:creationId xmlns:a16="http://schemas.microsoft.com/office/drawing/2014/main" id="{4AE17B7F-6C2F-42A9-946F-8FF49617D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uk-UA"/>
          </a:p>
        </p:txBody>
      </p:sp>
      <p:sp>
        <p:nvSpPr>
          <p:cNvPr id="47" name="Rectangle 46">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uk-UA"/>
          </a:p>
        </p:txBody>
      </p:sp>
      <p:sp>
        <p:nvSpPr>
          <p:cNvPr id="51"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uk-UA"/>
          </a:p>
        </p:txBody>
      </p:sp>
      <p:sp>
        <p:nvSpPr>
          <p:cNvPr id="5" name="TextBox 4">
            <a:extLst>
              <a:ext uri="{FF2B5EF4-FFF2-40B4-BE49-F238E27FC236}">
                <a16:creationId xmlns:a16="http://schemas.microsoft.com/office/drawing/2014/main" id="{3E35CF14-D8FD-78C2-7FCB-F1E3FCBAB8F0}"/>
              </a:ext>
            </a:extLst>
          </p:cNvPr>
          <p:cNvSpPr txBox="1"/>
          <p:nvPr/>
        </p:nvSpPr>
        <p:spPr>
          <a:xfrm>
            <a:off x="6127890" y="90592"/>
            <a:ext cx="6064109" cy="1985159"/>
          </a:xfrm>
          <a:prstGeom prst="rect">
            <a:avLst/>
          </a:prstGeom>
          <a:noFill/>
        </p:spPr>
        <p:txBody>
          <a:bodyPr wrap="square">
            <a:spAutoFit/>
          </a:bodyPr>
          <a:lstStyle/>
          <a:p>
            <a:pPr>
              <a:spcAft>
                <a:spcPts val="600"/>
              </a:spcAft>
              <a:buNone/>
            </a:pPr>
            <a:r>
              <a:rPr lang="ru-RU" b="1"/>
              <a:t>Фундаменти під металеві колони</a:t>
            </a:r>
          </a:p>
          <a:p>
            <a:pPr>
              <a:spcAft>
                <a:spcPts val="600"/>
              </a:spcAft>
              <a:buFont typeface="Arial" panose="020B0604020202020204" pitchFamily="34" charset="0"/>
              <a:buChar char="•"/>
            </a:pPr>
            <a:r>
              <a:rPr lang="ru-RU"/>
              <a:t>Контролюється установка анкерних болтів</a:t>
            </a:r>
          </a:p>
          <a:p>
            <a:pPr>
              <a:spcAft>
                <a:spcPts val="600"/>
              </a:spcAft>
              <a:buFont typeface="Arial" panose="020B0604020202020204" pitchFamily="34" charset="0"/>
              <a:buChar char="•"/>
            </a:pPr>
            <a:r>
              <a:rPr lang="ru-RU"/>
              <a:t>Допустиме відхилення анкерних болтів у плані — ±5 мм</a:t>
            </a:r>
          </a:p>
          <a:p>
            <a:pPr>
              <a:spcAft>
                <a:spcPts val="600"/>
              </a:spcAft>
              <a:buFont typeface="Arial" panose="020B0604020202020204" pitchFamily="34" charset="0"/>
              <a:buChar char="•"/>
            </a:pPr>
            <a:r>
              <a:rPr lang="ru-RU"/>
              <a:t>Зміщення осей шаблонів або кондукторів — не більше 2–3 мм</a:t>
            </a:r>
          </a:p>
        </p:txBody>
      </p:sp>
      <p:sp>
        <p:nvSpPr>
          <p:cNvPr id="7" name="TextBox 6">
            <a:extLst>
              <a:ext uri="{FF2B5EF4-FFF2-40B4-BE49-F238E27FC236}">
                <a16:creationId xmlns:a16="http://schemas.microsoft.com/office/drawing/2014/main" id="{816FDFA7-FFEB-4740-4D91-77092BF95FD6}"/>
              </a:ext>
            </a:extLst>
          </p:cNvPr>
          <p:cNvSpPr txBox="1"/>
          <p:nvPr/>
        </p:nvSpPr>
        <p:spPr>
          <a:xfrm>
            <a:off x="5947447" y="2126212"/>
            <a:ext cx="6096000" cy="2492990"/>
          </a:xfrm>
          <a:prstGeom prst="rect">
            <a:avLst/>
          </a:prstGeom>
          <a:noFill/>
        </p:spPr>
        <p:txBody>
          <a:bodyPr wrap="square">
            <a:spAutoFit/>
          </a:bodyPr>
          <a:lstStyle/>
          <a:p>
            <a:pPr>
              <a:spcAft>
                <a:spcPts val="600"/>
              </a:spcAft>
              <a:buNone/>
            </a:pPr>
            <a:r>
              <a:rPr lang="ru-RU" b="1"/>
              <a:t>Пальові фундаменти</a:t>
            </a:r>
          </a:p>
          <a:p>
            <a:pPr>
              <a:spcAft>
                <a:spcPts val="600"/>
              </a:spcAft>
              <a:buFont typeface="Arial" panose="020B0604020202020204" pitchFamily="34" charset="0"/>
              <a:buChar char="•"/>
            </a:pPr>
            <a:r>
              <a:rPr lang="ru-RU"/>
              <a:t>Визначається проектний рівень ростверку</a:t>
            </a:r>
          </a:p>
          <a:p>
            <a:pPr>
              <a:spcAft>
                <a:spcPts val="600"/>
              </a:spcAft>
              <a:buFont typeface="Arial" panose="020B0604020202020204" pitchFamily="34" charset="0"/>
              <a:buChar char="•"/>
            </a:pPr>
            <a:r>
              <a:rPr lang="ru-RU"/>
              <a:t>Контролюються відхилення паль у плані</a:t>
            </a:r>
          </a:p>
          <a:p>
            <a:pPr>
              <a:spcAft>
                <a:spcPts val="600"/>
              </a:spcAft>
              <a:buFont typeface="Arial" panose="020B0604020202020204" pitchFamily="34" charset="0"/>
              <a:buChar char="•"/>
            </a:pPr>
            <a:r>
              <a:rPr lang="ru-RU"/>
              <a:t>Допуски:</a:t>
            </a:r>
          </a:p>
          <a:p>
            <a:pPr marL="742950" lvl="1" indent="-285750">
              <a:spcAft>
                <a:spcPts val="600"/>
              </a:spcAft>
              <a:buFont typeface="Arial" panose="020B0604020202020204" pitchFamily="34" charset="0"/>
              <a:buChar char="•"/>
            </a:pPr>
            <a:r>
              <a:rPr lang="ru-RU"/>
              <a:t>0,2D — однорядне поле</a:t>
            </a:r>
          </a:p>
          <a:p>
            <a:pPr marL="742950" lvl="1" indent="-285750">
              <a:spcAft>
                <a:spcPts val="600"/>
              </a:spcAft>
              <a:buFont typeface="Arial" panose="020B0604020202020204" pitchFamily="34" charset="0"/>
              <a:buChar char="•"/>
            </a:pPr>
            <a:r>
              <a:rPr lang="ru-RU"/>
              <a:t>0,3D — дворядне</a:t>
            </a:r>
          </a:p>
          <a:p>
            <a:pPr marL="742950" lvl="1" indent="-285750">
              <a:spcAft>
                <a:spcPts val="600"/>
              </a:spcAft>
              <a:buFont typeface="Arial" panose="020B0604020202020204" pitchFamily="34" charset="0"/>
              <a:buChar char="•"/>
            </a:pPr>
            <a:r>
              <a:rPr lang="ru-RU"/>
              <a:t>0,4D — трирядне</a:t>
            </a:r>
          </a:p>
        </p:txBody>
      </p:sp>
      <p:sp>
        <p:nvSpPr>
          <p:cNvPr id="9" name="TextBox 8">
            <a:extLst>
              <a:ext uri="{FF2B5EF4-FFF2-40B4-BE49-F238E27FC236}">
                <a16:creationId xmlns:a16="http://schemas.microsoft.com/office/drawing/2014/main" id="{86BEA341-7846-61C5-5CC7-4A86B9800C80}"/>
              </a:ext>
            </a:extLst>
          </p:cNvPr>
          <p:cNvSpPr txBox="1"/>
          <p:nvPr/>
        </p:nvSpPr>
        <p:spPr>
          <a:xfrm>
            <a:off x="5967392" y="4795636"/>
            <a:ext cx="6096000" cy="1708160"/>
          </a:xfrm>
          <a:prstGeom prst="rect">
            <a:avLst/>
          </a:prstGeom>
          <a:noFill/>
        </p:spPr>
        <p:txBody>
          <a:bodyPr wrap="square">
            <a:spAutoFit/>
          </a:bodyPr>
          <a:lstStyle/>
          <a:p>
            <a:pPr>
              <a:spcAft>
                <a:spcPts val="600"/>
              </a:spcAft>
              <a:buNone/>
            </a:pPr>
            <a:r>
              <a:rPr lang="uk-UA" b="1"/>
              <a:t>Фундаменти підіймальної машини</a:t>
            </a:r>
          </a:p>
          <a:p>
            <a:pPr>
              <a:spcAft>
                <a:spcPts val="600"/>
              </a:spcAft>
              <a:buFont typeface="Arial" panose="020B0604020202020204" pitchFamily="34" charset="0"/>
              <a:buChar char="•"/>
            </a:pPr>
            <a:r>
              <a:rPr lang="uk-UA"/>
              <a:t>Розбивка виконується від осьових реперів</a:t>
            </a:r>
          </a:p>
          <a:p>
            <a:pPr>
              <a:spcAft>
                <a:spcPts val="600"/>
              </a:spcAft>
              <a:buFont typeface="Arial" panose="020B0604020202020204" pitchFamily="34" charset="0"/>
              <a:buChar char="•"/>
            </a:pPr>
            <a:r>
              <a:rPr lang="uk-UA"/>
              <a:t>Контролюється положення осей ствола і підйому</a:t>
            </a:r>
          </a:p>
          <a:p>
            <a:pPr>
              <a:spcAft>
                <a:spcPts val="600"/>
              </a:spcAft>
              <a:buFont typeface="Arial" panose="020B0604020202020204" pitchFamily="34" charset="0"/>
              <a:buChar char="•"/>
            </a:pPr>
            <a:r>
              <a:rPr lang="uk-UA"/>
              <a:t>Всі етапи будівництва знаходяться під контролем маркшейдера</a:t>
            </a:r>
          </a:p>
        </p:txBody>
      </p:sp>
      <p:graphicFrame>
        <p:nvGraphicFramePr>
          <p:cNvPr id="11" name="TextBox 2">
            <a:extLst>
              <a:ext uri="{FF2B5EF4-FFF2-40B4-BE49-F238E27FC236}">
                <a16:creationId xmlns:a16="http://schemas.microsoft.com/office/drawing/2014/main" id="{49336968-473E-10AC-4F73-79EE191B9A9F}"/>
              </a:ext>
            </a:extLst>
          </p:cNvPr>
          <p:cNvGraphicFramePr/>
          <p:nvPr>
            <p:extLst>
              <p:ext uri="{D42A27DB-BD31-4B8C-83A1-F6EECF244321}">
                <p14:modId xmlns:p14="http://schemas.microsoft.com/office/powerpoint/2010/main" val="2572326948"/>
              </p:ext>
            </p:extLst>
          </p:nvPr>
        </p:nvGraphicFramePr>
        <p:xfrm>
          <a:off x="540711" y="514299"/>
          <a:ext cx="5362145" cy="52779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7348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uk-UA"/>
            </a:p>
          </p:txBody>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uk-UA"/>
            </a:p>
          </p:txBody>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uk-UA"/>
            </a:p>
          </p:txBody>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uk-UA"/>
            </a:p>
          </p:txBody>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uk-UA"/>
            </a:p>
          </p:txBody>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uk-UA"/>
            </a:p>
          </p:txBody>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uk-UA"/>
            </a:p>
          </p:txBody>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uk-UA"/>
            </a:p>
          </p:txBody>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uk-UA"/>
            </a:p>
          </p:txBody>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uk-UA"/>
            </a:p>
          </p:txBody>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uk-UA"/>
            </a:p>
          </p:txBody>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uk-UA"/>
            </a:p>
          </p:txBody>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uk-UA"/>
            </a:p>
          </p:txBody>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uk-UA"/>
            </a:p>
          </p:txBody>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uk-UA"/>
            </a:p>
          </p:txBody>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uk-UA"/>
            </a:p>
          </p:txBody>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uk-UA"/>
            </a:p>
          </p:txBody>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uk-UA"/>
            </a:p>
          </p:txBody>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uk-UA"/>
            </a:p>
          </p:txBody>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uk-UA"/>
            </a:p>
          </p:txBody>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uk-UA"/>
            </a:p>
          </p:txBody>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uk-UA"/>
            </a:p>
          </p:txBody>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uk-UA"/>
            </a:p>
          </p:txBody>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uk-UA"/>
            </a:p>
          </p:txBody>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uk-UA"/>
          </a:p>
        </p:txBody>
      </p:sp>
      <p:sp>
        <p:nvSpPr>
          <p:cNvPr id="3" name="Объект 2"/>
          <p:cNvSpPr>
            <a:spLocks noGrp="1"/>
          </p:cNvSpPr>
          <p:nvPr>
            <p:ph idx="1"/>
          </p:nvPr>
        </p:nvSpPr>
        <p:spPr>
          <a:xfrm>
            <a:off x="3455975" y="457200"/>
            <a:ext cx="8131550" cy="3777622"/>
          </a:xfrm>
        </p:spPr>
        <p:txBody>
          <a:bodyPr>
            <a:normAutofit fontScale="25000" lnSpcReduction="20000"/>
          </a:bodyPr>
          <a:lstStyle/>
          <a:p>
            <a:pPr marL="0" indent="457200">
              <a:lnSpc>
                <a:spcPct val="90000"/>
              </a:lnSpc>
              <a:buNone/>
            </a:pPr>
            <a:br>
              <a:rPr lang="uk-UA" sz="1300"/>
            </a:br>
            <a:r>
              <a:rPr lang="uk-UA" sz="9600">
                <a:latin typeface="Times New Roman" panose="02020603050405020304" pitchFamily="18" charset="0"/>
                <a:cs typeface="Times New Roman" panose="02020603050405020304" pitchFamily="18" charset="0"/>
              </a:rPr>
              <a:t>Гірниче підприємство зобов'язане ущільнювати геодезичну мережу шляхом створення маркшейдерської опорної мережі : </a:t>
            </a:r>
          </a:p>
          <a:p>
            <a:pPr marL="720000">
              <a:lnSpc>
                <a:spcPct val="90000"/>
              </a:lnSpc>
            </a:pPr>
            <a:r>
              <a:rPr lang="uk-UA" sz="9600">
                <a:latin typeface="Times New Roman" panose="02020603050405020304" pitchFamily="18" charset="0"/>
                <a:cs typeface="Times New Roman" panose="02020603050405020304" pitchFamily="18" charset="0"/>
              </a:rPr>
              <a:t>при недостатній щільності геодезичних пунктів на земельному відведення гірничого підприємства;</a:t>
            </a:r>
          </a:p>
          <a:p>
            <a:pPr marL="720000">
              <a:lnSpc>
                <a:spcPct val="90000"/>
              </a:lnSpc>
            </a:pPr>
            <a:r>
              <a:rPr lang="uk-UA" sz="9600">
                <a:latin typeface="Times New Roman" panose="02020603050405020304" pitchFamily="18" charset="0"/>
                <a:cs typeface="Times New Roman" panose="02020603050405020304" pitchFamily="18" charset="0"/>
              </a:rPr>
              <a:t>при невідповідності розташування наявних геодезичних пунктів відносно гірничих виробок вимогам </a:t>
            </a:r>
          </a:p>
          <a:p>
            <a:pPr marL="0" indent="457200">
              <a:lnSpc>
                <a:spcPct val="90000"/>
              </a:lnSpc>
              <a:buNone/>
            </a:pPr>
            <a:r>
              <a:rPr lang="uk-UA" sz="9600" b="1" i="1">
                <a:latin typeface="Times New Roman" panose="02020603050405020304" pitchFamily="18" charset="0"/>
                <a:cs typeface="Times New Roman" panose="02020603050405020304" pitchFamily="18" charset="0"/>
              </a:rPr>
              <a:t>Маркшейдерські опорні мережі </a:t>
            </a:r>
            <a:r>
              <a:rPr lang="uk-UA" sz="9600">
                <a:latin typeface="Times New Roman" panose="02020603050405020304" pitchFamily="18" charset="0"/>
                <a:cs typeface="Times New Roman" panose="02020603050405020304" pitchFamily="18" charset="0"/>
              </a:rPr>
              <a:t>– головна геодезична основа всіх маркшейдерських знімань (зйомок) на земній поверхні. </a:t>
            </a:r>
          </a:p>
          <a:p>
            <a:pPr marL="0" indent="457200">
              <a:lnSpc>
                <a:spcPct val="90000"/>
              </a:lnSpc>
              <a:buNone/>
            </a:pPr>
            <a:r>
              <a:rPr lang="uk-UA" sz="9600">
                <a:latin typeface="Times New Roman" panose="02020603050405020304" pitchFamily="18" charset="0"/>
                <a:cs typeface="Times New Roman" panose="02020603050405020304" pitchFamily="18" charset="0"/>
              </a:rPr>
              <a:t>На території здійснення господарської діяльності гірничого підприємства маркшейдерські опорні мережі складаються з :</a:t>
            </a:r>
          </a:p>
          <a:p>
            <a:pPr marL="720000" lvl="0">
              <a:lnSpc>
                <a:spcPct val="90000"/>
              </a:lnSpc>
            </a:pPr>
            <a:r>
              <a:rPr lang="uk-UA" sz="9600">
                <a:latin typeface="Times New Roman" panose="02020603050405020304" pitchFamily="18" charset="0"/>
                <a:cs typeface="Times New Roman" panose="02020603050405020304" pitchFamily="18" charset="0"/>
              </a:rPr>
              <a:t>пунктів Державної геодезичної мережі;</a:t>
            </a:r>
            <a:endParaRPr lang="ru-UA" sz="9600">
              <a:latin typeface="Times New Roman" panose="02020603050405020304" pitchFamily="18" charset="0"/>
              <a:cs typeface="Times New Roman" panose="02020603050405020304" pitchFamily="18" charset="0"/>
            </a:endParaRPr>
          </a:p>
          <a:p>
            <a:pPr marL="720000" lvl="0">
              <a:lnSpc>
                <a:spcPct val="90000"/>
              </a:lnSpc>
            </a:pPr>
            <a:r>
              <a:rPr lang="uk-UA" sz="9600">
                <a:latin typeface="Times New Roman" panose="02020603050405020304" pitchFamily="18" charset="0"/>
                <a:cs typeface="Times New Roman" panose="02020603050405020304" pitchFamily="18" charset="0"/>
              </a:rPr>
              <a:t>пунктів геодезичних мереж спеціального призначення, тобто геодезичних мереж згущення 4 класу та 1 і 2 розряду.</a:t>
            </a:r>
            <a:endParaRPr lang="ru-UA" sz="9600">
              <a:latin typeface="Times New Roman" panose="02020603050405020304" pitchFamily="18" charset="0"/>
              <a:cs typeface="Times New Roman" panose="02020603050405020304" pitchFamily="18" charset="0"/>
            </a:endParaRPr>
          </a:p>
          <a:p>
            <a:pPr marL="720000">
              <a:lnSpc>
                <a:spcPct val="90000"/>
              </a:lnSpc>
            </a:pPr>
            <a:endParaRPr lang="uk-UA" sz="1300"/>
          </a:p>
        </p:txBody>
      </p:sp>
    </p:spTree>
    <p:extLst>
      <p:ext uri="{BB962C8B-B14F-4D97-AF65-F5344CB8AC3E}">
        <p14:creationId xmlns:p14="http://schemas.microsoft.com/office/powerpoint/2010/main" val="15682426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up)">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up)">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up)">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up)">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up)">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up)">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up)">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ipe(up)">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wipe(up)">
                                      <p:cBhvr>
                                        <p:cTn id="57" dur="5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wipe(up)">
                                      <p:cBhvr>
                                        <p:cTn id="62" dur="5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grpId="0"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wipe(up)">
                                      <p:cBhvr>
                                        <p:cTn id="6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3388" y="769948"/>
            <a:ext cx="11585220" cy="639148"/>
          </a:xfrm>
        </p:spPr>
        <p:txBody>
          <a:bodyPr>
            <a:normAutofit/>
          </a:bodyPr>
          <a:lstStyle/>
          <a:p>
            <a:pPr marL="0" indent="457200" algn="ctr">
              <a:lnSpc>
                <a:spcPct val="100000"/>
              </a:lnSpc>
              <a:buNone/>
            </a:pPr>
            <a:r>
              <a:rPr lang="uk-UA" sz="3200" b="1" dirty="0"/>
              <a:t>Вимоги до маркшейдерських опорних мереж </a:t>
            </a:r>
          </a:p>
        </p:txBody>
      </p:sp>
      <p:graphicFrame>
        <p:nvGraphicFramePr>
          <p:cNvPr id="2" name="Схема 1">
            <a:extLst>
              <a:ext uri="{FF2B5EF4-FFF2-40B4-BE49-F238E27FC236}">
                <a16:creationId xmlns:a16="http://schemas.microsoft.com/office/drawing/2014/main" id="{CFF2357D-71BB-440B-A3FB-B6052E952E77}"/>
              </a:ext>
            </a:extLst>
          </p:cNvPr>
          <p:cNvGraphicFramePr/>
          <p:nvPr/>
        </p:nvGraphicFramePr>
        <p:xfrm>
          <a:off x="303389" y="1282026"/>
          <a:ext cx="11585219"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70841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graphicEl>
                                              <a:dgm id="{48795400-75B8-4D52-97FD-5E6E184DD59A}"/>
                                            </p:graphicEl>
                                          </p:spTgt>
                                        </p:tgtEl>
                                        <p:attrNameLst>
                                          <p:attrName>style.visibility</p:attrName>
                                        </p:attrNameLst>
                                      </p:cBhvr>
                                      <p:to>
                                        <p:strVal val="visible"/>
                                      </p:to>
                                    </p:set>
                                    <p:anim calcmode="lin" valueType="num">
                                      <p:cBhvr additive="base">
                                        <p:cTn id="7" dur="500" fill="hold"/>
                                        <p:tgtEl>
                                          <p:spTgt spid="2">
                                            <p:graphicEl>
                                              <a:dgm id="{48795400-75B8-4D52-97FD-5E6E184DD59A}"/>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graphicEl>
                                              <a:dgm id="{48795400-75B8-4D52-97FD-5E6E184DD59A}"/>
                                            </p:graphic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
                                            <p:graphicEl>
                                              <a:dgm id="{BDBF54AF-0FF0-45D3-BBBA-CE34149C07C0}"/>
                                            </p:graphicEl>
                                          </p:spTgt>
                                        </p:tgtEl>
                                        <p:attrNameLst>
                                          <p:attrName>style.visibility</p:attrName>
                                        </p:attrNameLst>
                                      </p:cBhvr>
                                      <p:to>
                                        <p:strVal val="visible"/>
                                      </p:to>
                                    </p:set>
                                    <p:anim calcmode="lin" valueType="num">
                                      <p:cBhvr additive="base">
                                        <p:cTn id="12" dur="500" fill="hold"/>
                                        <p:tgtEl>
                                          <p:spTgt spid="2">
                                            <p:graphicEl>
                                              <a:dgm id="{BDBF54AF-0FF0-45D3-BBBA-CE34149C07C0}"/>
                                            </p:graphic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
                                            <p:graphicEl>
                                              <a:dgm id="{BDBF54AF-0FF0-45D3-BBBA-CE34149C07C0}"/>
                                            </p:graphicEl>
                                          </p:spTgt>
                                        </p:tgtEl>
                                        <p:attrNameLst>
                                          <p:attrName>ppt_y</p:attrName>
                                        </p:attrNameLst>
                                      </p:cBhvr>
                                      <p:tavLst>
                                        <p:tav tm="0">
                                          <p:val>
                                            <p:strVal val="#ppt_y"/>
                                          </p:val>
                                        </p:tav>
                                        <p:tav tm="100000">
                                          <p:val>
                                            <p:strVal val="#ppt_y"/>
                                          </p:val>
                                        </p:tav>
                                      </p:tavLst>
                                    </p:anim>
                                  </p:childTnLst>
                                </p:cTn>
                              </p:par>
                              <p:par>
                                <p:cTn id="14" presetID="2" presetClass="entr" presetSubtype="2" fill="hold" grpId="0" nodeType="withEffect">
                                  <p:stCondLst>
                                    <p:cond delay="0"/>
                                  </p:stCondLst>
                                  <p:childTnLst>
                                    <p:set>
                                      <p:cBhvr>
                                        <p:cTn id="15" dur="1" fill="hold">
                                          <p:stCondLst>
                                            <p:cond delay="0"/>
                                          </p:stCondLst>
                                        </p:cTn>
                                        <p:tgtEl>
                                          <p:spTgt spid="2">
                                            <p:graphicEl>
                                              <a:dgm id="{E553B200-D328-4690-94FA-0E89F45F883F}"/>
                                            </p:graphicEl>
                                          </p:spTgt>
                                        </p:tgtEl>
                                        <p:attrNameLst>
                                          <p:attrName>style.visibility</p:attrName>
                                        </p:attrNameLst>
                                      </p:cBhvr>
                                      <p:to>
                                        <p:strVal val="visible"/>
                                      </p:to>
                                    </p:set>
                                    <p:anim calcmode="lin" valueType="num">
                                      <p:cBhvr additive="base">
                                        <p:cTn id="16" dur="500" fill="hold"/>
                                        <p:tgtEl>
                                          <p:spTgt spid="2">
                                            <p:graphicEl>
                                              <a:dgm id="{E553B200-D328-4690-94FA-0E89F45F883F}"/>
                                            </p:graphic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2">
                                            <p:graphicEl>
                                              <a:dgm id="{E553B200-D328-4690-94FA-0E89F45F883F}"/>
                                            </p:graphic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2">
                                            <p:graphicEl>
                                              <a:dgm id="{41E502A1-33D8-4B8B-9D05-1C449143BA12}"/>
                                            </p:graphicEl>
                                          </p:spTgt>
                                        </p:tgtEl>
                                        <p:attrNameLst>
                                          <p:attrName>style.visibility</p:attrName>
                                        </p:attrNameLst>
                                      </p:cBhvr>
                                      <p:to>
                                        <p:strVal val="visible"/>
                                      </p:to>
                                    </p:set>
                                    <p:anim calcmode="lin" valueType="num">
                                      <p:cBhvr additive="base">
                                        <p:cTn id="22" dur="500" fill="hold"/>
                                        <p:tgtEl>
                                          <p:spTgt spid="2">
                                            <p:graphicEl>
                                              <a:dgm id="{41E502A1-33D8-4B8B-9D05-1C449143BA12}"/>
                                            </p:graphic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
                                            <p:graphicEl>
                                              <a:dgm id="{41E502A1-33D8-4B8B-9D05-1C449143BA12}"/>
                                            </p:graphicEl>
                                          </p:spTgt>
                                        </p:tgtEl>
                                        <p:attrNameLst>
                                          <p:attrName>ppt_y</p:attrName>
                                        </p:attrNameLst>
                                      </p:cBhvr>
                                      <p:tavLst>
                                        <p:tav tm="0">
                                          <p:val>
                                            <p:strVal val="#ppt_y"/>
                                          </p:val>
                                        </p:tav>
                                        <p:tav tm="100000">
                                          <p:val>
                                            <p:strVal val="#ppt_y"/>
                                          </p:val>
                                        </p:tav>
                                      </p:tavLst>
                                    </p:anim>
                                  </p:childTnLst>
                                </p:cTn>
                              </p:par>
                              <p:par>
                                <p:cTn id="24" presetID="2" presetClass="entr" presetSubtype="2" fill="hold" grpId="0" nodeType="withEffect">
                                  <p:stCondLst>
                                    <p:cond delay="0"/>
                                  </p:stCondLst>
                                  <p:childTnLst>
                                    <p:set>
                                      <p:cBhvr>
                                        <p:cTn id="25" dur="1" fill="hold">
                                          <p:stCondLst>
                                            <p:cond delay="0"/>
                                          </p:stCondLst>
                                        </p:cTn>
                                        <p:tgtEl>
                                          <p:spTgt spid="2">
                                            <p:graphicEl>
                                              <a:dgm id="{02CD3928-133F-433D-A477-2A812048F61A}"/>
                                            </p:graphicEl>
                                          </p:spTgt>
                                        </p:tgtEl>
                                        <p:attrNameLst>
                                          <p:attrName>style.visibility</p:attrName>
                                        </p:attrNameLst>
                                      </p:cBhvr>
                                      <p:to>
                                        <p:strVal val="visible"/>
                                      </p:to>
                                    </p:set>
                                    <p:anim calcmode="lin" valueType="num">
                                      <p:cBhvr additive="base">
                                        <p:cTn id="26" dur="500" fill="hold"/>
                                        <p:tgtEl>
                                          <p:spTgt spid="2">
                                            <p:graphicEl>
                                              <a:dgm id="{02CD3928-133F-433D-A477-2A812048F61A}"/>
                                            </p:graphic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2">
                                            <p:graphicEl>
                                              <a:dgm id="{02CD3928-133F-433D-A477-2A812048F61A}"/>
                                            </p:graphic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2">
                                            <p:graphicEl>
                                              <a:dgm id="{201072A1-BE82-4F14-BEFD-A2B249261DEC}"/>
                                            </p:graphicEl>
                                          </p:spTgt>
                                        </p:tgtEl>
                                        <p:attrNameLst>
                                          <p:attrName>style.visibility</p:attrName>
                                        </p:attrNameLst>
                                      </p:cBhvr>
                                      <p:to>
                                        <p:strVal val="visible"/>
                                      </p:to>
                                    </p:set>
                                    <p:anim calcmode="lin" valueType="num">
                                      <p:cBhvr additive="base">
                                        <p:cTn id="32" dur="500" fill="hold"/>
                                        <p:tgtEl>
                                          <p:spTgt spid="2">
                                            <p:graphicEl>
                                              <a:dgm id="{201072A1-BE82-4F14-BEFD-A2B249261DEC}"/>
                                            </p:graphic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2">
                                            <p:graphicEl>
                                              <a:dgm id="{201072A1-BE82-4F14-BEFD-A2B249261DEC}"/>
                                            </p:graphicEl>
                                          </p:spTgt>
                                        </p:tgtEl>
                                        <p:attrNameLst>
                                          <p:attrName>ppt_y</p:attrName>
                                        </p:attrNameLst>
                                      </p:cBhvr>
                                      <p:tavLst>
                                        <p:tav tm="0">
                                          <p:val>
                                            <p:strVal val="#ppt_y"/>
                                          </p:val>
                                        </p:tav>
                                        <p:tav tm="100000">
                                          <p:val>
                                            <p:strVal val="#ppt_y"/>
                                          </p:val>
                                        </p:tav>
                                      </p:tavLst>
                                    </p:anim>
                                  </p:childTnLst>
                                </p:cTn>
                              </p:par>
                              <p:par>
                                <p:cTn id="34" presetID="2" presetClass="entr" presetSubtype="2" fill="hold" grpId="0" nodeType="withEffect">
                                  <p:stCondLst>
                                    <p:cond delay="0"/>
                                  </p:stCondLst>
                                  <p:childTnLst>
                                    <p:set>
                                      <p:cBhvr>
                                        <p:cTn id="35" dur="1" fill="hold">
                                          <p:stCondLst>
                                            <p:cond delay="0"/>
                                          </p:stCondLst>
                                        </p:cTn>
                                        <p:tgtEl>
                                          <p:spTgt spid="2">
                                            <p:graphicEl>
                                              <a:dgm id="{5095600D-695F-43A1-B812-C18A9D28D894}"/>
                                            </p:graphicEl>
                                          </p:spTgt>
                                        </p:tgtEl>
                                        <p:attrNameLst>
                                          <p:attrName>style.visibility</p:attrName>
                                        </p:attrNameLst>
                                      </p:cBhvr>
                                      <p:to>
                                        <p:strVal val="visible"/>
                                      </p:to>
                                    </p:set>
                                    <p:anim calcmode="lin" valueType="num">
                                      <p:cBhvr additive="base">
                                        <p:cTn id="36" dur="500" fill="hold"/>
                                        <p:tgtEl>
                                          <p:spTgt spid="2">
                                            <p:graphicEl>
                                              <a:dgm id="{5095600D-695F-43A1-B812-C18A9D28D894}"/>
                                            </p:graphic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2">
                                            <p:graphicEl>
                                              <a:dgm id="{5095600D-695F-43A1-B812-C18A9D28D894}"/>
                                            </p:graphic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2">
                                            <p:graphicEl>
                                              <a:dgm id="{693B72E5-3BC6-45D8-8ACC-A8D47DBDD711}"/>
                                            </p:graphicEl>
                                          </p:spTgt>
                                        </p:tgtEl>
                                        <p:attrNameLst>
                                          <p:attrName>style.visibility</p:attrName>
                                        </p:attrNameLst>
                                      </p:cBhvr>
                                      <p:to>
                                        <p:strVal val="visible"/>
                                      </p:to>
                                    </p:set>
                                    <p:anim calcmode="lin" valueType="num">
                                      <p:cBhvr additive="base">
                                        <p:cTn id="42" dur="500" fill="hold"/>
                                        <p:tgtEl>
                                          <p:spTgt spid="2">
                                            <p:graphicEl>
                                              <a:dgm id="{693B72E5-3BC6-45D8-8ACC-A8D47DBDD711}"/>
                                            </p:graphic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2">
                                            <p:graphicEl>
                                              <a:dgm id="{693B72E5-3BC6-45D8-8ACC-A8D47DBDD711}"/>
                                            </p:graphicEl>
                                          </p:spTgt>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2">
                                            <p:graphicEl>
                                              <a:dgm id="{1A1440C7-D25F-4F02-B9D4-F86464F3A359}"/>
                                            </p:graphicEl>
                                          </p:spTgt>
                                        </p:tgtEl>
                                        <p:attrNameLst>
                                          <p:attrName>style.visibility</p:attrName>
                                        </p:attrNameLst>
                                      </p:cBhvr>
                                      <p:to>
                                        <p:strVal val="visible"/>
                                      </p:to>
                                    </p:set>
                                    <p:anim calcmode="lin" valueType="num">
                                      <p:cBhvr additive="base">
                                        <p:cTn id="46" dur="500" fill="hold"/>
                                        <p:tgtEl>
                                          <p:spTgt spid="2">
                                            <p:graphicEl>
                                              <a:dgm id="{1A1440C7-D25F-4F02-B9D4-F86464F3A359}"/>
                                            </p:graphicEl>
                                          </p:spTgt>
                                        </p:tgtEl>
                                        <p:attrNameLst>
                                          <p:attrName>ppt_x</p:attrName>
                                        </p:attrNameLst>
                                      </p:cBhvr>
                                      <p:tavLst>
                                        <p:tav tm="0">
                                          <p:val>
                                            <p:strVal val="1+#ppt_w/2"/>
                                          </p:val>
                                        </p:tav>
                                        <p:tav tm="100000">
                                          <p:val>
                                            <p:strVal val="#ppt_x"/>
                                          </p:val>
                                        </p:tav>
                                      </p:tavLst>
                                    </p:anim>
                                    <p:anim calcmode="lin" valueType="num">
                                      <p:cBhvr additive="base">
                                        <p:cTn id="47" dur="500" fill="hold"/>
                                        <p:tgtEl>
                                          <p:spTgt spid="2">
                                            <p:graphicEl>
                                              <a:dgm id="{1A1440C7-D25F-4F02-B9D4-F86464F3A359}"/>
                                            </p:graphic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2">
                                            <p:graphicEl>
                                              <a:dgm id="{F0CED4B2-5F8B-4744-BBD0-02CBB256F322}"/>
                                            </p:graphicEl>
                                          </p:spTgt>
                                        </p:tgtEl>
                                        <p:attrNameLst>
                                          <p:attrName>style.visibility</p:attrName>
                                        </p:attrNameLst>
                                      </p:cBhvr>
                                      <p:to>
                                        <p:strVal val="visible"/>
                                      </p:to>
                                    </p:set>
                                    <p:anim calcmode="lin" valueType="num">
                                      <p:cBhvr additive="base">
                                        <p:cTn id="52" dur="500" fill="hold"/>
                                        <p:tgtEl>
                                          <p:spTgt spid="2">
                                            <p:graphicEl>
                                              <a:dgm id="{F0CED4B2-5F8B-4744-BBD0-02CBB256F322}"/>
                                            </p:graphicEl>
                                          </p:spTgt>
                                        </p:tgtEl>
                                        <p:attrNameLst>
                                          <p:attrName>ppt_x</p:attrName>
                                        </p:attrNameLst>
                                      </p:cBhvr>
                                      <p:tavLst>
                                        <p:tav tm="0">
                                          <p:val>
                                            <p:strVal val="0-#ppt_w/2"/>
                                          </p:val>
                                        </p:tav>
                                        <p:tav tm="100000">
                                          <p:val>
                                            <p:strVal val="#ppt_x"/>
                                          </p:val>
                                        </p:tav>
                                      </p:tavLst>
                                    </p:anim>
                                    <p:anim calcmode="lin" valueType="num">
                                      <p:cBhvr additive="base">
                                        <p:cTn id="53" dur="500" fill="hold"/>
                                        <p:tgtEl>
                                          <p:spTgt spid="2">
                                            <p:graphicEl>
                                              <a:dgm id="{F0CED4B2-5F8B-4744-BBD0-02CBB256F322}"/>
                                            </p:graphicEl>
                                          </p:spTgt>
                                        </p:tgtEl>
                                        <p:attrNameLst>
                                          <p:attrName>ppt_y</p:attrName>
                                        </p:attrNameLst>
                                      </p:cBhvr>
                                      <p:tavLst>
                                        <p:tav tm="0">
                                          <p:val>
                                            <p:strVal val="#ppt_y"/>
                                          </p:val>
                                        </p:tav>
                                        <p:tav tm="100000">
                                          <p:val>
                                            <p:strVal val="#ppt_y"/>
                                          </p:val>
                                        </p:tav>
                                      </p:tavLst>
                                    </p:anim>
                                  </p:childTnLst>
                                </p:cTn>
                              </p:par>
                              <p:par>
                                <p:cTn id="54" presetID="2" presetClass="entr" presetSubtype="2" fill="hold" grpId="0" nodeType="withEffect">
                                  <p:stCondLst>
                                    <p:cond delay="0"/>
                                  </p:stCondLst>
                                  <p:childTnLst>
                                    <p:set>
                                      <p:cBhvr>
                                        <p:cTn id="55" dur="1" fill="hold">
                                          <p:stCondLst>
                                            <p:cond delay="0"/>
                                          </p:stCondLst>
                                        </p:cTn>
                                        <p:tgtEl>
                                          <p:spTgt spid="2">
                                            <p:graphicEl>
                                              <a:dgm id="{57431AAF-27B4-4589-98FB-6A53CFBFA50C}"/>
                                            </p:graphicEl>
                                          </p:spTgt>
                                        </p:tgtEl>
                                        <p:attrNameLst>
                                          <p:attrName>style.visibility</p:attrName>
                                        </p:attrNameLst>
                                      </p:cBhvr>
                                      <p:to>
                                        <p:strVal val="visible"/>
                                      </p:to>
                                    </p:set>
                                    <p:anim calcmode="lin" valueType="num">
                                      <p:cBhvr additive="base">
                                        <p:cTn id="56" dur="500" fill="hold"/>
                                        <p:tgtEl>
                                          <p:spTgt spid="2">
                                            <p:graphicEl>
                                              <a:dgm id="{57431AAF-27B4-4589-98FB-6A53CFBFA50C}"/>
                                            </p:graphicEl>
                                          </p:spTgt>
                                        </p:tgtEl>
                                        <p:attrNameLst>
                                          <p:attrName>ppt_x</p:attrName>
                                        </p:attrNameLst>
                                      </p:cBhvr>
                                      <p:tavLst>
                                        <p:tav tm="0">
                                          <p:val>
                                            <p:strVal val="1+#ppt_w/2"/>
                                          </p:val>
                                        </p:tav>
                                        <p:tav tm="100000">
                                          <p:val>
                                            <p:strVal val="#ppt_x"/>
                                          </p:val>
                                        </p:tav>
                                      </p:tavLst>
                                    </p:anim>
                                    <p:anim calcmode="lin" valueType="num">
                                      <p:cBhvr additive="base">
                                        <p:cTn id="57" dur="500" fill="hold"/>
                                        <p:tgtEl>
                                          <p:spTgt spid="2">
                                            <p:graphicEl>
                                              <a:dgm id="{57431AAF-27B4-4589-98FB-6A53CFBFA50C}"/>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3388" y="157307"/>
            <a:ext cx="11585220" cy="639148"/>
          </a:xfrm>
        </p:spPr>
        <p:txBody>
          <a:bodyPr>
            <a:normAutofit/>
          </a:bodyPr>
          <a:lstStyle/>
          <a:p>
            <a:pPr marL="0" indent="457200" algn="ctr">
              <a:lnSpc>
                <a:spcPct val="100000"/>
              </a:lnSpc>
              <a:buNone/>
            </a:pPr>
            <a:r>
              <a:rPr lang="uk-UA" sz="3200" b="1" dirty="0"/>
              <a:t>Вимоги до маркшейдерських опорних мереж </a:t>
            </a:r>
          </a:p>
        </p:txBody>
      </p:sp>
      <p:graphicFrame>
        <p:nvGraphicFramePr>
          <p:cNvPr id="2" name="Схема 1">
            <a:extLst>
              <a:ext uri="{FF2B5EF4-FFF2-40B4-BE49-F238E27FC236}">
                <a16:creationId xmlns:a16="http://schemas.microsoft.com/office/drawing/2014/main" id="{CFF2357D-71BB-440B-A3FB-B6052E952E77}"/>
              </a:ext>
            </a:extLst>
          </p:cNvPr>
          <p:cNvGraphicFramePr/>
          <p:nvPr>
            <p:extLst>
              <p:ext uri="{D42A27DB-BD31-4B8C-83A1-F6EECF244321}">
                <p14:modId xmlns:p14="http://schemas.microsoft.com/office/powerpoint/2010/main" val="3367966104"/>
              </p:ext>
            </p:extLst>
          </p:nvPr>
        </p:nvGraphicFramePr>
        <p:xfrm>
          <a:off x="303389" y="1009883"/>
          <a:ext cx="11585220" cy="55977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61703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graphicEl>
                                              <a:dgm id="{48795400-75B8-4D52-97FD-5E6E184DD59A}"/>
                                            </p:graphicEl>
                                          </p:spTgt>
                                        </p:tgtEl>
                                        <p:attrNameLst>
                                          <p:attrName>style.visibility</p:attrName>
                                        </p:attrNameLst>
                                      </p:cBhvr>
                                      <p:to>
                                        <p:strVal val="visible"/>
                                      </p:to>
                                    </p:set>
                                    <p:anim calcmode="lin" valueType="num">
                                      <p:cBhvr additive="base">
                                        <p:cTn id="7" dur="500" fill="hold"/>
                                        <p:tgtEl>
                                          <p:spTgt spid="2">
                                            <p:graphicEl>
                                              <a:dgm id="{48795400-75B8-4D52-97FD-5E6E184DD59A}"/>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graphicEl>
                                              <a:dgm id="{48795400-75B8-4D52-97FD-5E6E184DD59A}"/>
                                            </p:graphic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
                                            <p:graphicEl>
                                              <a:dgm id="{BDBF54AF-0FF0-45D3-BBBA-CE34149C07C0}"/>
                                            </p:graphicEl>
                                          </p:spTgt>
                                        </p:tgtEl>
                                        <p:attrNameLst>
                                          <p:attrName>style.visibility</p:attrName>
                                        </p:attrNameLst>
                                      </p:cBhvr>
                                      <p:to>
                                        <p:strVal val="visible"/>
                                      </p:to>
                                    </p:set>
                                    <p:anim calcmode="lin" valueType="num">
                                      <p:cBhvr additive="base">
                                        <p:cTn id="12" dur="500" fill="hold"/>
                                        <p:tgtEl>
                                          <p:spTgt spid="2">
                                            <p:graphicEl>
                                              <a:dgm id="{BDBF54AF-0FF0-45D3-BBBA-CE34149C07C0}"/>
                                            </p:graphic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
                                            <p:graphicEl>
                                              <a:dgm id="{BDBF54AF-0FF0-45D3-BBBA-CE34149C07C0}"/>
                                            </p:graphicEl>
                                          </p:spTgt>
                                        </p:tgtEl>
                                        <p:attrNameLst>
                                          <p:attrName>ppt_y</p:attrName>
                                        </p:attrNameLst>
                                      </p:cBhvr>
                                      <p:tavLst>
                                        <p:tav tm="0">
                                          <p:val>
                                            <p:strVal val="#ppt_y"/>
                                          </p:val>
                                        </p:tav>
                                        <p:tav tm="100000">
                                          <p:val>
                                            <p:strVal val="#ppt_y"/>
                                          </p:val>
                                        </p:tav>
                                      </p:tavLst>
                                    </p:anim>
                                  </p:childTnLst>
                                </p:cTn>
                              </p:par>
                              <p:par>
                                <p:cTn id="14" presetID="2" presetClass="entr" presetSubtype="2" fill="hold" grpId="0" nodeType="withEffect">
                                  <p:stCondLst>
                                    <p:cond delay="0"/>
                                  </p:stCondLst>
                                  <p:childTnLst>
                                    <p:set>
                                      <p:cBhvr>
                                        <p:cTn id="15" dur="1" fill="hold">
                                          <p:stCondLst>
                                            <p:cond delay="0"/>
                                          </p:stCondLst>
                                        </p:cTn>
                                        <p:tgtEl>
                                          <p:spTgt spid="2">
                                            <p:graphicEl>
                                              <a:dgm id="{E553B200-D328-4690-94FA-0E89F45F883F}"/>
                                            </p:graphicEl>
                                          </p:spTgt>
                                        </p:tgtEl>
                                        <p:attrNameLst>
                                          <p:attrName>style.visibility</p:attrName>
                                        </p:attrNameLst>
                                      </p:cBhvr>
                                      <p:to>
                                        <p:strVal val="visible"/>
                                      </p:to>
                                    </p:set>
                                    <p:anim calcmode="lin" valueType="num">
                                      <p:cBhvr additive="base">
                                        <p:cTn id="16" dur="500" fill="hold"/>
                                        <p:tgtEl>
                                          <p:spTgt spid="2">
                                            <p:graphicEl>
                                              <a:dgm id="{E553B200-D328-4690-94FA-0E89F45F883F}"/>
                                            </p:graphic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2">
                                            <p:graphicEl>
                                              <a:dgm id="{E553B200-D328-4690-94FA-0E89F45F883F}"/>
                                            </p:graphic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2">
                                            <p:graphicEl>
                                              <a:dgm id="{FF212D87-3783-4C0F-A8EF-979D672AB05C}"/>
                                            </p:graphicEl>
                                          </p:spTgt>
                                        </p:tgtEl>
                                        <p:attrNameLst>
                                          <p:attrName>style.visibility</p:attrName>
                                        </p:attrNameLst>
                                      </p:cBhvr>
                                      <p:to>
                                        <p:strVal val="visible"/>
                                      </p:to>
                                    </p:set>
                                    <p:anim calcmode="lin" valueType="num">
                                      <p:cBhvr additive="base">
                                        <p:cTn id="22" dur="500" fill="hold"/>
                                        <p:tgtEl>
                                          <p:spTgt spid="2">
                                            <p:graphicEl>
                                              <a:dgm id="{FF212D87-3783-4C0F-A8EF-979D672AB05C}"/>
                                            </p:graphic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
                                            <p:graphicEl>
                                              <a:dgm id="{FF212D87-3783-4C0F-A8EF-979D672AB05C}"/>
                                            </p:graphicEl>
                                          </p:spTgt>
                                        </p:tgtEl>
                                        <p:attrNameLst>
                                          <p:attrName>ppt_y</p:attrName>
                                        </p:attrNameLst>
                                      </p:cBhvr>
                                      <p:tavLst>
                                        <p:tav tm="0">
                                          <p:val>
                                            <p:strVal val="#ppt_y"/>
                                          </p:val>
                                        </p:tav>
                                        <p:tav tm="100000">
                                          <p:val>
                                            <p:strVal val="#ppt_y"/>
                                          </p:val>
                                        </p:tav>
                                      </p:tavLst>
                                    </p:anim>
                                  </p:childTnLst>
                                </p:cTn>
                              </p:par>
                              <p:par>
                                <p:cTn id="24" presetID="2" presetClass="entr" presetSubtype="2" fill="hold" grpId="0" nodeType="withEffect">
                                  <p:stCondLst>
                                    <p:cond delay="0"/>
                                  </p:stCondLst>
                                  <p:childTnLst>
                                    <p:set>
                                      <p:cBhvr>
                                        <p:cTn id="25" dur="1" fill="hold">
                                          <p:stCondLst>
                                            <p:cond delay="0"/>
                                          </p:stCondLst>
                                        </p:cTn>
                                        <p:tgtEl>
                                          <p:spTgt spid="2">
                                            <p:graphicEl>
                                              <a:dgm id="{FC526B5B-E98C-4843-9922-3D892E1705D6}"/>
                                            </p:graphicEl>
                                          </p:spTgt>
                                        </p:tgtEl>
                                        <p:attrNameLst>
                                          <p:attrName>style.visibility</p:attrName>
                                        </p:attrNameLst>
                                      </p:cBhvr>
                                      <p:to>
                                        <p:strVal val="visible"/>
                                      </p:to>
                                    </p:set>
                                    <p:anim calcmode="lin" valueType="num">
                                      <p:cBhvr additive="base">
                                        <p:cTn id="26" dur="500" fill="hold"/>
                                        <p:tgtEl>
                                          <p:spTgt spid="2">
                                            <p:graphicEl>
                                              <a:dgm id="{FC526B5B-E98C-4843-9922-3D892E1705D6}"/>
                                            </p:graphic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2">
                                            <p:graphicEl>
                                              <a:dgm id="{FC526B5B-E98C-4843-9922-3D892E1705D6}"/>
                                            </p:graphic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2">
                                            <p:graphicEl>
                                              <a:dgm id="{A78186BF-5074-4E97-B8B0-D9EEE989326E}"/>
                                            </p:graphicEl>
                                          </p:spTgt>
                                        </p:tgtEl>
                                        <p:attrNameLst>
                                          <p:attrName>style.visibility</p:attrName>
                                        </p:attrNameLst>
                                      </p:cBhvr>
                                      <p:to>
                                        <p:strVal val="visible"/>
                                      </p:to>
                                    </p:set>
                                    <p:anim calcmode="lin" valueType="num">
                                      <p:cBhvr additive="base">
                                        <p:cTn id="32" dur="500" fill="hold"/>
                                        <p:tgtEl>
                                          <p:spTgt spid="2">
                                            <p:graphicEl>
                                              <a:dgm id="{A78186BF-5074-4E97-B8B0-D9EEE989326E}"/>
                                            </p:graphic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2">
                                            <p:graphicEl>
                                              <a:dgm id="{A78186BF-5074-4E97-B8B0-D9EEE989326E}"/>
                                            </p:graphicEl>
                                          </p:spTgt>
                                        </p:tgtEl>
                                        <p:attrNameLst>
                                          <p:attrName>ppt_y</p:attrName>
                                        </p:attrNameLst>
                                      </p:cBhvr>
                                      <p:tavLst>
                                        <p:tav tm="0">
                                          <p:val>
                                            <p:strVal val="#ppt_y"/>
                                          </p:val>
                                        </p:tav>
                                        <p:tav tm="100000">
                                          <p:val>
                                            <p:strVal val="#ppt_y"/>
                                          </p:val>
                                        </p:tav>
                                      </p:tavLst>
                                    </p:anim>
                                  </p:childTnLst>
                                </p:cTn>
                              </p:par>
                              <p:par>
                                <p:cTn id="34" presetID="2" presetClass="entr" presetSubtype="2" fill="hold" grpId="0" nodeType="withEffect">
                                  <p:stCondLst>
                                    <p:cond delay="0"/>
                                  </p:stCondLst>
                                  <p:childTnLst>
                                    <p:set>
                                      <p:cBhvr>
                                        <p:cTn id="35" dur="1" fill="hold">
                                          <p:stCondLst>
                                            <p:cond delay="0"/>
                                          </p:stCondLst>
                                        </p:cTn>
                                        <p:tgtEl>
                                          <p:spTgt spid="2">
                                            <p:graphicEl>
                                              <a:dgm id="{0E736EB8-0AE7-42C1-8CBE-F898923402E3}"/>
                                            </p:graphicEl>
                                          </p:spTgt>
                                        </p:tgtEl>
                                        <p:attrNameLst>
                                          <p:attrName>style.visibility</p:attrName>
                                        </p:attrNameLst>
                                      </p:cBhvr>
                                      <p:to>
                                        <p:strVal val="visible"/>
                                      </p:to>
                                    </p:set>
                                    <p:anim calcmode="lin" valueType="num">
                                      <p:cBhvr additive="base">
                                        <p:cTn id="36" dur="500" fill="hold"/>
                                        <p:tgtEl>
                                          <p:spTgt spid="2">
                                            <p:graphicEl>
                                              <a:dgm id="{0E736EB8-0AE7-42C1-8CBE-F898923402E3}"/>
                                            </p:graphic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2">
                                            <p:graphicEl>
                                              <a:dgm id="{0E736EB8-0AE7-42C1-8CBE-F898923402E3}"/>
                                            </p:graphic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2">
                                            <p:graphicEl>
                                              <a:dgm id="{914E0F28-6522-4292-A38E-FA62294D1636}"/>
                                            </p:graphicEl>
                                          </p:spTgt>
                                        </p:tgtEl>
                                        <p:attrNameLst>
                                          <p:attrName>style.visibility</p:attrName>
                                        </p:attrNameLst>
                                      </p:cBhvr>
                                      <p:to>
                                        <p:strVal val="visible"/>
                                      </p:to>
                                    </p:set>
                                    <p:anim calcmode="lin" valueType="num">
                                      <p:cBhvr additive="base">
                                        <p:cTn id="42" dur="500" fill="hold"/>
                                        <p:tgtEl>
                                          <p:spTgt spid="2">
                                            <p:graphicEl>
                                              <a:dgm id="{914E0F28-6522-4292-A38E-FA62294D1636}"/>
                                            </p:graphic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2">
                                            <p:graphicEl>
                                              <a:dgm id="{914E0F28-6522-4292-A38E-FA62294D1636}"/>
                                            </p:graphicEl>
                                          </p:spTgt>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2">
                                            <p:graphicEl>
                                              <a:dgm id="{8BAA2983-0B29-4901-8C90-BEFD8EC4B0BA}"/>
                                            </p:graphicEl>
                                          </p:spTgt>
                                        </p:tgtEl>
                                        <p:attrNameLst>
                                          <p:attrName>style.visibility</p:attrName>
                                        </p:attrNameLst>
                                      </p:cBhvr>
                                      <p:to>
                                        <p:strVal val="visible"/>
                                      </p:to>
                                    </p:set>
                                    <p:anim calcmode="lin" valueType="num">
                                      <p:cBhvr additive="base">
                                        <p:cTn id="46" dur="500" fill="hold"/>
                                        <p:tgtEl>
                                          <p:spTgt spid="2">
                                            <p:graphicEl>
                                              <a:dgm id="{8BAA2983-0B29-4901-8C90-BEFD8EC4B0BA}"/>
                                            </p:graphicEl>
                                          </p:spTgt>
                                        </p:tgtEl>
                                        <p:attrNameLst>
                                          <p:attrName>ppt_x</p:attrName>
                                        </p:attrNameLst>
                                      </p:cBhvr>
                                      <p:tavLst>
                                        <p:tav tm="0">
                                          <p:val>
                                            <p:strVal val="1+#ppt_w/2"/>
                                          </p:val>
                                        </p:tav>
                                        <p:tav tm="100000">
                                          <p:val>
                                            <p:strVal val="#ppt_x"/>
                                          </p:val>
                                        </p:tav>
                                      </p:tavLst>
                                    </p:anim>
                                    <p:anim calcmode="lin" valueType="num">
                                      <p:cBhvr additive="base">
                                        <p:cTn id="47" dur="500" fill="hold"/>
                                        <p:tgtEl>
                                          <p:spTgt spid="2">
                                            <p:graphicEl>
                                              <a:dgm id="{8BAA2983-0B29-4901-8C90-BEFD8EC4B0BA}"/>
                                            </p:graphic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2">
                                            <p:graphicEl>
                                              <a:dgm id="{2A5701C2-AD33-462D-A640-DE5DFBD23542}"/>
                                            </p:graphicEl>
                                          </p:spTgt>
                                        </p:tgtEl>
                                        <p:attrNameLst>
                                          <p:attrName>style.visibility</p:attrName>
                                        </p:attrNameLst>
                                      </p:cBhvr>
                                      <p:to>
                                        <p:strVal val="visible"/>
                                      </p:to>
                                    </p:set>
                                    <p:anim calcmode="lin" valueType="num">
                                      <p:cBhvr additive="base">
                                        <p:cTn id="52" dur="500" fill="hold"/>
                                        <p:tgtEl>
                                          <p:spTgt spid="2">
                                            <p:graphicEl>
                                              <a:dgm id="{2A5701C2-AD33-462D-A640-DE5DFBD23542}"/>
                                            </p:graphicEl>
                                          </p:spTgt>
                                        </p:tgtEl>
                                        <p:attrNameLst>
                                          <p:attrName>ppt_x</p:attrName>
                                        </p:attrNameLst>
                                      </p:cBhvr>
                                      <p:tavLst>
                                        <p:tav tm="0">
                                          <p:val>
                                            <p:strVal val="0-#ppt_w/2"/>
                                          </p:val>
                                        </p:tav>
                                        <p:tav tm="100000">
                                          <p:val>
                                            <p:strVal val="#ppt_x"/>
                                          </p:val>
                                        </p:tav>
                                      </p:tavLst>
                                    </p:anim>
                                    <p:anim calcmode="lin" valueType="num">
                                      <p:cBhvr additive="base">
                                        <p:cTn id="53" dur="500" fill="hold"/>
                                        <p:tgtEl>
                                          <p:spTgt spid="2">
                                            <p:graphicEl>
                                              <a:dgm id="{2A5701C2-AD33-462D-A640-DE5DFBD23542}"/>
                                            </p:graphicEl>
                                          </p:spTgt>
                                        </p:tgtEl>
                                        <p:attrNameLst>
                                          <p:attrName>ppt_y</p:attrName>
                                        </p:attrNameLst>
                                      </p:cBhvr>
                                      <p:tavLst>
                                        <p:tav tm="0">
                                          <p:val>
                                            <p:strVal val="#ppt_y"/>
                                          </p:val>
                                        </p:tav>
                                        <p:tav tm="100000">
                                          <p:val>
                                            <p:strVal val="#ppt_y"/>
                                          </p:val>
                                        </p:tav>
                                      </p:tavLst>
                                    </p:anim>
                                  </p:childTnLst>
                                </p:cTn>
                              </p:par>
                              <p:par>
                                <p:cTn id="54" presetID="2" presetClass="entr" presetSubtype="2" fill="hold" grpId="0" nodeType="withEffect">
                                  <p:stCondLst>
                                    <p:cond delay="0"/>
                                  </p:stCondLst>
                                  <p:childTnLst>
                                    <p:set>
                                      <p:cBhvr>
                                        <p:cTn id="55" dur="1" fill="hold">
                                          <p:stCondLst>
                                            <p:cond delay="0"/>
                                          </p:stCondLst>
                                        </p:cTn>
                                        <p:tgtEl>
                                          <p:spTgt spid="2">
                                            <p:graphicEl>
                                              <a:dgm id="{80652289-FCB5-4F47-B294-573B3381F794}"/>
                                            </p:graphicEl>
                                          </p:spTgt>
                                        </p:tgtEl>
                                        <p:attrNameLst>
                                          <p:attrName>style.visibility</p:attrName>
                                        </p:attrNameLst>
                                      </p:cBhvr>
                                      <p:to>
                                        <p:strVal val="visible"/>
                                      </p:to>
                                    </p:set>
                                    <p:anim calcmode="lin" valueType="num">
                                      <p:cBhvr additive="base">
                                        <p:cTn id="56" dur="500" fill="hold"/>
                                        <p:tgtEl>
                                          <p:spTgt spid="2">
                                            <p:graphicEl>
                                              <a:dgm id="{80652289-FCB5-4F47-B294-573B3381F794}"/>
                                            </p:graphicEl>
                                          </p:spTgt>
                                        </p:tgtEl>
                                        <p:attrNameLst>
                                          <p:attrName>ppt_x</p:attrName>
                                        </p:attrNameLst>
                                      </p:cBhvr>
                                      <p:tavLst>
                                        <p:tav tm="0">
                                          <p:val>
                                            <p:strVal val="1+#ppt_w/2"/>
                                          </p:val>
                                        </p:tav>
                                        <p:tav tm="100000">
                                          <p:val>
                                            <p:strVal val="#ppt_x"/>
                                          </p:val>
                                        </p:tav>
                                      </p:tavLst>
                                    </p:anim>
                                    <p:anim calcmode="lin" valueType="num">
                                      <p:cBhvr additive="base">
                                        <p:cTn id="57" dur="500" fill="hold"/>
                                        <p:tgtEl>
                                          <p:spTgt spid="2">
                                            <p:graphicEl>
                                              <a:dgm id="{80652289-FCB5-4F47-B294-573B3381F794}"/>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theme/theme1.xml><?xml version="1.0" encoding="utf-8"?>
<a:theme xmlns:a="http://schemas.openxmlformats.org/drawingml/2006/main" name="Віхоть">
  <a:themeElements>
    <a:clrScheme name="Віхоть">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Віхоть">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іхоть">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TotalTime>
  <Words>932</Words>
  <Application>Microsoft Office PowerPoint</Application>
  <PresentationFormat>Широкий екран</PresentationFormat>
  <Paragraphs>64</Paragraphs>
  <Slides>9</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9</vt:i4>
      </vt:variant>
    </vt:vector>
  </HeadingPairs>
  <TitlesOfParts>
    <vt:vector size="14" baseType="lpstr">
      <vt:lpstr>Arial</vt:lpstr>
      <vt:lpstr>Century Gothic</vt:lpstr>
      <vt:lpstr>Times New Roman</vt:lpstr>
      <vt:lpstr>Wingdings 3</vt:lpstr>
      <vt:lpstr>Віхоть</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Марина Куницька</dc:creator>
  <cp:lastModifiedBy>Марина Куницька</cp:lastModifiedBy>
  <cp:revision>4</cp:revision>
  <dcterms:created xsi:type="dcterms:W3CDTF">2026-01-25T14:26:11Z</dcterms:created>
  <dcterms:modified xsi:type="dcterms:W3CDTF">2026-01-25T14:59:05Z</dcterms:modified>
</cp:coreProperties>
</file>