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133" r:id="rId2"/>
    <p:sldId id="1135" r:id="rId3"/>
    <p:sldId id="1136" r:id="rId4"/>
    <p:sldId id="1128" r:id="rId5"/>
    <p:sldId id="257" r:id="rId6"/>
    <p:sldId id="261" r:id="rId7"/>
    <p:sldId id="259" r:id="rId8"/>
    <p:sldId id="262" r:id="rId9"/>
    <p:sldId id="263" r:id="rId10"/>
    <p:sldId id="266" r:id="rId11"/>
    <p:sldId id="1132" r:id="rId12"/>
    <p:sldId id="1138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B9AE3-4A65-4567-9ECA-C0B71AFEA55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36317BC-D3D6-42AE-A669-985A03F4DD3B}">
      <dgm:prSet/>
      <dgm:spPr/>
      <dgm:t>
        <a:bodyPr/>
        <a:lstStyle/>
        <a:p>
          <a:r>
            <a:rPr lang="uk-UA"/>
            <a:t>Висотні маркшейдерські опорні мережі створюють у вигляді </a:t>
          </a:r>
          <a:r>
            <a:rPr lang="uk-UA" b="1"/>
            <a:t>окремих ходів</a:t>
          </a:r>
          <a:r>
            <a:rPr lang="uk-UA"/>
            <a:t>, </a:t>
          </a:r>
          <a:r>
            <a:rPr lang="uk-UA" b="1"/>
            <a:t>полігонів</a:t>
          </a:r>
          <a:r>
            <a:rPr lang="uk-UA"/>
            <a:t> або </a:t>
          </a:r>
          <a:r>
            <a:rPr lang="uk-UA" b="1"/>
            <a:t>самостійних мереж </a:t>
          </a:r>
          <a:r>
            <a:rPr lang="uk-UA"/>
            <a:t>і прив'язують не менше ніж до </a:t>
          </a:r>
          <a:r>
            <a:rPr lang="uk-UA" b="1"/>
            <a:t>двох вихідних нівелірних знаків </a:t>
          </a:r>
          <a:r>
            <a:rPr lang="uk-UA"/>
            <a:t>(марок, реперів) вищого класу. </a:t>
          </a:r>
          <a:endParaRPr lang="en-US"/>
        </a:p>
      </dgm:t>
    </dgm:pt>
    <dgm:pt modelId="{7D6E44C8-6458-41B6-83AF-9D0885D334AD}" type="parTrans" cxnId="{03C5E289-7096-4A14-A2AE-9A2090ED82A7}">
      <dgm:prSet/>
      <dgm:spPr/>
      <dgm:t>
        <a:bodyPr/>
        <a:lstStyle/>
        <a:p>
          <a:endParaRPr lang="en-US"/>
        </a:p>
      </dgm:t>
    </dgm:pt>
    <dgm:pt modelId="{69774C08-E569-419B-85A2-D4A6644237D6}" type="sibTrans" cxnId="{03C5E289-7096-4A14-A2AE-9A2090ED82A7}">
      <dgm:prSet/>
      <dgm:spPr/>
      <dgm:t>
        <a:bodyPr/>
        <a:lstStyle/>
        <a:p>
          <a:endParaRPr lang="en-US"/>
        </a:p>
      </dgm:t>
    </dgm:pt>
    <dgm:pt modelId="{3669A74E-71BD-4DE6-9A82-6F5FC7EDA3E2}">
      <dgm:prSet/>
      <dgm:spPr/>
      <dgm:t>
        <a:bodyPr/>
        <a:lstStyle/>
        <a:p>
          <a:r>
            <a:rPr lang="uk-UA"/>
            <a:t>Кількість вихідних пунктів у мережах III, IV класів повинна становити </a:t>
          </a:r>
          <a:r>
            <a:rPr lang="uk-UA" b="1"/>
            <a:t>не менше трьох</a:t>
          </a:r>
          <a:r>
            <a:rPr lang="uk-UA"/>
            <a:t>. </a:t>
          </a:r>
          <a:endParaRPr lang="en-US"/>
        </a:p>
      </dgm:t>
    </dgm:pt>
    <dgm:pt modelId="{9FFCA6C9-D7E5-4D7C-B3EE-0846AC6911AB}" type="parTrans" cxnId="{3725217F-A06F-414E-905D-7AA92570879D}">
      <dgm:prSet/>
      <dgm:spPr/>
      <dgm:t>
        <a:bodyPr/>
        <a:lstStyle/>
        <a:p>
          <a:endParaRPr lang="en-US"/>
        </a:p>
      </dgm:t>
    </dgm:pt>
    <dgm:pt modelId="{E40EAD4C-963B-4707-95ED-DC350B198C52}" type="sibTrans" cxnId="{3725217F-A06F-414E-905D-7AA92570879D}">
      <dgm:prSet/>
      <dgm:spPr/>
      <dgm:t>
        <a:bodyPr/>
        <a:lstStyle/>
        <a:p>
          <a:endParaRPr lang="en-US"/>
        </a:p>
      </dgm:t>
    </dgm:pt>
    <dgm:pt modelId="{01A19E6B-FB7B-435B-BF9F-84A3F8647392}">
      <dgm:prSet/>
      <dgm:spPr/>
      <dgm:t>
        <a:bodyPr/>
        <a:lstStyle/>
        <a:p>
          <a:r>
            <a:rPr lang="uk-UA"/>
            <a:t>Під час нарощування чи повторного спостереження висотної мережі вихідні репери повинні бути розташовані на відстані </a:t>
          </a:r>
          <a:br>
            <a:rPr lang="uk-UA"/>
          </a:br>
          <a:r>
            <a:rPr lang="uk-UA" b="1"/>
            <a:t>не менше ніж 300 м один від одного </a:t>
          </a:r>
          <a:endParaRPr lang="en-US"/>
        </a:p>
      </dgm:t>
    </dgm:pt>
    <dgm:pt modelId="{BA6755DB-D55E-42DE-8B8D-AFC21D405630}" type="parTrans" cxnId="{1E1793AB-A3DD-43C3-B42A-49A4DE7E4AC2}">
      <dgm:prSet/>
      <dgm:spPr/>
      <dgm:t>
        <a:bodyPr/>
        <a:lstStyle/>
        <a:p>
          <a:endParaRPr lang="en-US"/>
        </a:p>
      </dgm:t>
    </dgm:pt>
    <dgm:pt modelId="{64C3BA25-852C-4489-8F96-D7C0819C16DE}" type="sibTrans" cxnId="{1E1793AB-A3DD-43C3-B42A-49A4DE7E4AC2}">
      <dgm:prSet/>
      <dgm:spPr/>
      <dgm:t>
        <a:bodyPr/>
        <a:lstStyle/>
        <a:p>
          <a:endParaRPr lang="en-US"/>
        </a:p>
      </dgm:t>
    </dgm:pt>
    <dgm:pt modelId="{E61AFAED-8839-42F9-92F6-3F854C52BC13}" type="pres">
      <dgm:prSet presAssocID="{C5FB9AE3-4A65-4567-9ECA-C0B71AFEA551}" presName="outerComposite" presStyleCnt="0">
        <dgm:presLayoutVars>
          <dgm:chMax val="5"/>
          <dgm:dir/>
          <dgm:resizeHandles val="exact"/>
        </dgm:presLayoutVars>
      </dgm:prSet>
      <dgm:spPr/>
    </dgm:pt>
    <dgm:pt modelId="{697FA730-942C-4924-89B4-0E3FA1F08539}" type="pres">
      <dgm:prSet presAssocID="{C5FB9AE3-4A65-4567-9ECA-C0B71AFEA551}" presName="dummyMaxCanvas" presStyleCnt="0">
        <dgm:presLayoutVars/>
      </dgm:prSet>
      <dgm:spPr/>
    </dgm:pt>
    <dgm:pt modelId="{E0E03F4E-9524-4F2D-923B-761F314A1848}" type="pres">
      <dgm:prSet presAssocID="{C5FB9AE3-4A65-4567-9ECA-C0B71AFEA551}" presName="ThreeNodes_1" presStyleLbl="node1" presStyleIdx="0" presStyleCnt="3">
        <dgm:presLayoutVars>
          <dgm:bulletEnabled val="1"/>
        </dgm:presLayoutVars>
      </dgm:prSet>
      <dgm:spPr/>
    </dgm:pt>
    <dgm:pt modelId="{15B4094B-B052-47EC-9983-35D51E8A8A56}" type="pres">
      <dgm:prSet presAssocID="{C5FB9AE3-4A65-4567-9ECA-C0B71AFEA551}" presName="ThreeNodes_2" presStyleLbl="node1" presStyleIdx="1" presStyleCnt="3">
        <dgm:presLayoutVars>
          <dgm:bulletEnabled val="1"/>
        </dgm:presLayoutVars>
      </dgm:prSet>
      <dgm:spPr/>
    </dgm:pt>
    <dgm:pt modelId="{97D5E637-43A6-41E9-AB66-911D90ACD892}" type="pres">
      <dgm:prSet presAssocID="{C5FB9AE3-4A65-4567-9ECA-C0B71AFEA551}" presName="ThreeNodes_3" presStyleLbl="node1" presStyleIdx="2" presStyleCnt="3">
        <dgm:presLayoutVars>
          <dgm:bulletEnabled val="1"/>
        </dgm:presLayoutVars>
      </dgm:prSet>
      <dgm:spPr/>
    </dgm:pt>
    <dgm:pt modelId="{05BA2A99-94C1-4E1D-AE52-0B4468662827}" type="pres">
      <dgm:prSet presAssocID="{C5FB9AE3-4A65-4567-9ECA-C0B71AFEA551}" presName="ThreeConn_1-2" presStyleLbl="fgAccFollowNode1" presStyleIdx="0" presStyleCnt="2">
        <dgm:presLayoutVars>
          <dgm:bulletEnabled val="1"/>
        </dgm:presLayoutVars>
      </dgm:prSet>
      <dgm:spPr/>
    </dgm:pt>
    <dgm:pt modelId="{69AD3020-1FDD-4871-94B8-85DE1C679F12}" type="pres">
      <dgm:prSet presAssocID="{C5FB9AE3-4A65-4567-9ECA-C0B71AFEA551}" presName="ThreeConn_2-3" presStyleLbl="fgAccFollowNode1" presStyleIdx="1" presStyleCnt="2">
        <dgm:presLayoutVars>
          <dgm:bulletEnabled val="1"/>
        </dgm:presLayoutVars>
      </dgm:prSet>
      <dgm:spPr/>
    </dgm:pt>
    <dgm:pt modelId="{7C2E7469-42DC-474D-80D3-E168CF2B9821}" type="pres">
      <dgm:prSet presAssocID="{C5FB9AE3-4A65-4567-9ECA-C0B71AFEA551}" presName="ThreeNodes_1_text" presStyleLbl="node1" presStyleIdx="2" presStyleCnt="3">
        <dgm:presLayoutVars>
          <dgm:bulletEnabled val="1"/>
        </dgm:presLayoutVars>
      </dgm:prSet>
      <dgm:spPr/>
    </dgm:pt>
    <dgm:pt modelId="{9383AA91-2F93-4C1A-99D0-9171523D3F35}" type="pres">
      <dgm:prSet presAssocID="{C5FB9AE3-4A65-4567-9ECA-C0B71AFEA551}" presName="ThreeNodes_2_text" presStyleLbl="node1" presStyleIdx="2" presStyleCnt="3">
        <dgm:presLayoutVars>
          <dgm:bulletEnabled val="1"/>
        </dgm:presLayoutVars>
      </dgm:prSet>
      <dgm:spPr/>
    </dgm:pt>
    <dgm:pt modelId="{1B15F7CC-DEBC-4087-9E2C-53860CAA70A2}" type="pres">
      <dgm:prSet presAssocID="{C5FB9AE3-4A65-4567-9ECA-C0B71AFEA55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5F73312-641B-420D-ABAF-A46F7C438B4A}" type="presOf" srcId="{3669A74E-71BD-4DE6-9A82-6F5FC7EDA3E2}" destId="{9383AA91-2F93-4C1A-99D0-9171523D3F35}" srcOrd="1" destOrd="0" presId="urn:microsoft.com/office/officeart/2005/8/layout/vProcess5"/>
    <dgm:cxn modelId="{6809723B-E6F1-4CA6-897D-0B54C6376EE9}" type="presOf" srcId="{69774C08-E569-419B-85A2-D4A6644237D6}" destId="{05BA2A99-94C1-4E1D-AE52-0B4468662827}" srcOrd="0" destOrd="0" presId="urn:microsoft.com/office/officeart/2005/8/layout/vProcess5"/>
    <dgm:cxn modelId="{A6123940-6487-4E81-8CAA-42DE34CD7F93}" type="presOf" srcId="{01A19E6B-FB7B-435B-BF9F-84A3F8647392}" destId="{97D5E637-43A6-41E9-AB66-911D90ACD892}" srcOrd="0" destOrd="0" presId="urn:microsoft.com/office/officeart/2005/8/layout/vProcess5"/>
    <dgm:cxn modelId="{FF9A2168-2AAF-4001-8B46-B0CAFA32857A}" type="presOf" srcId="{836317BC-D3D6-42AE-A669-985A03F4DD3B}" destId="{E0E03F4E-9524-4F2D-923B-761F314A1848}" srcOrd="0" destOrd="0" presId="urn:microsoft.com/office/officeart/2005/8/layout/vProcess5"/>
    <dgm:cxn modelId="{5A4F1849-75DB-4CA1-ABE4-78D5B64E8D9B}" type="presOf" srcId="{01A19E6B-FB7B-435B-BF9F-84A3F8647392}" destId="{1B15F7CC-DEBC-4087-9E2C-53860CAA70A2}" srcOrd="1" destOrd="0" presId="urn:microsoft.com/office/officeart/2005/8/layout/vProcess5"/>
    <dgm:cxn modelId="{3725217F-A06F-414E-905D-7AA92570879D}" srcId="{C5FB9AE3-4A65-4567-9ECA-C0B71AFEA551}" destId="{3669A74E-71BD-4DE6-9A82-6F5FC7EDA3E2}" srcOrd="1" destOrd="0" parTransId="{9FFCA6C9-D7E5-4D7C-B3EE-0846AC6911AB}" sibTransId="{E40EAD4C-963B-4707-95ED-DC350B198C52}"/>
    <dgm:cxn modelId="{320F3282-3E12-4B92-BECD-F67895B9A4FC}" type="presOf" srcId="{E40EAD4C-963B-4707-95ED-DC350B198C52}" destId="{69AD3020-1FDD-4871-94B8-85DE1C679F12}" srcOrd="0" destOrd="0" presId="urn:microsoft.com/office/officeart/2005/8/layout/vProcess5"/>
    <dgm:cxn modelId="{03C5E289-7096-4A14-A2AE-9A2090ED82A7}" srcId="{C5FB9AE3-4A65-4567-9ECA-C0B71AFEA551}" destId="{836317BC-D3D6-42AE-A669-985A03F4DD3B}" srcOrd="0" destOrd="0" parTransId="{7D6E44C8-6458-41B6-83AF-9D0885D334AD}" sibTransId="{69774C08-E569-419B-85A2-D4A6644237D6}"/>
    <dgm:cxn modelId="{1E1793AB-A3DD-43C3-B42A-49A4DE7E4AC2}" srcId="{C5FB9AE3-4A65-4567-9ECA-C0B71AFEA551}" destId="{01A19E6B-FB7B-435B-BF9F-84A3F8647392}" srcOrd="2" destOrd="0" parTransId="{BA6755DB-D55E-42DE-8B8D-AFC21D405630}" sibTransId="{64C3BA25-852C-4489-8F96-D7C0819C16DE}"/>
    <dgm:cxn modelId="{69E865EB-3CDE-4F9C-A650-3EDE710B51CF}" type="presOf" srcId="{C5FB9AE3-4A65-4567-9ECA-C0B71AFEA551}" destId="{E61AFAED-8839-42F9-92F6-3F854C52BC13}" srcOrd="0" destOrd="0" presId="urn:microsoft.com/office/officeart/2005/8/layout/vProcess5"/>
    <dgm:cxn modelId="{3E761FF4-0787-467C-AD99-4A9E1B061794}" type="presOf" srcId="{836317BC-D3D6-42AE-A669-985A03F4DD3B}" destId="{7C2E7469-42DC-474D-80D3-E168CF2B9821}" srcOrd="1" destOrd="0" presId="urn:microsoft.com/office/officeart/2005/8/layout/vProcess5"/>
    <dgm:cxn modelId="{8C5B3FFE-60D7-407E-8A60-6CE38F08545B}" type="presOf" srcId="{3669A74E-71BD-4DE6-9A82-6F5FC7EDA3E2}" destId="{15B4094B-B052-47EC-9983-35D51E8A8A56}" srcOrd="0" destOrd="0" presId="urn:microsoft.com/office/officeart/2005/8/layout/vProcess5"/>
    <dgm:cxn modelId="{E1CA913C-AB93-4A15-92C0-D0BADC57271F}" type="presParOf" srcId="{E61AFAED-8839-42F9-92F6-3F854C52BC13}" destId="{697FA730-942C-4924-89B4-0E3FA1F08539}" srcOrd="0" destOrd="0" presId="urn:microsoft.com/office/officeart/2005/8/layout/vProcess5"/>
    <dgm:cxn modelId="{D811C2D1-3B37-4AB4-851E-79ED2F1CA1DA}" type="presParOf" srcId="{E61AFAED-8839-42F9-92F6-3F854C52BC13}" destId="{E0E03F4E-9524-4F2D-923B-761F314A1848}" srcOrd="1" destOrd="0" presId="urn:microsoft.com/office/officeart/2005/8/layout/vProcess5"/>
    <dgm:cxn modelId="{CEBA39D7-ED0D-42C9-9A57-C3FEF4815DC0}" type="presParOf" srcId="{E61AFAED-8839-42F9-92F6-3F854C52BC13}" destId="{15B4094B-B052-47EC-9983-35D51E8A8A56}" srcOrd="2" destOrd="0" presId="urn:microsoft.com/office/officeart/2005/8/layout/vProcess5"/>
    <dgm:cxn modelId="{DFE77792-1087-47A7-B292-E286671CAAE7}" type="presParOf" srcId="{E61AFAED-8839-42F9-92F6-3F854C52BC13}" destId="{97D5E637-43A6-41E9-AB66-911D90ACD892}" srcOrd="3" destOrd="0" presId="urn:microsoft.com/office/officeart/2005/8/layout/vProcess5"/>
    <dgm:cxn modelId="{F10131A4-7932-4AAF-8719-C4BAA46A12A1}" type="presParOf" srcId="{E61AFAED-8839-42F9-92F6-3F854C52BC13}" destId="{05BA2A99-94C1-4E1D-AE52-0B4468662827}" srcOrd="4" destOrd="0" presId="urn:microsoft.com/office/officeart/2005/8/layout/vProcess5"/>
    <dgm:cxn modelId="{F674BEB0-99B3-4660-873C-BA527578DDFE}" type="presParOf" srcId="{E61AFAED-8839-42F9-92F6-3F854C52BC13}" destId="{69AD3020-1FDD-4871-94B8-85DE1C679F12}" srcOrd="5" destOrd="0" presId="urn:microsoft.com/office/officeart/2005/8/layout/vProcess5"/>
    <dgm:cxn modelId="{9DC9BAA8-D756-4C3E-A661-F448223605B4}" type="presParOf" srcId="{E61AFAED-8839-42F9-92F6-3F854C52BC13}" destId="{7C2E7469-42DC-474D-80D3-E168CF2B9821}" srcOrd="6" destOrd="0" presId="urn:microsoft.com/office/officeart/2005/8/layout/vProcess5"/>
    <dgm:cxn modelId="{D90240E0-7F63-4CBF-B198-5C28EFECDE18}" type="presParOf" srcId="{E61AFAED-8839-42F9-92F6-3F854C52BC13}" destId="{9383AA91-2F93-4C1A-99D0-9171523D3F35}" srcOrd="7" destOrd="0" presId="urn:microsoft.com/office/officeart/2005/8/layout/vProcess5"/>
    <dgm:cxn modelId="{EF598F74-E8FC-4F15-8A2E-A678982E550C}" type="presParOf" srcId="{E61AFAED-8839-42F9-92F6-3F854C52BC13}" destId="{1B15F7CC-DEBC-4087-9E2C-53860CAA70A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E5DE4-61B0-47E0-8F51-46B5CED26AA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6CF652-605F-4CEE-9EA8-72DAFBA6C45D}">
      <dgm:prSet/>
      <dgm:spPr/>
      <dgm:t>
        <a:bodyPr/>
        <a:lstStyle/>
        <a:p>
          <a:r>
            <a:rPr lang="ru-RU"/>
            <a:t>Нівелювання - це визначення висот точок земної поверхні відносно деякої вибраної точки або над рівнем моря. В залежності від необхідної точності та наявних приладів використовують такі методи нівелювання: геометричне, тригонометричне, гідростатичне, барометричне, автоматичне та аеронівелювання.</a:t>
          </a:r>
          <a:endParaRPr lang="en-US"/>
        </a:p>
      </dgm:t>
    </dgm:pt>
    <dgm:pt modelId="{FCF2517E-892B-4EFA-A2CC-BEBCC6C58ED1}" type="parTrans" cxnId="{A9777AC3-0DA1-48CF-9E94-EBA600EB1AF1}">
      <dgm:prSet/>
      <dgm:spPr/>
      <dgm:t>
        <a:bodyPr/>
        <a:lstStyle/>
        <a:p>
          <a:endParaRPr lang="en-US"/>
        </a:p>
      </dgm:t>
    </dgm:pt>
    <dgm:pt modelId="{31AB2E1E-2B20-495F-A4C0-F3AAB783AA97}" type="sibTrans" cxnId="{A9777AC3-0DA1-48CF-9E94-EBA600EB1AF1}">
      <dgm:prSet/>
      <dgm:spPr/>
      <dgm:t>
        <a:bodyPr/>
        <a:lstStyle/>
        <a:p>
          <a:endParaRPr lang="en-US"/>
        </a:p>
      </dgm:t>
    </dgm:pt>
    <dgm:pt modelId="{308005C7-28DA-4841-B111-1E074B62009F}">
      <dgm:prSet/>
      <dgm:spPr/>
      <dgm:t>
        <a:bodyPr/>
        <a:lstStyle/>
        <a:p>
          <a:r>
            <a:rPr lang="uk-UA"/>
            <a:t>За початок відліку висот може бути прийнята будь-яка рівнева поверхня. Висота точки, обчислена відносно деякої умовної рівневої поверхні, наз. умовними або відносними. Якщо на план нанесені точки земної поверхні з їх позначками, то вони будуть показувати нерівності. Різниця в висоті між точками – перевищення</a:t>
          </a:r>
          <a:endParaRPr lang="en-US"/>
        </a:p>
      </dgm:t>
    </dgm:pt>
    <dgm:pt modelId="{C82A9BEF-3CBD-4DB8-B7EB-B6D8F231C7CD}" type="parTrans" cxnId="{299A6193-E923-409E-80DC-FAEC496F102A}">
      <dgm:prSet/>
      <dgm:spPr/>
      <dgm:t>
        <a:bodyPr/>
        <a:lstStyle/>
        <a:p>
          <a:endParaRPr lang="en-US"/>
        </a:p>
      </dgm:t>
    </dgm:pt>
    <dgm:pt modelId="{7B4F6BCF-43EB-43CC-86DE-0F667C1B0E94}" type="sibTrans" cxnId="{299A6193-E923-409E-80DC-FAEC496F102A}">
      <dgm:prSet/>
      <dgm:spPr/>
      <dgm:t>
        <a:bodyPr/>
        <a:lstStyle/>
        <a:p>
          <a:endParaRPr lang="en-US"/>
        </a:p>
      </dgm:t>
    </dgm:pt>
    <dgm:pt modelId="{AF628C9F-C0AC-4D80-A75F-9E81F4296E41}" type="pres">
      <dgm:prSet presAssocID="{230E5DE4-61B0-47E0-8F51-46B5CED26A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1279D5-9AE6-47A3-A817-CE3E5C7B0A88}" type="pres">
      <dgm:prSet presAssocID="{ED6CF652-605F-4CEE-9EA8-72DAFBA6C45D}" presName="hierRoot1" presStyleCnt="0"/>
      <dgm:spPr/>
    </dgm:pt>
    <dgm:pt modelId="{DBBAA01A-69CE-4F61-8CD8-F6DBCBEB2B04}" type="pres">
      <dgm:prSet presAssocID="{ED6CF652-605F-4CEE-9EA8-72DAFBA6C45D}" presName="composite" presStyleCnt="0"/>
      <dgm:spPr/>
    </dgm:pt>
    <dgm:pt modelId="{EC00A160-6131-486E-AEA8-031A8FF71EAC}" type="pres">
      <dgm:prSet presAssocID="{ED6CF652-605F-4CEE-9EA8-72DAFBA6C45D}" presName="background" presStyleLbl="node0" presStyleIdx="0" presStyleCnt="2"/>
      <dgm:spPr/>
    </dgm:pt>
    <dgm:pt modelId="{E4DE5F67-E385-4A44-B80F-24FCAB04A3A9}" type="pres">
      <dgm:prSet presAssocID="{ED6CF652-605F-4CEE-9EA8-72DAFBA6C45D}" presName="text" presStyleLbl="fgAcc0" presStyleIdx="0" presStyleCnt="2">
        <dgm:presLayoutVars>
          <dgm:chPref val="3"/>
        </dgm:presLayoutVars>
      </dgm:prSet>
      <dgm:spPr/>
    </dgm:pt>
    <dgm:pt modelId="{7C1A3719-33B5-4DB1-A7FF-6116D1AFC862}" type="pres">
      <dgm:prSet presAssocID="{ED6CF652-605F-4CEE-9EA8-72DAFBA6C45D}" presName="hierChild2" presStyleCnt="0"/>
      <dgm:spPr/>
    </dgm:pt>
    <dgm:pt modelId="{7FFFCFF8-A766-41B6-A29C-5E3B0DA46D2C}" type="pres">
      <dgm:prSet presAssocID="{308005C7-28DA-4841-B111-1E074B62009F}" presName="hierRoot1" presStyleCnt="0"/>
      <dgm:spPr/>
    </dgm:pt>
    <dgm:pt modelId="{32737519-980A-49F6-8B56-F6996992ABEA}" type="pres">
      <dgm:prSet presAssocID="{308005C7-28DA-4841-B111-1E074B62009F}" presName="composite" presStyleCnt="0"/>
      <dgm:spPr/>
    </dgm:pt>
    <dgm:pt modelId="{0C3C8AD9-DCCC-43EF-A178-55EB09D3E536}" type="pres">
      <dgm:prSet presAssocID="{308005C7-28DA-4841-B111-1E074B62009F}" presName="background" presStyleLbl="node0" presStyleIdx="1" presStyleCnt="2"/>
      <dgm:spPr/>
    </dgm:pt>
    <dgm:pt modelId="{D40C9307-5C79-4085-9EFF-E866F753DCA1}" type="pres">
      <dgm:prSet presAssocID="{308005C7-28DA-4841-B111-1E074B62009F}" presName="text" presStyleLbl="fgAcc0" presStyleIdx="1" presStyleCnt="2">
        <dgm:presLayoutVars>
          <dgm:chPref val="3"/>
        </dgm:presLayoutVars>
      </dgm:prSet>
      <dgm:spPr/>
    </dgm:pt>
    <dgm:pt modelId="{FE57AFE1-9C50-4827-9E42-D3BBB741DFDB}" type="pres">
      <dgm:prSet presAssocID="{308005C7-28DA-4841-B111-1E074B62009F}" presName="hierChild2" presStyleCnt="0"/>
      <dgm:spPr/>
    </dgm:pt>
  </dgm:ptLst>
  <dgm:cxnLst>
    <dgm:cxn modelId="{07029224-323E-415A-9F9E-52B4777FAA3F}" type="presOf" srcId="{230E5DE4-61B0-47E0-8F51-46B5CED26AAE}" destId="{AF628C9F-C0AC-4D80-A75F-9E81F4296E41}" srcOrd="0" destOrd="0" presId="urn:microsoft.com/office/officeart/2005/8/layout/hierarchy1"/>
    <dgm:cxn modelId="{00B71874-B486-4FAE-864C-44818407D88D}" type="presOf" srcId="{308005C7-28DA-4841-B111-1E074B62009F}" destId="{D40C9307-5C79-4085-9EFF-E866F753DCA1}" srcOrd="0" destOrd="0" presId="urn:microsoft.com/office/officeart/2005/8/layout/hierarchy1"/>
    <dgm:cxn modelId="{299A6193-E923-409E-80DC-FAEC496F102A}" srcId="{230E5DE4-61B0-47E0-8F51-46B5CED26AAE}" destId="{308005C7-28DA-4841-B111-1E074B62009F}" srcOrd="1" destOrd="0" parTransId="{C82A9BEF-3CBD-4DB8-B7EB-B6D8F231C7CD}" sibTransId="{7B4F6BCF-43EB-43CC-86DE-0F667C1B0E94}"/>
    <dgm:cxn modelId="{A9777AC3-0DA1-48CF-9E94-EBA600EB1AF1}" srcId="{230E5DE4-61B0-47E0-8F51-46B5CED26AAE}" destId="{ED6CF652-605F-4CEE-9EA8-72DAFBA6C45D}" srcOrd="0" destOrd="0" parTransId="{FCF2517E-892B-4EFA-A2CC-BEBCC6C58ED1}" sibTransId="{31AB2E1E-2B20-495F-A4C0-F3AAB783AA97}"/>
    <dgm:cxn modelId="{8DDB82EC-6597-432A-834A-A76A66C8571C}" type="presOf" srcId="{ED6CF652-605F-4CEE-9EA8-72DAFBA6C45D}" destId="{E4DE5F67-E385-4A44-B80F-24FCAB04A3A9}" srcOrd="0" destOrd="0" presId="urn:microsoft.com/office/officeart/2005/8/layout/hierarchy1"/>
    <dgm:cxn modelId="{79E104B8-9FBF-437E-97E7-31600E3B93D1}" type="presParOf" srcId="{AF628C9F-C0AC-4D80-A75F-9E81F4296E41}" destId="{7A1279D5-9AE6-47A3-A817-CE3E5C7B0A88}" srcOrd="0" destOrd="0" presId="urn:microsoft.com/office/officeart/2005/8/layout/hierarchy1"/>
    <dgm:cxn modelId="{7334B76D-CFBF-4BAE-B56D-86B22127059E}" type="presParOf" srcId="{7A1279D5-9AE6-47A3-A817-CE3E5C7B0A88}" destId="{DBBAA01A-69CE-4F61-8CD8-F6DBCBEB2B04}" srcOrd="0" destOrd="0" presId="urn:microsoft.com/office/officeart/2005/8/layout/hierarchy1"/>
    <dgm:cxn modelId="{B1132A45-7FB5-407E-B154-7BD1F3BB7E53}" type="presParOf" srcId="{DBBAA01A-69CE-4F61-8CD8-F6DBCBEB2B04}" destId="{EC00A160-6131-486E-AEA8-031A8FF71EAC}" srcOrd="0" destOrd="0" presId="urn:microsoft.com/office/officeart/2005/8/layout/hierarchy1"/>
    <dgm:cxn modelId="{184E35F7-E6F0-45A6-BD95-F433EB9A636B}" type="presParOf" srcId="{DBBAA01A-69CE-4F61-8CD8-F6DBCBEB2B04}" destId="{E4DE5F67-E385-4A44-B80F-24FCAB04A3A9}" srcOrd="1" destOrd="0" presId="urn:microsoft.com/office/officeart/2005/8/layout/hierarchy1"/>
    <dgm:cxn modelId="{DE1F70B0-B435-40E1-8DDE-98E32C8B488D}" type="presParOf" srcId="{7A1279D5-9AE6-47A3-A817-CE3E5C7B0A88}" destId="{7C1A3719-33B5-4DB1-A7FF-6116D1AFC862}" srcOrd="1" destOrd="0" presId="urn:microsoft.com/office/officeart/2005/8/layout/hierarchy1"/>
    <dgm:cxn modelId="{94009ECA-E8EB-4487-99CC-5A115F565B92}" type="presParOf" srcId="{AF628C9F-C0AC-4D80-A75F-9E81F4296E41}" destId="{7FFFCFF8-A766-41B6-A29C-5E3B0DA46D2C}" srcOrd="1" destOrd="0" presId="urn:microsoft.com/office/officeart/2005/8/layout/hierarchy1"/>
    <dgm:cxn modelId="{3C7275C5-0311-4983-926E-F9567B7D1267}" type="presParOf" srcId="{7FFFCFF8-A766-41B6-A29C-5E3B0DA46D2C}" destId="{32737519-980A-49F6-8B56-F6996992ABEA}" srcOrd="0" destOrd="0" presId="urn:microsoft.com/office/officeart/2005/8/layout/hierarchy1"/>
    <dgm:cxn modelId="{6B50F661-B623-46CF-8239-F7072BE8589C}" type="presParOf" srcId="{32737519-980A-49F6-8B56-F6996992ABEA}" destId="{0C3C8AD9-DCCC-43EF-A178-55EB09D3E536}" srcOrd="0" destOrd="0" presId="urn:microsoft.com/office/officeart/2005/8/layout/hierarchy1"/>
    <dgm:cxn modelId="{CD18386D-1822-44DE-918D-F428F3E98381}" type="presParOf" srcId="{32737519-980A-49F6-8B56-F6996992ABEA}" destId="{D40C9307-5C79-4085-9EFF-E866F753DCA1}" srcOrd="1" destOrd="0" presId="urn:microsoft.com/office/officeart/2005/8/layout/hierarchy1"/>
    <dgm:cxn modelId="{959B62D3-1204-43E2-9F20-807BAB792C8C}" type="presParOf" srcId="{7FFFCFF8-A766-41B6-A29C-5E3B0DA46D2C}" destId="{FE57AFE1-9C50-4827-9E42-D3BBB741DF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C2010-2B26-4900-B5B4-D90661D05CA1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1E53F98-1560-4064-9CF3-05F660BED0B1}">
      <dgm:prSet phldrT="[Текст]" custT="1"/>
      <dgm:spPr/>
      <dgm:t>
        <a:bodyPr/>
        <a:lstStyle/>
        <a:p>
          <a:r>
            <a:rPr lang="uk-UA" sz="2200" dirty="0"/>
            <a:t>у </a:t>
          </a:r>
          <a:r>
            <a:rPr lang="uk-UA" sz="2200" b="1" dirty="0">
              <a:solidFill>
                <a:schemeClr val="bg1"/>
              </a:solidFill>
            </a:rPr>
            <a:t>прямому та зворотному напрямках </a:t>
          </a:r>
          <a:r>
            <a:rPr lang="uk-UA" sz="2200" dirty="0">
              <a:solidFill>
                <a:schemeClr val="bg1"/>
              </a:solidFill>
            </a:rPr>
            <a:t>ділянками довжиною до 30 км</a:t>
          </a:r>
          <a:endParaRPr lang="ru-RU" sz="2200" dirty="0">
            <a:solidFill>
              <a:schemeClr val="bg1"/>
            </a:solidFill>
          </a:endParaRPr>
        </a:p>
      </dgm:t>
    </dgm:pt>
    <dgm:pt modelId="{DCE63EC1-4019-42F9-8BB0-ECFB808CC0B2}" type="parTrans" cxnId="{FF0A4558-D28D-49F3-BC5E-74A0EF30806B}">
      <dgm:prSet/>
      <dgm:spPr/>
      <dgm:t>
        <a:bodyPr/>
        <a:lstStyle/>
        <a:p>
          <a:endParaRPr lang="ru-RU" sz="2200"/>
        </a:p>
      </dgm:t>
    </dgm:pt>
    <dgm:pt modelId="{78E966FE-F3B5-4682-8B46-696605D40F54}" type="sibTrans" cxnId="{FF0A4558-D28D-49F3-BC5E-74A0EF30806B}">
      <dgm:prSet/>
      <dgm:spPr/>
      <dgm:t>
        <a:bodyPr/>
        <a:lstStyle/>
        <a:p>
          <a:endParaRPr lang="ru-RU" sz="2200"/>
        </a:p>
      </dgm:t>
    </dgm:pt>
    <dgm:pt modelId="{96F97E1B-DB7A-4CE0-B4A5-B2CBF10A444F}">
      <dgm:prSet phldrT="[Текст]"/>
      <dgm:spPr/>
      <dgm:t>
        <a:bodyPr/>
        <a:lstStyle/>
        <a:p>
          <a:r>
            <a:rPr lang="uk-UA" dirty="0"/>
            <a:t>нівелірами із збільшенням зорової труби не менше 30х та ціною поділки рівня </a:t>
          </a:r>
          <a:br>
            <a:rPr lang="uk-UA" dirty="0"/>
          </a:br>
          <a:r>
            <a:rPr lang="uk-UA" dirty="0"/>
            <a:t>30" на 2 мм або </a:t>
          </a:r>
          <a:r>
            <a:rPr lang="uk-UA" dirty="0" err="1"/>
            <a:t>рівноточними</a:t>
          </a:r>
          <a:r>
            <a:rPr lang="uk-UA" dirty="0"/>
            <a:t> </a:t>
          </a:r>
          <a:r>
            <a:rPr lang="uk-UA" sz="2200" dirty="0"/>
            <a:t>нівелірами з компенсатором</a:t>
          </a:r>
          <a:endParaRPr lang="ru-RU" sz="2200" dirty="0"/>
        </a:p>
      </dgm:t>
    </dgm:pt>
    <dgm:pt modelId="{4437BC8F-841D-412E-BA00-249665A00093}" type="parTrans" cxnId="{EB86748F-C33C-4B02-A223-80182B7C9510}">
      <dgm:prSet/>
      <dgm:spPr/>
      <dgm:t>
        <a:bodyPr/>
        <a:lstStyle/>
        <a:p>
          <a:endParaRPr lang="ru-RU" sz="2200"/>
        </a:p>
      </dgm:t>
    </dgm:pt>
    <dgm:pt modelId="{3993A595-BDCF-4B70-A4A2-0B8F3ED08775}" type="sibTrans" cxnId="{EB86748F-C33C-4B02-A223-80182B7C9510}">
      <dgm:prSet/>
      <dgm:spPr/>
      <dgm:t>
        <a:bodyPr/>
        <a:lstStyle/>
        <a:p>
          <a:endParaRPr lang="ru-RU" sz="2200"/>
        </a:p>
      </dgm:t>
    </dgm:pt>
    <dgm:pt modelId="{8D53FB4B-4AF2-4C05-BEF2-B71EC32AD8F3}">
      <dgm:prSet phldrT="[Текст]" custT="1"/>
      <dgm:spPr/>
      <dgm:t>
        <a:bodyPr/>
        <a:lstStyle/>
        <a:p>
          <a:r>
            <a:rPr lang="uk-UA" sz="2200" dirty="0"/>
            <a:t>за допомогою триметрових двосторонніх шашкових рейок із сантиметровими поділками та рівнями</a:t>
          </a:r>
          <a:endParaRPr lang="ru-RU" sz="2200" dirty="0"/>
        </a:p>
      </dgm:t>
    </dgm:pt>
    <dgm:pt modelId="{0C6A3CE9-2365-4792-8D8A-1E063F031A4E}" type="parTrans" cxnId="{A2B60004-2779-4B45-9855-5F7143EA9C2D}">
      <dgm:prSet/>
      <dgm:spPr/>
      <dgm:t>
        <a:bodyPr/>
        <a:lstStyle/>
        <a:p>
          <a:endParaRPr lang="ru-RU" sz="2200"/>
        </a:p>
      </dgm:t>
    </dgm:pt>
    <dgm:pt modelId="{ABEE0877-298D-4022-AFFD-226325281B5A}" type="sibTrans" cxnId="{A2B60004-2779-4B45-9855-5F7143EA9C2D}">
      <dgm:prSet/>
      <dgm:spPr/>
      <dgm:t>
        <a:bodyPr/>
        <a:lstStyle/>
        <a:p>
          <a:endParaRPr lang="ru-RU" sz="2200"/>
        </a:p>
      </dgm:t>
    </dgm:pt>
    <dgm:pt modelId="{4EC33AE9-E167-42F8-9310-34343CB09710}">
      <dgm:prSet phldrT="[Текст]"/>
      <dgm:spPr/>
      <dgm:t>
        <a:bodyPr/>
        <a:lstStyle/>
        <a:p>
          <a:r>
            <a:rPr lang="uk-UA" dirty="0"/>
            <a:t>п’ятки чорної і червоної сторін рейок повинні відрізнятися на висоту понад 4 м; різниця п’яток червоних сторін комплекту рейок повинна становити 100 мм</a:t>
          </a:r>
          <a:r>
            <a:rPr lang="uk-UA" sz="2200" dirty="0"/>
            <a:t>.</a:t>
          </a:r>
          <a:endParaRPr lang="ru-RU" sz="2200" dirty="0"/>
        </a:p>
      </dgm:t>
    </dgm:pt>
    <dgm:pt modelId="{D991E2DC-941D-4A3A-977D-8E8A41CC202C}" type="parTrans" cxnId="{723BCD45-0C41-4BDF-9848-59A3B1D2342E}">
      <dgm:prSet/>
      <dgm:spPr/>
      <dgm:t>
        <a:bodyPr/>
        <a:lstStyle/>
        <a:p>
          <a:endParaRPr lang="ru-RU" sz="2200"/>
        </a:p>
      </dgm:t>
    </dgm:pt>
    <dgm:pt modelId="{7AF9FD0D-40EA-4745-9E54-58FF63E4F325}" type="sibTrans" cxnId="{723BCD45-0C41-4BDF-9848-59A3B1D2342E}">
      <dgm:prSet/>
      <dgm:spPr/>
      <dgm:t>
        <a:bodyPr/>
        <a:lstStyle/>
        <a:p>
          <a:endParaRPr lang="ru-RU" sz="2200"/>
        </a:p>
      </dgm:t>
    </dgm:pt>
    <dgm:pt modelId="{05BAC738-1F87-48C4-802A-C2F4B7FF6BA4}">
      <dgm:prSet phldrT="[Текст]" custT="1"/>
      <dgm:spPr/>
      <dgm:t>
        <a:bodyPr/>
        <a:lstStyle/>
        <a:p>
          <a:r>
            <a:rPr lang="uk-UA" sz="2200"/>
            <a:t>Перехід </a:t>
          </a:r>
          <a:r>
            <a:rPr lang="uk-UA" sz="2200" dirty="0"/>
            <a:t>від нівелювання в прямому напрямку до нівелювання у зворотному напрямку роблять лише на постійних пунктах, при цьому рейки міняють місцями</a:t>
          </a:r>
          <a:endParaRPr lang="ru-RU" sz="2200" dirty="0"/>
        </a:p>
      </dgm:t>
    </dgm:pt>
    <dgm:pt modelId="{73FC6933-9C2C-4B65-8B57-C3F60889E8C3}" type="parTrans" cxnId="{EB99EE05-AC0B-45E1-9D5C-4F880869259E}">
      <dgm:prSet/>
      <dgm:spPr/>
      <dgm:t>
        <a:bodyPr/>
        <a:lstStyle/>
        <a:p>
          <a:endParaRPr lang="ru-RU" sz="2200"/>
        </a:p>
      </dgm:t>
    </dgm:pt>
    <dgm:pt modelId="{242B756A-E4F3-4E53-9130-B48B27B2C81F}" type="sibTrans" cxnId="{EB99EE05-AC0B-45E1-9D5C-4F880869259E}">
      <dgm:prSet/>
      <dgm:spPr/>
      <dgm:t>
        <a:bodyPr/>
        <a:lstStyle/>
        <a:p>
          <a:endParaRPr lang="ru-RU" sz="2200"/>
        </a:p>
      </dgm:t>
    </dgm:pt>
    <dgm:pt modelId="{A5F8E893-D036-48BF-BECD-D05816E5CFB2}" type="pres">
      <dgm:prSet presAssocID="{168C2010-2B26-4900-B5B4-D90661D05CA1}" presName="Name0" presStyleCnt="0">
        <dgm:presLayoutVars>
          <dgm:chMax val="7"/>
          <dgm:chPref val="7"/>
          <dgm:dir/>
        </dgm:presLayoutVars>
      </dgm:prSet>
      <dgm:spPr/>
    </dgm:pt>
    <dgm:pt modelId="{C9831F70-9BCB-4DCA-A145-8CB64A09A587}" type="pres">
      <dgm:prSet presAssocID="{168C2010-2B26-4900-B5B4-D90661D05CA1}" presName="Name1" presStyleCnt="0"/>
      <dgm:spPr/>
    </dgm:pt>
    <dgm:pt modelId="{A790D45D-4A8F-415B-AB20-DDE51113DFC6}" type="pres">
      <dgm:prSet presAssocID="{168C2010-2B26-4900-B5B4-D90661D05CA1}" presName="cycle" presStyleCnt="0"/>
      <dgm:spPr/>
    </dgm:pt>
    <dgm:pt modelId="{6C6A74F1-25EC-4B29-93C1-56C219206A9C}" type="pres">
      <dgm:prSet presAssocID="{168C2010-2B26-4900-B5B4-D90661D05CA1}" presName="srcNode" presStyleLbl="node1" presStyleIdx="0" presStyleCnt="5"/>
      <dgm:spPr/>
    </dgm:pt>
    <dgm:pt modelId="{3422BB24-38A5-419B-ADE1-FFB1208C9307}" type="pres">
      <dgm:prSet presAssocID="{168C2010-2B26-4900-B5B4-D90661D05CA1}" presName="conn" presStyleLbl="parChTrans1D2" presStyleIdx="0" presStyleCnt="1"/>
      <dgm:spPr/>
    </dgm:pt>
    <dgm:pt modelId="{49DBAC63-BF0B-4E01-8134-EAEC46040124}" type="pres">
      <dgm:prSet presAssocID="{168C2010-2B26-4900-B5B4-D90661D05CA1}" presName="extraNode" presStyleLbl="node1" presStyleIdx="0" presStyleCnt="5"/>
      <dgm:spPr/>
    </dgm:pt>
    <dgm:pt modelId="{B30196A8-4FA1-4447-8445-2A544C7ABE9C}" type="pres">
      <dgm:prSet presAssocID="{168C2010-2B26-4900-B5B4-D90661D05CA1}" presName="dstNode" presStyleLbl="node1" presStyleIdx="0" presStyleCnt="5"/>
      <dgm:spPr/>
    </dgm:pt>
    <dgm:pt modelId="{84FBCC54-EAB7-4C99-BFA8-4EC36B25F834}" type="pres">
      <dgm:prSet presAssocID="{71E53F98-1560-4064-9CF3-05F660BED0B1}" presName="text_1" presStyleLbl="node1" presStyleIdx="0" presStyleCnt="5">
        <dgm:presLayoutVars>
          <dgm:bulletEnabled val="1"/>
        </dgm:presLayoutVars>
      </dgm:prSet>
      <dgm:spPr/>
    </dgm:pt>
    <dgm:pt modelId="{641261CB-B8F8-4C6F-B5DC-F58E65BDD506}" type="pres">
      <dgm:prSet presAssocID="{71E53F98-1560-4064-9CF3-05F660BED0B1}" presName="accent_1" presStyleCnt="0"/>
      <dgm:spPr/>
    </dgm:pt>
    <dgm:pt modelId="{DFF7600D-9F63-44C1-954B-BD0FFC161427}" type="pres">
      <dgm:prSet presAssocID="{71E53F98-1560-4064-9CF3-05F660BED0B1}" presName="accentRepeatNode" presStyleLbl="solidFgAcc1" presStyleIdx="0" presStyleCnt="5"/>
      <dgm:spPr/>
    </dgm:pt>
    <dgm:pt modelId="{C016956D-C554-4AFC-9D0E-1C117CCAAEBF}" type="pres">
      <dgm:prSet presAssocID="{96F97E1B-DB7A-4CE0-B4A5-B2CBF10A444F}" presName="text_2" presStyleLbl="node1" presStyleIdx="1" presStyleCnt="5">
        <dgm:presLayoutVars>
          <dgm:bulletEnabled val="1"/>
        </dgm:presLayoutVars>
      </dgm:prSet>
      <dgm:spPr/>
    </dgm:pt>
    <dgm:pt modelId="{EF2B97B1-CB63-4DC2-9388-907CECA711C0}" type="pres">
      <dgm:prSet presAssocID="{96F97E1B-DB7A-4CE0-B4A5-B2CBF10A444F}" presName="accent_2" presStyleCnt="0"/>
      <dgm:spPr/>
    </dgm:pt>
    <dgm:pt modelId="{8F898C14-7ADD-4088-A8AB-44E3921BF8C8}" type="pres">
      <dgm:prSet presAssocID="{96F97E1B-DB7A-4CE0-B4A5-B2CBF10A444F}" presName="accentRepeatNode" presStyleLbl="solidFgAcc1" presStyleIdx="1" presStyleCnt="5"/>
      <dgm:spPr/>
    </dgm:pt>
    <dgm:pt modelId="{29309DE1-C075-4502-A876-4BA334665F21}" type="pres">
      <dgm:prSet presAssocID="{8D53FB4B-4AF2-4C05-BEF2-B71EC32AD8F3}" presName="text_3" presStyleLbl="node1" presStyleIdx="2" presStyleCnt="5">
        <dgm:presLayoutVars>
          <dgm:bulletEnabled val="1"/>
        </dgm:presLayoutVars>
      </dgm:prSet>
      <dgm:spPr/>
    </dgm:pt>
    <dgm:pt modelId="{6F5F2211-92FD-42AE-B72A-FBDC97E48639}" type="pres">
      <dgm:prSet presAssocID="{8D53FB4B-4AF2-4C05-BEF2-B71EC32AD8F3}" presName="accent_3" presStyleCnt="0"/>
      <dgm:spPr/>
    </dgm:pt>
    <dgm:pt modelId="{D403931A-2177-4245-8BF7-C5174DEC29B5}" type="pres">
      <dgm:prSet presAssocID="{8D53FB4B-4AF2-4C05-BEF2-B71EC32AD8F3}" presName="accentRepeatNode" presStyleLbl="solidFgAcc1" presStyleIdx="2" presStyleCnt="5"/>
      <dgm:spPr/>
    </dgm:pt>
    <dgm:pt modelId="{B338A954-278E-498A-BC81-01FA9BB77784}" type="pres">
      <dgm:prSet presAssocID="{4EC33AE9-E167-42F8-9310-34343CB09710}" presName="text_4" presStyleLbl="node1" presStyleIdx="3" presStyleCnt="5">
        <dgm:presLayoutVars>
          <dgm:bulletEnabled val="1"/>
        </dgm:presLayoutVars>
      </dgm:prSet>
      <dgm:spPr/>
    </dgm:pt>
    <dgm:pt modelId="{EE636D6B-6EB4-441D-B9EF-46AD15B24B94}" type="pres">
      <dgm:prSet presAssocID="{4EC33AE9-E167-42F8-9310-34343CB09710}" presName="accent_4" presStyleCnt="0"/>
      <dgm:spPr/>
    </dgm:pt>
    <dgm:pt modelId="{AB3E91A5-3C2E-4E86-9FF0-90BB2F3B9E84}" type="pres">
      <dgm:prSet presAssocID="{4EC33AE9-E167-42F8-9310-34343CB09710}" presName="accentRepeatNode" presStyleLbl="solidFgAcc1" presStyleIdx="3" presStyleCnt="5"/>
      <dgm:spPr/>
    </dgm:pt>
    <dgm:pt modelId="{E73DC8DA-D26A-464C-B1FB-17F8C9397133}" type="pres">
      <dgm:prSet presAssocID="{05BAC738-1F87-48C4-802A-C2F4B7FF6BA4}" presName="text_5" presStyleLbl="node1" presStyleIdx="4" presStyleCnt="5">
        <dgm:presLayoutVars>
          <dgm:bulletEnabled val="1"/>
        </dgm:presLayoutVars>
      </dgm:prSet>
      <dgm:spPr/>
    </dgm:pt>
    <dgm:pt modelId="{AAD01F8B-DE91-4AA6-A17D-99F1A175A945}" type="pres">
      <dgm:prSet presAssocID="{05BAC738-1F87-48C4-802A-C2F4B7FF6BA4}" presName="accent_5" presStyleCnt="0"/>
      <dgm:spPr/>
    </dgm:pt>
    <dgm:pt modelId="{DD24942B-2AC3-4527-B9B1-DFD10F33A7AF}" type="pres">
      <dgm:prSet presAssocID="{05BAC738-1F87-48C4-802A-C2F4B7FF6BA4}" presName="accentRepeatNode" presStyleLbl="solidFgAcc1" presStyleIdx="4" presStyleCnt="5"/>
      <dgm:spPr/>
    </dgm:pt>
  </dgm:ptLst>
  <dgm:cxnLst>
    <dgm:cxn modelId="{A2B60004-2779-4B45-9855-5F7143EA9C2D}" srcId="{168C2010-2B26-4900-B5B4-D90661D05CA1}" destId="{8D53FB4B-4AF2-4C05-BEF2-B71EC32AD8F3}" srcOrd="2" destOrd="0" parTransId="{0C6A3CE9-2365-4792-8D8A-1E063F031A4E}" sibTransId="{ABEE0877-298D-4022-AFFD-226325281B5A}"/>
    <dgm:cxn modelId="{EB99EE05-AC0B-45E1-9D5C-4F880869259E}" srcId="{168C2010-2B26-4900-B5B4-D90661D05CA1}" destId="{05BAC738-1F87-48C4-802A-C2F4B7FF6BA4}" srcOrd="4" destOrd="0" parTransId="{73FC6933-9C2C-4B65-8B57-C3F60889E8C3}" sibTransId="{242B756A-E4F3-4E53-9130-B48B27B2C81F}"/>
    <dgm:cxn modelId="{D0593F09-856D-4D3F-B045-B1FF78FF60D4}" type="presOf" srcId="{8D53FB4B-4AF2-4C05-BEF2-B71EC32AD8F3}" destId="{29309DE1-C075-4502-A876-4BA334665F21}" srcOrd="0" destOrd="0" presId="urn:microsoft.com/office/officeart/2008/layout/VerticalCurvedList"/>
    <dgm:cxn modelId="{018C2D13-A03B-46BD-8578-68EF5EDDFD9C}" type="presOf" srcId="{78E966FE-F3B5-4682-8B46-696605D40F54}" destId="{3422BB24-38A5-419B-ADE1-FFB1208C9307}" srcOrd="0" destOrd="0" presId="urn:microsoft.com/office/officeart/2008/layout/VerticalCurvedList"/>
    <dgm:cxn modelId="{BE10623B-31E9-4072-8899-D8E679E6678F}" type="presOf" srcId="{71E53F98-1560-4064-9CF3-05F660BED0B1}" destId="{84FBCC54-EAB7-4C99-BFA8-4EC36B25F834}" srcOrd="0" destOrd="0" presId="urn:microsoft.com/office/officeart/2008/layout/VerticalCurvedList"/>
    <dgm:cxn modelId="{723BCD45-0C41-4BDF-9848-59A3B1D2342E}" srcId="{168C2010-2B26-4900-B5B4-D90661D05CA1}" destId="{4EC33AE9-E167-42F8-9310-34343CB09710}" srcOrd="3" destOrd="0" parTransId="{D991E2DC-941D-4A3A-977D-8E8A41CC202C}" sibTransId="{7AF9FD0D-40EA-4745-9E54-58FF63E4F325}"/>
    <dgm:cxn modelId="{7D074752-4E6F-4A7B-ACF5-63643922A409}" type="presOf" srcId="{4EC33AE9-E167-42F8-9310-34343CB09710}" destId="{B338A954-278E-498A-BC81-01FA9BB77784}" srcOrd="0" destOrd="0" presId="urn:microsoft.com/office/officeart/2008/layout/VerticalCurvedList"/>
    <dgm:cxn modelId="{FF0A4558-D28D-49F3-BC5E-74A0EF30806B}" srcId="{168C2010-2B26-4900-B5B4-D90661D05CA1}" destId="{71E53F98-1560-4064-9CF3-05F660BED0B1}" srcOrd="0" destOrd="0" parTransId="{DCE63EC1-4019-42F9-8BB0-ECFB808CC0B2}" sibTransId="{78E966FE-F3B5-4682-8B46-696605D40F54}"/>
    <dgm:cxn modelId="{32346D7A-46BB-44EF-9BE7-9DC8ADF212C8}" type="presOf" srcId="{168C2010-2B26-4900-B5B4-D90661D05CA1}" destId="{A5F8E893-D036-48BF-BECD-D05816E5CFB2}" srcOrd="0" destOrd="0" presId="urn:microsoft.com/office/officeart/2008/layout/VerticalCurvedList"/>
    <dgm:cxn modelId="{EB86748F-C33C-4B02-A223-80182B7C9510}" srcId="{168C2010-2B26-4900-B5B4-D90661D05CA1}" destId="{96F97E1B-DB7A-4CE0-B4A5-B2CBF10A444F}" srcOrd="1" destOrd="0" parTransId="{4437BC8F-841D-412E-BA00-249665A00093}" sibTransId="{3993A595-BDCF-4B70-A4A2-0B8F3ED08775}"/>
    <dgm:cxn modelId="{501839E7-3868-4C55-8151-4E2AB498223E}" type="presOf" srcId="{05BAC738-1F87-48C4-802A-C2F4B7FF6BA4}" destId="{E73DC8DA-D26A-464C-B1FB-17F8C9397133}" srcOrd="0" destOrd="0" presId="urn:microsoft.com/office/officeart/2008/layout/VerticalCurvedList"/>
    <dgm:cxn modelId="{119D8AE9-4361-470A-BBB2-B08E4041E767}" type="presOf" srcId="{96F97E1B-DB7A-4CE0-B4A5-B2CBF10A444F}" destId="{C016956D-C554-4AFC-9D0E-1C117CCAAEBF}" srcOrd="0" destOrd="0" presId="urn:microsoft.com/office/officeart/2008/layout/VerticalCurvedList"/>
    <dgm:cxn modelId="{33C1D045-F42F-402D-8FA4-D1FBE76986BF}" type="presParOf" srcId="{A5F8E893-D036-48BF-BECD-D05816E5CFB2}" destId="{C9831F70-9BCB-4DCA-A145-8CB64A09A587}" srcOrd="0" destOrd="0" presId="urn:microsoft.com/office/officeart/2008/layout/VerticalCurvedList"/>
    <dgm:cxn modelId="{AE46522E-2D87-426E-BC98-6D121CFDA06B}" type="presParOf" srcId="{C9831F70-9BCB-4DCA-A145-8CB64A09A587}" destId="{A790D45D-4A8F-415B-AB20-DDE51113DFC6}" srcOrd="0" destOrd="0" presId="urn:microsoft.com/office/officeart/2008/layout/VerticalCurvedList"/>
    <dgm:cxn modelId="{A48F2B78-21EC-4F8A-8376-2199D092B311}" type="presParOf" srcId="{A790D45D-4A8F-415B-AB20-DDE51113DFC6}" destId="{6C6A74F1-25EC-4B29-93C1-56C219206A9C}" srcOrd="0" destOrd="0" presId="urn:microsoft.com/office/officeart/2008/layout/VerticalCurvedList"/>
    <dgm:cxn modelId="{E0ADC6C7-65E1-43A5-B6EE-BF525A93BE98}" type="presParOf" srcId="{A790D45D-4A8F-415B-AB20-DDE51113DFC6}" destId="{3422BB24-38A5-419B-ADE1-FFB1208C9307}" srcOrd="1" destOrd="0" presId="urn:microsoft.com/office/officeart/2008/layout/VerticalCurvedList"/>
    <dgm:cxn modelId="{6BDA6517-7DC9-4F6C-83FA-4B83489117CB}" type="presParOf" srcId="{A790D45D-4A8F-415B-AB20-DDE51113DFC6}" destId="{49DBAC63-BF0B-4E01-8134-EAEC46040124}" srcOrd="2" destOrd="0" presId="urn:microsoft.com/office/officeart/2008/layout/VerticalCurvedList"/>
    <dgm:cxn modelId="{56C11885-F0BB-4953-88D9-291D6E3C69BA}" type="presParOf" srcId="{A790D45D-4A8F-415B-AB20-DDE51113DFC6}" destId="{B30196A8-4FA1-4447-8445-2A544C7ABE9C}" srcOrd="3" destOrd="0" presId="urn:microsoft.com/office/officeart/2008/layout/VerticalCurvedList"/>
    <dgm:cxn modelId="{B12C14D3-4FAC-4B3E-BC0F-4A8D3245977A}" type="presParOf" srcId="{C9831F70-9BCB-4DCA-A145-8CB64A09A587}" destId="{84FBCC54-EAB7-4C99-BFA8-4EC36B25F834}" srcOrd="1" destOrd="0" presId="urn:microsoft.com/office/officeart/2008/layout/VerticalCurvedList"/>
    <dgm:cxn modelId="{038D2F93-57A1-4677-AC29-E2DF68D27F0B}" type="presParOf" srcId="{C9831F70-9BCB-4DCA-A145-8CB64A09A587}" destId="{641261CB-B8F8-4C6F-B5DC-F58E65BDD506}" srcOrd="2" destOrd="0" presId="urn:microsoft.com/office/officeart/2008/layout/VerticalCurvedList"/>
    <dgm:cxn modelId="{995A9466-8F51-477F-8C1A-A341C036E1F0}" type="presParOf" srcId="{641261CB-B8F8-4C6F-B5DC-F58E65BDD506}" destId="{DFF7600D-9F63-44C1-954B-BD0FFC161427}" srcOrd="0" destOrd="0" presId="urn:microsoft.com/office/officeart/2008/layout/VerticalCurvedList"/>
    <dgm:cxn modelId="{363DC9C4-B61A-4ED0-B92B-1E11B042E317}" type="presParOf" srcId="{C9831F70-9BCB-4DCA-A145-8CB64A09A587}" destId="{C016956D-C554-4AFC-9D0E-1C117CCAAEBF}" srcOrd="3" destOrd="0" presId="urn:microsoft.com/office/officeart/2008/layout/VerticalCurvedList"/>
    <dgm:cxn modelId="{909A04D6-4C4E-4D48-A40D-A97D01E84378}" type="presParOf" srcId="{C9831F70-9BCB-4DCA-A145-8CB64A09A587}" destId="{EF2B97B1-CB63-4DC2-9388-907CECA711C0}" srcOrd="4" destOrd="0" presId="urn:microsoft.com/office/officeart/2008/layout/VerticalCurvedList"/>
    <dgm:cxn modelId="{062DBDD5-FE4F-426D-A138-BA2A73969B0D}" type="presParOf" srcId="{EF2B97B1-CB63-4DC2-9388-907CECA711C0}" destId="{8F898C14-7ADD-4088-A8AB-44E3921BF8C8}" srcOrd="0" destOrd="0" presId="urn:microsoft.com/office/officeart/2008/layout/VerticalCurvedList"/>
    <dgm:cxn modelId="{9BEDEE94-7ADA-4993-A2DE-3CB03C802176}" type="presParOf" srcId="{C9831F70-9BCB-4DCA-A145-8CB64A09A587}" destId="{29309DE1-C075-4502-A876-4BA334665F21}" srcOrd="5" destOrd="0" presId="urn:microsoft.com/office/officeart/2008/layout/VerticalCurvedList"/>
    <dgm:cxn modelId="{AC7A055A-BDBF-47C2-896D-CCE8FF566D42}" type="presParOf" srcId="{C9831F70-9BCB-4DCA-A145-8CB64A09A587}" destId="{6F5F2211-92FD-42AE-B72A-FBDC97E48639}" srcOrd="6" destOrd="0" presId="urn:microsoft.com/office/officeart/2008/layout/VerticalCurvedList"/>
    <dgm:cxn modelId="{D67714C1-6908-45D9-B20A-2846FEA471BB}" type="presParOf" srcId="{6F5F2211-92FD-42AE-B72A-FBDC97E48639}" destId="{D403931A-2177-4245-8BF7-C5174DEC29B5}" srcOrd="0" destOrd="0" presId="urn:microsoft.com/office/officeart/2008/layout/VerticalCurvedList"/>
    <dgm:cxn modelId="{E7712DDD-AC1E-43E2-BF4F-93DC5F4058D3}" type="presParOf" srcId="{C9831F70-9BCB-4DCA-A145-8CB64A09A587}" destId="{B338A954-278E-498A-BC81-01FA9BB77784}" srcOrd="7" destOrd="0" presId="urn:microsoft.com/office/officeart/2008/layout/VerticalCurvedList"/>
    <dgm:cxn modelId="{CB42E389-A01B-4F71-9314-673065AC10CC}" type="presParOf" srcId="{C9831F70-9BCB-4DCA-A145-8CB64A09A587}" destId="{EE636D6B-6EB4-441D-B9EF-46AD15B24B94}" srcOrd="8" destOrd="0" presId="urn:microsoft.com/office/officeart/2008/layout/VerticalCurvedList"/>
    <dgm:cxn modelId="{93762F58-3DAE-4D6C-9F67-67F4FBE77401}" type="presParOf" srcId="{EE636D6B-6EB4-441D-B9EF-46AD15B24B94}" destId="{AB3E91A5-3C2E-4E86-9FF0-90BB2F3B9E84}" srcOrd="0" destOrd="0" presId="urn:microsoft.com/office/officeart/2008/layout/VerticalCurvedList"/>
    <dgm:cxn modelId="{99799667-A4C1-4F5C-9ACA-2B7B6501E771}" type="presParOf" srcId="{C9831F70-9BCB-4DCA-A145-8CB64A09A587}" destId="{E73DC8DA-D26A-464C-B1FB-17F8C9397133}" srcOrd="9" destOrd="0" presId="urn:microsoft.com/office/officeart/2008/layout/VerticalCurvedList"/>
    <dgm:cxn modelId="{63F00E86-E6A9-41D9-A8B8-BF2DF64B6EAF}" type="presParOf" srcId="{C9831F70-9BCB-4DCA-A145-8CB64A09A587}" destId="{AAD01F8B-DE91-4AA6-A17D-99F1A175A945}" srcOrd="10" destOrd="0" presId="urn:microsoft.com/office/officeart/2008/layout/VerticalCurvedList"/>
    <dgm:cxn modelId="{631A7CDE-7558-41FF-9C97-BC6163F26F17}" type="presParOf" srcId="{AAD01F8B-DE91-4AA6-A17D-99F1A175A945}" destId="{DD24942B-2AC3-4527-B9B1-DFD10F33A7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C2010-2B26-4900-B5B4-D90661D05CA1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1E53F98-1560-4064-9CF3-05F660BED0B1}">
      <dgm:prSet phldrT="[Текст]" custT="1"/>
      <dgm:spPr/>
      <dgm:t>
        <a:bodyPr/>
        <a:lstStyle/>
        <a:p>
          <a:r>
            <a:rPr lang="uk-UA" sz="2200" dirty="0"/>
            <a:t>у </a:t>
          </a:r>
          <a:r>
            <a:rPr lang="uk-UA" sz="2200" b="1" dirty="0">
              <a:solidFill>
                <a:srgbClr val="FFFF00"/>
              </a:solidFill>
            </a:rPr>
            <a:t>прямому напрямку</a:t>
          </a:r>
          <a:endParaRPr lang="ru-RU" sz="2200" dirty="0"/>
        </a:p>
      </dgm:t>
    </dgm:pt>
    <dgm:pt modelId="{DCE63EC1-4019-42F9-8BB0-ECFB808CC0B2}" type="parTrans" cxnId="{FF0A4558-D28D-49F3-BC5E-74A0EF30806B}">
      <dgm:prSet/>
      <dgm:spPr/>
      <dgm:t>
        <a:bodyPr/>
        <a:lstStyle/>
        <a:p>
          <a:endParaRPr lang="ru-RU" sz="2200"/>
        </a:p>
      </dgm:t>
    </dgm:pt>
    <dgm:pt modelId="{78E966FE-F3B5-4682-8B46-696605D40F54}" type="sibTrans" cxnId="{FF0A4558-D28D-49F3-BC5E-74A0EF30806B}">
      <dgm:prSet/>
      <dgm:spPr/>
      <dgm:t>
        <a:bodyPr/>
        <a:lstStyle/>
        <a:p>
          <a:endParaRPr lang="ru-RU" sz="2200"/>
        </a:p>
      </dgm:t>
    </dgm:pt>
    <dgm:pt modelId="{96F97E1B-DB7A-4CE0-B4A5-B2CBF10A444F}">
      <dgm:prSet phldrT="[Текст]" custT="1"/>
      <dgm:spPr/>
      <dgm:t>
        <a:bodyPr/>
        <a:lstStyle/>
        <a:p>
          <a:r>
            <a:rPr lang="uk-UA" sz="2200" dirty="0"/>
            <a:t>нівелірами із збільшенням зорової труби </a:t>
          </a:r>
          <a:r>
            <a:rPr lang="uk-UA" sz="2200" b="1" dirty="0">
              <a:solidFill>
                <a:srgbClr val="FFFF00"/>
              </a:solidFill>
            </a:rPr>
            <a:t>не менше 25</a:t>
          </a:r>
          <a:r>
            <a:rPr lang="uk-UA" sz="2200" b="1" baseline="30000" dirty="0">
              <a:solidFill>
                <a:srgbClr val="FFFF00"/>
              </a:solidFill>
            </a:rPr>
            <a:t>х</a:t>
          </a:r>
          <a:r>
            <a:rPr lang="uk-UA" sz="2200" b="1" dirty="0">
              <a:solidFill>
                <a:srgbClr val="FFFF00"/>
              </a:solidFill>
            </a:rPr>
            <a:t> </a:t>
          </a:r>
          <a:r>
            <a:rPr lang="uk-UA" sz="2200" dirty="0"/>
            <a:t>та ціною поділки рівня </a:t>
          </a:r>
          <a:br>
            <a:rPr lang="uk-UA" sz="2200" dirty="0"/>
          </a:br>
          <a:r>
            <a:rPr lang="uk-UA" sz="2200" b="1" dirty="0">
              <a:solidFill>
                <a:srgbClr val="FFFF00"/>
              </a:solidFill>
            </a:rPr>
            <a:t>30" на 2 мм </a:t>
          </a:r>
          <a:r>
            <a:rPr lang="uk-UA" sz="2200" dirty="0"/>
            <a:t>або </a:t>
          </a:r>
          <a:r>
            <a:rPr lang="uk-UA" sz="2200" dirty="0" err="1"/>
            <a:t>рівноточними</a:t>
          </a:r>
          <a:r>
            <a:rPr lang="uk-UA" sz="2200" dirty="0"/>
            <a:t> нівелірами з компенсатором</a:t>
          </a:r>
          <a:endParaRPr lang="ru-RU" sz="2200" dirty="0"/>
        </a:p>
      </dgm:t>
    </dgm:pt>
    <dgm:pt modelId="{4437BC8F-841D-412E-BA00-249665A00093}" type="parTrans" cxnId="{EB86748F-C33C-4B02-A223-80182B7C9510}">
      <dgm:prSet/>
      <dgm:spPr/>
      <dgm:t>
        <a:bodyPr/>
        <a:lstStyle/>
        <a:p>
          <a:endParaRPr lang="ru-RU" sz="2200"/>
        </a:p>
      </dgm:t>
    </dgm:pt>
    <dgm:pt modelId="{3993A595-BDCF-4B70-A4A2-0B8F3ED08775}" type="sibTrans" cxnId="{EB86748F-C33C-4B02-A223-80182B7C9510}">
      <dgm:prSet/>
      <dgm:spPr/>
      <dgm:t>
        <a:bodyPr/>
        <a:lstStyle/>
        <a:p>
          <a:endParaRPr lang="ru-RU" sz="2200"/>
        </a:p>
      </dgm:t>
    </dgm:pt>
    <dgm:pt modelId="{8D53FB4B-4AF2-4C05-BEF2-B71EC32AD8F3}">
      <dgm:prSet phldrT="[Текст]" custT="1"/>
      <dgm:spPr/>
      <dgm:t>
        <a:bodyPr/>
        <a:lstStyle/>
        <a:p>
          <a:r>
            <a:rPr lang="uk-UA" sz="2200" dirty="0"/>
            <a:t>за допомогою триметрових двосторонніх шашкових рейок із сантиметровими поділками та рівнями</a:t>
          </a:r>
          <a:endParaRPr lang="ru-RU" sz="2200" dirty="0"/>
        </a:p>
      </dgm:t>
    </dgm:pt>
    <dgm:pt modelId="{0C6A3CE9-2365-4792-8D8A-1E063F031A4E}" type="parTrans" cxnId="{A2B60004-2779-4B45-9855-5F7143EA9C2D}">
      <dgm:prSet/>
      <dgm:spPr/>
      <dgm:t>
        <a:bodyPr/>
        <a:lstStyle/>
        <a:p>
          <a:endParaRPr lang="ru-RU" sz="2200"/>
        </a:p>
      </dgm:t>
    </dgm:pt>
    <dgm:pt modelId="{ABEE0877-298D-4022-AFFD-226325281B5A}" type="sibTrans" cxnId="{A2B60004-2779-4B45-9855-5F7143EA9C2D}">
      <dgm:prSet/>
      <dgm:spPr/>
      <dgm:t>
        <a:bodyPr/>
        <a:lstStyle/>
        <a:p>
          <a:endParaRPr lang="ru-RU" sz="2200"/>
        </a:p>
      </dgm:t>
    </dgm:pt>
    <dgm:pt modelId="{A5F8E893-D036-48BF-BECD-D05816E5CFB2}" type="pres">
      <dgm:prSet presAssocID="{168C2010-2B26-4900-B5B4-D90661D05CA1}" presName="Name0" presStyleCnt="0">
        <dgm:presLayoutVars>
          <dgm:chMax val="7"/>
          <dgm:chPref val="7"/>
          <dgm:dir/>
        </dgm:presLayoutVars>
      </dgm:prSet>
      <dgm:spPr/>
    </dgm:pt>
    <dgm:pt modelId="{C9831F70-9BCB-4DCA-A145-8CB64A09A587}" type="pres">
      <dgm:prSet presAssocID="{168C2010-2B26-4900-B5B4-D90661D05CA1}" presName="Name1" presStyleCnt="0"/>
      <dgm:spPr/>
    </dgm:pt>
    <dgm:pt modelId="{A790D45D-4A8F-415B-AB20-DDE51113DFC6}" type="pres">
      <dgm:prSet presAssocID="{168C2010-2B26-4900-B5B4-D90661D05CA1}" presName="cycle" presStyleCnt="0"/>
      <dgm:spPr/>
    </dgm:pt>
    <dgm:pt modelId="{6C6A74F1-25EC-4B29-93C1-56C219206A9C}" type="pres">
      <dgm:prSet presAssocID="{168C2010-2B26-4900-B5B4-D90661D05CA1}" presName="srcNode" presStyleLbl="node1" presStyleIdx="0" presStyleCnt="3"/>
      <dgm:spPr/>
    </dgm:pt>
    <dgm:pt modelId="{3422BB24-38A5-419B-ADE1-FFB1208C9307}" type="pres">
      <dgm:prSet presAssocID="{168C2010-2B26-4900-B5B4-D90661D05CA1}" presName="conn" presStyleLbl="parChTrans1D2" presStyleIdx="0" presStyleCnt="1"/>
      <dgm:spPr/>
    </dgm:pt>
    <dgm:pt modelId="{49DBAC63-BF0B-4E01-8134-EAEC46040124}" type="pres">
      <dgm:prSet presAssocID="{168C2010-2B26-4900-B5B4-D90661D05CA1}" presName="extraNode" presStyleLbl="node1" presStyleIdx="0" presStyleCnt="3"/>
      <dgm:spPr/>
    </dgm:pt>
    <dgm:pt modelId="{B30196A8-4FA1-4447-8445-2A544C7ABE9C}" type="pres">
      <dgm:prSet presAssocID="{168C2010-2B26-4900-B5B4-D90661D05CA1}" presName="dstNode" presStyleLbl="node1" presStyleIdx="0" presStyleCnt="3"/>
      <dgm:spPr/>
    </dgm:pt>
    <dgm:pt modelId="{84FBCC54-EAB7-4C99-BFA8-4EC36B25F834}" type="pres">
      <dgm:prSet presAssocID="{71E53F98-1560-4064-9CF3-05F660BED0B1}" presName="text_1" presStyleLbl="node1" presStyleIdx="0" presStyleCnt="3">
        <dgm:presLayoutVars>
          <dgm:bulletEnabled val="1"/>
        </dgm:presLayoutVars>
      </dgm:prSet>
      <dgm:spPr/>
    </dgm:pt>
    <dgm:pt modelId="{641261CB-B8F8-4C6F-B5DC-F58E65BDD506}" type="pres">
      <dgm:prSet presAssocID="{71E53F98-1560-4064-9CF3-05F660BED0B1}" presName="accent_1" presStyleCnt="0"/>
      <dgm:spPr/>
    </dgm:pt>
    <dgm:pt modelId="{DFF7600D-9F63-44C1-954B-BD0FFC161427}" type="pres">
      <dgm:prSet presAssocID="{71E53F98-1560-4064-9CF3-05F660BED0B1}" presName="accentRepeatNode" presStyleLbl="solidFgAcc1" presStyleIdx="0" presStyleCnt="3"/>
      <dgm:spPr/>
    </dgm:pt>
    <dgm:pt modelId="{C016956D-C554-4AFC-9D0E-1C117CCAAEBF}" type="pres">
      <dgm:prSet presAssocID="{96F97E1B-DB7A-4CE0-B4A5-B2CBF10A444F}" presName="text_2" presStyleLbl="node1" presStyleIdx="1" presStyleCnt="3">
        <dgm:presLayoutVars>
          <dgm:bulletEnabled val="1"/>
        </dgm:presLayoutVars>
      </dgm:prSet>
      <dgm:spPr/>
    </dgm:pt>
    <dgm:pt modelId="{EF2B97B1-CB63-4DC2-9388-907CECA711C0}" type="pres">
      <dgm:prSet presAssocID="{96F97E1B-DB7A-4CE0-B4A5-B2CBF10A444F}" presName="accent_2" presStyleCnt="0"/>
      <dgm:spPr/>
    </dgm:pt>
    <dgm:pt modelId="{8F898C14-7ADD-4088-A8AB-44E3921BF8C8}" type="pres">
      <dgm:prSet presAssocID="{96F97E1B-DB7A-4CE0-B4A5-B2CBF10A444F}" presName="accentRepeatNode" presStyleLbl="solidFgAcc1" presStyleIdx="1" presStyleCnt="3"/>
      <dgm:spPr/>
    </dgm:pt>
    <dgm:pt modelId="{29309DE1-C075-4502-A876-4BA334665F21}" type="pres">
      <dgm:prSet presAssocID="{8D53FB4B-4AF2-4C05-BEF2-B71EC32AD8F3}" presName="text_3" presStyleLbl="node1" presStyleIdx="2" presStyleCnt="3">
        <dgm:presLayoutVars>
          <dgm:bulletEnabled val="1"/>
        </dgm:presLayoutVars>
      </dgm:prSet>
      <dgm:spPr/>
    </dgm:pt>
    <dgm:pt modelId="{6F5F2211-92FD-42AE-B72A-FBDC97E48639}" type="pres">
      <dgm:prSet presAssocID="{8D53FB4B-4AF2-4C05-BEF2-B71EC32AD8F3}" presName="accent_3" presStyleCnt="0"/>
      <dgm:spPr/>
    </dgm:pt>
    <dgm:pt modelId="{D403931A-2177-4245-8BF7-C5174DEC29B5}" type="pres">
      <dgm:prSet presAssocID="{8D53FB4B-4AF2-4C05-BEF2-B71EC32AD8F3}" presName="accentRepeatNode" presStyleLbl="solidFgAcc1" presStyleIdx="2" presStyleCnt="3"/>
      <dgm:spPr/>
    </dgm:pt>
  </dgm:ptLst>
  <dgm:cxnLst>
    <dgm:cxn modelId="{A2B60004-2779-4B45-9855-5F7143EA9C2D}" srcId="{168C2010-2B26-4900-B5B4-D90661D05CA1}" destId="{8D53FB4B-4AF2-4C05-BEF2-B71EC32AD8F3}" srcOrd="2" destOrd="0" parTransId="{0C6A3CE9-2365-4792-8D8A-1E063F031A4E}" sibTransId="{ABEE0877-298D-4022-AFFD-226325281B5A}"/>
    <dgm:cxn modelId="{D0593F09-856D-4D3F-B045-B1FF78FF60D4}" type="presOf" srcId="{8D53FB4B-4AF2-4C05-BEF2-B71EC32AD8F3}" destId="{29309DE1-C075-4502-A876-4BA334665F21}" srcOrd="0" destOrd="0" presId="urn:microsoft.com/office/officeart/2008/layout/VerticalCurvedList"/>
    <dgm:cxn modelId="{018C2D13-A03B-46BD-8578-68EF5EDDFD9C}" type="presOf" srcId="{78E966FE-F3B5-4682-8B46-696605D40F54}" destId="{3422BB24-38A5-419B-ADE1-FFB1208C9307}" srcOrd="0" destOrd="0" presId="urn:microsoft.com/office/officeart/2008/layout/VerticalCurvedList"/>
    <dgm:cxn modelId="{BE10623B-31E9-4072-8899-D8E679E6678F}" type="presOf" srcId="{71E53F98-1560-4064-9CF3-05F660BED0B1}" destId="{84FBCC54-EAB7-4C99-BFA8-4EC36B25F834}" srcOrd="0" destOrd="0" presId="urn:microsoft.com/office/officeart/2008/layout/VerticalCurvedList"/>
    <dgm:cxn modelId="{FF0A4558-D28D-49F3-BC5E-74A0EF30806B}" srcId="{168C2010-2B26-4900-B5B4-D90661D05CA1}" destId="{71E53F98-1560-4064-9CF3-05F660BED0B1}" srcOrd="0" destOrd="0" parTransId="{DCE63EC1-4019-42F9-8BB0-ECFB808CC0B2}" sibTransId="{78E966FE-F3B5-4682-8B46-696605D40F54}"/>
    <dgm:cxn modelId="{32346D7A-46BB-44EF-9BE7-9DC8ADF212C8}" type="presOf" srcId="{168C2010-2B26-4900-B5B4-D90661D05CA1}" destId="{A5F8E893-D036-48BF-BECD-D05816E5CFB2}" srcOrd="0" destOrd="0" presId="urn:microsoft.com/office/officeart/2008/layout/VerticalCurvedList"/>
    <dgm:cxn modelId="{EB86748F-C33C-4B02-A223-80182B7C9510}" srcId="{168C2010-2B26-4900-B5B4-D90661D05CA1}" destId="{96F97E1B-DB7A-4CE0-B4A5-B2CBF10A444F}" srcOrd="1" destOrd="0" parTransId="{4437BC8F-841D-412E-BA00-249665A00093}" sibTransId="{3993A595-BDCF-4B70-A4A2-0B8F3ED08775}"/>
    <dgm:cxn modelId="{119D8AE9-4361-470A-BBB2-B08E4041E767}" type="presOf" srcId="{96F97E1B-DB7A-4CE0-B4A5-B2CBF10A444F}" destId="{C016956D-C554-4AFC-9D0E-1C117CCAAEBF}" srcOrd="0" destOrd="0" presId="urn:microsoft.com/office/officeart/2008/layout/VerticalCurvedList"/>
    <dgm:cxn modelId="{33C1D045-F42F-402D-8FA4-D1FBE76986BF}" type="presParOf" srcId="{A5F8E893-D036-48BF-BECD-D05816E5CFB2}" destId="{C9831F70-9BCB-4DCA-A145-8CB64A09A587}" srcOrd="0" destOrd="0" presId="urn:microsoft.com/office/officeart/2008/layout/VerticalCurvedList"/>
    <dgm:cxn modelId="{AE46522E-2D87-426E-BC98-6D121CFDA06B}" type="presParOf" srcId="{C9831F70-9BCB-4DCA-A145-8CB64A09A587}" destId="{A790D45D-4A8F-415B-AB20-DDE51113DFC6}" srcOrd="0" destOrd="0" presId="urn:microsoft.com/office/officeart/2008/layout/VerticalCurvedList"/>
    <dgm:cxn modelId="{A48F2B78-21EC-4F8A-8376-2199D092B311}" type="presParOf" srcId="{A790D45D-4A8F-415B-AB20-DDE51113DFC6}" destId="{6C6A74F1-25EC-4B29-93C1-56C219206A9C}" srcOrd="0" destOrd="0" presId="urn:microsoft.com/office/officeart/2008/layout/VerticalCurvedList"/>
    <dgm:cxn modelId="{E0ADC6C7-65E1-43A5-B6EE-BF525A93BE98}" type="presParOf" srcId="{A790D45D-4A8F-415B-AB20-DDE51113DFC6}" destId="{3422BB24-38A5-419B-ADE1-FFB1208C9307}" srcOrd="1" destOrd="0" presId="urn:microsoft.com/office/officeart/2008/layout/VerticalCurvedList"/>
    <dgm:cxn modelId="{6BDA6517-7DC9-4F6C-83FA-4B83489117CB}" type="presParOf" srcId="{A790D45D-4A8F-415B-AB20-DDE51113DFC6}" destId="{49DBAC63-BF0B-4E01-8134-EAEC46040124}" srcOrd="2" destOrd="0" presId="urn:microsoft.com/office/officeart/2008/layout/VerticalCurvedList"/>
    <dgm:cxn modelId="{56C11885-F0BB-4953-88D9-291D6E3C69BA}" type="presParOf" srcId="{A790D45D-4A8F-415B-AB20-DDE51113DFC6}" destId="{B30196A8-4FA1-4447-8445-2A544C7ABE9C}" srcOrd="3" destOrd="0" presId="urn:microsoft.com/office/officeart/2008/layout/VerticalCurvedList"/>
    <dgm:cxn modelId="{B12C14D3-4FAC-4B3E-BC0F-4A8D3245977A}" type="presParOf" srcId="{C9831F70-9BCB-4DCA-A145-8CB64A09A587}" destId="{84FBCC54-EAB7-4C99-BFA8-4EC36B25F834}" srcOrd="1" destOrd="0" presId="urn:microsoft.com/office/officeart/2008/layout/VerticalCurvedList"/>
    <dgm:cxn modelId="{038D2F93-57A1-4677-AC29-E2DF68D27F0B}" type="presParOf" srcId="{C9831F70-9BCB-4DCA-A145-8CB64A09A587}" destId="{641261CB-B8F8-4C6F-B5DC-F58E65BDD506}" srcOrd="2" destOrd="0" presId="urn:microsoft.com/office/officeart/2008/layout/VerticalCurvedList"/>
    <dgm:cxn modelId="{995A9466-8F51-477F-8C1A-A341C036E1F0}" type="presParOf" srcId="{641261CB-B8F8-4C6F-B5DC-F58E65BDD506}" destId="{DFF7600D-9F63-44C1-954B-BD0FFC161427}" srcOrd="0" destOrd="0" presId="urn:microsoft.com/office/officeart/2008/layout/VerticalCurvedList"/>
    <dgm:cxn modelId="{363DC9C4-B61A-4ED0-B92B-1E11B042E317}" type="presParOf" srcId="{C9831F70-9BCB-4DCA-A145-8CB64A09A587}" destId="{C016956D-C554-4AFC-9D0E-1C117CCAAEBF}" srcOrd="3" destOrd="0" presId="urn:microsoft.com/office/officeart/2008/layout/VerticalCurvedList"/>
    <dgm:cxn modelId="{909A04D6-4C4E-4D48-A40D-A97D01E84378}" type="presParOf" srcId="{C9831F70-9BCB-4DCA-A145-8CB64A09A587}" destId="{EF2B97B1-CB63-4DC2-9388-907CECA711C0}" srcOrd="4" destOrd="0" presId="urn:microsoft.com/office/officeart/2008/layout/VerticalCurvedList"/>
    <dgm:cxn modelId="{062DBDD5-FE4F-426D-A138-BA2A73969B0D}" type="presParOf" srcId="{EF2B97B1-CB63-4DC2-9388-907CECA711C0}" destId="{8F898C14-7ADD-4088-A8AB-44E3921BF8C8}" srcOrd="0" destOrd="0" presId="urn:microsoft.com/office/officeart/2008/layout/VerticalCurvedList"/>
    <dgm:cxn modelId="{9BEDEE94-7ADA-4993-A2DE-3CB03C802176}" type="presParOf" srcId="{C9831F70-9BCB-4DCA-A145-8CB64A09A587}" destId="{29309DE1-C075-4502-A876-4BA334665F21}" srcOrd="5" destOrd="0" presId="urn:microsoft.com/office/officeart/2008/layout/VerticalCurvedList"/>
    <dgm:cxn modelId="{AC7A055A-BDBF-47C2-896D-CCE8FF566D42}" type="presParOf" srcId="{C9831F70-9BCB-4DCA-A145-8CB64A09A587}" destId="{6F5F2211-92FD-42AE-B72A-FBDC97E48639}" srcOrd="6" destOrd="0" presId="urn:microsoft.com/office/officeart/2008/layout/VerticalCurvedList"/>
    <dgm:cxn modelId="{D67714C1-6908-45D9-B20A-2846FEA471BB}" type="presParOf" srcId="{6F5F2211-92FD-42AE-B72A-FBDC97E48639}" destId="{D403931A-2177-4245-8BF7-C5174DEC29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8C2010-2B26-4900-B5B4-D90661D05CA1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6F97E1B-DB7A-4CE0-B4A5-B2CBF10A444F}">
      <dgm:prSet phldrT="[Текст]" custT="1"/>
      <dgm:spPr/>
      <dgm:t>
        <a:bodyPr/>
        <a:lstStyle/>
        <a:p>
          <a:r>
            <a:rPr lang="uk-UA" sz="2200" dirty="0"/>
            <a:t>нівелірами із збільшенням зорової труби </a:t>
          </a:r>
          <a:r>
            <a:rPr lang="uk-UA" sz="2200" b="1" dirty="0">
              <a:solidFill>
                <a:srgbClr val="FFFF00"/>
              </a:solidFill>
            </a:rPr>
            <a:t>не менше 20</a:t>
          </a:r>
          <a:r>
            <a:rPr lang="uk-UA" sz="2200" b="1" baseline="30000" dirty="0">
              <a:solidFill>
                <a:srgbClr val="FFFF00"/>
              </a:solidFill>
            </a:rPr>
            <a:t>х</a:t>
          </a:r>
          <a:r>
            <a:rPr lang="uk-UA" sz="2200" b="1" dirty="0">
              <a:solidFill>
                <a:srgbClr val="FFFF00"/>
              </a:solidFill>
            </a:rPr>
            <a:t> </a:t>
          </a:r>
          <a:r>
            <a:rPr lang="uk-UA" sz="2200" dirty="0"/>
            <a:t>та ціною поділки рівня </a:t>
          </a:r>
          <a:br>
            <a:rPr lang="uk-UA" sz="2200" dirty="0"/>
          </a:br>
          <a:r>
            <a:rPr lang="uk-UA" sz="2200" b="1" dirty="0">
              <a:solidFill>
                <a:srgbClr val="FFFF00"/>
              </a:solidFill>
            </a:rPr>
            <a:t>45" на 2 мм </a:t>
          </a:r>
          <a:r>
            <a:rPr lang="uk-UA" sz="2200" dirty="0"/>
            <a:t>або </a:t>
          </a:r>
          <a:r>
            <a:rPr lang="uk-UA" sz="2200" dirty="0" err="1"/>
            <a:t>рівноточними</a:t>
          </a:r>
          <a:r>
            <a:rPr lang="uk-UA" sz="2200" dirty="0"/>
            <a:t> нівелірами з компенсатором</a:t>
          </a:r>
          <a:endParaRPr lang="ru-RU" sz="2200" dirty="0"/>
        </a:p>
      </dgm:t>
    </dgm:pt>
    <dgm:pt modelId="{4437BC8F-841D-412E-BA00-249665A00093}" type="parTrans" cxnId="{EB86748F-C33C-4B02-A223-80182B7C9510}">
      <dgm:prSet/>
      <dgm:spPr/>
      <dgm:t>
        <a:bodyPr/>
        <a:lstStyle/>
        <a:p>
          <a:endParaRPr lang="ru-RU" sz="2200"/>
        </a:p>
      </dgm:t>
    </dgm:pt>
    <dgm:pt modelId="{3993A595-BDCF-4B70-A4A2-0B8F3ED08775}" type="sibTrans" cxnId="{EB86748F-C33C-4B02-A223-80182B7C9510}">
      <dgm:prSet/>
      <dgm:spPr/>
      <dgm:t>
        <a:bodyPr/>
        <a:lstStyle/>
        <a:p>
          <a:endParaRPr lang="ru-RU" sz="2200"/>
        </a:p>
      </dgm:t>
    </dgm:pt>
    <dgm:pt modelId="{8D53FB4B-4AF2-4C05-BEF2-B71EC32AD8F3}">
      <dgm:prSet phldrT="[Текст]" custT="1"/>
      <dgm:spPr/>
      <dgm:t>
        <a:bodyPr/>
        <a:lstStyle/>
        <a:p>
          <a:r>
            <a:rPr lang="uk-UA" sz="2200" dirty="0"/>
            <a:t>за допомогою двосторонніх або односторонніх рейок</a:t>
          </a:r>
          <a:endParaRPr lang="ru-RU" sz="2200" dirty="0"/>
        </a:p>
      </dgm:t>
    </dgm:pt>
    <dgm:pt modelId="{0C6A3CE9-2365-4792-8D8A-1E063F031A4E}" type="parTrans" cxnId="{A2B60004-2779-4B45-9855-5F7143EA9C2D}">
      <dgm:prSet/>
      <dgm:spPr/>
      <dgm:t>
        <a:bodyPr/>
        <a:lstStyle/>
        <a:p>
          <a:endParaRPr lang="ru-RU" sz="2200"/>
        </a:p>
      </dgm:t>
    </dgm:pt>
    <dgm:pt modelId="{ABEE0877-298D-4022-AFFD-226325281B5A}" type="sibTrans" cxnId="{A2B60004-2779-4B45-9855-5F7143EA9C2D}">
      <dgm:prSet/>
      <dgm:spPr/>
      <dgm:t>
        <a:bodyPr/>
        <a:lstStyle/>
        <a:p>
          <a:endParaRPr lang="ru-RU" sz="2200"/>
        </a:p>
      </dgm:t>
    </dgm:pt>
    <dgm:pt modelId="{A5F8E893-D036-48BF-BECD-D05816E5CFB2}" type="pres">
      <dgm:prSet presAssocID="{168C2010-2B26-4900-B5B4-D90661D05CA1}" presName="Name0" presStyleCnt="0">
        <dgm:presLayoutVars>
          <dgm:chMax val="7"/>
          <dgm:chPref val="7"/>
          <dgm:dir/>
        </dgm:presLayoutVars>
      </dgm:prSet>
      <dgm:spPr/>
    </dgm:pt>
    <dgm:pt modelId="{C9831F70-9BCB-4DCA-A145-8CB64A09A587}" type="pres">
      <dgm:prSet presAssocID="{168C2010-2B26-4900-B5B4-D90661D05CA1}" presName="Name1" presStyleCnt="0"/>
      <dgm:spPr/>
    </dgm:pt>
    <dgm:pt modelId="{A790D45D-4A8F-415B-AB20-DDE51113DFC6}" type="pres">
      <dgm:prSet presAssocID="{168C2010-2B26-4900-B5B4-D90661D05CA1}" presName="cycle" presStyleCnt="0"/>
      <dgm:spPr/>
    </dgm:pt>
    <dgm:pt modelId="{6C6A74F1-25EC-4B29-93C1-56C219206A9C}" type="pres">
      <dgm:prSet presAssocID="{168C2010-2B26-4900-B5B4-D90661D05CA1}" presName="srcNode" presStyleLbl="node1" presStyleIdx="0" presStyleCnt="2"/>
      <dgm:spPr/>
    </dgm:pt>
    <dgm:pt modelId="{3422BB24-38A5-419B-ADE1-FFB1208C9307}" type="pres">
      <dgm:prSet presAssocID="{168C2010-2B26-4900-B5B4-D90661D05CA1}" presName="conn" presStyleLbl="parChTrans1D2" presStyleIdx="0" presStyleCnt="1"/>
      <dgm:spPr/>
    </dgm:pt>
    <dgm:pt modelId="{49DBAC63-BF0B-4E01-8134-EAEC46040124}" type="pres">
      <dgm:prSet presAssocID="{168C2010-2B26-4900-B5B4-D90661D05CA1}" presName="extraNode" presStyleLbl="node1" presStyleIdx="0" presStyleCnt="2"/>
      <dgm:spPr/>
    </dgm:pt>
    <dgm:pt modelId="{B30196A8-4FA1-4447-8445-2A544C7ABE9C}" type="pres">
      <dgm:prSet presAssocID="{168C2010-2B26-4900-B5B4-D90661D05CA1}" presName="dstNode" presStyleLbl="node1" presStyleIdx="0" presStyleCnt="2"/>
      <dgm:spPr/>
    </dgm:pt>
    <dgm:pt modelId="{4DABC153-63BB-4754-B507-B9B22EFDE06A}" type="pres">
      <dgm:prSet presAssocID="{96F97E1B-DB7A-4CE0-B4A5-B2CBF10A444F}" presName="text_1" presStyleLbl="node1" presStyleIdx="0" presStyleCnt="2">
        <dgm:presLayoutVars>
          <dgm:bulletEnabled val="1"/>
        </dgm:presLayoutVars>
      </dgm:prSet>
      <dgm:spPr/>
    </dgm:pt>
    <dgm:pt modelId="{05A77D5B-D4B6-4B97-B865-6D962094A728}" type="pres">
      <dgm:prSet presAssocID="{96F97E1B-DB7A-4CE0-B4A5-B2CBF10A444F}" presName="accent_1" presStyleCnt="0"/>
      <dgm:spPr/>
    </dgm:pt>
    <dgm:pt modelId="{8F898C14-7ADD-4088-A8AB-44E3921BF8C8}" type="pres">
      <dgm:prSet presAssocID="{96F97E1B-DB7A-4CE0-B4A5-B2CBF10A444F}" presName="accentRepeatNode" presStyleLbl="solidFgAcc1" presStyleIdx="0" presStyleCnt="2"/>
      <dgm:spPr/>
    </dgm:pt>
    <dgm:pt modelId="{2DF6492F-D17B-49E3-8DE2-3596AFBB22AA}" type="pres">
      <dgm:prSet presAssocID="{8D53FB4B-4AF2-4C05-BEF2-B71EC32AD8F3}" presName="text_2" presStyleLbl="node1" presStyleIdx="1" presStyleCnt="2">
        <dgm:presLayoutVars>
          <dgm:bulletEnabled val="1"/>
        </dgm:presLayoutVars>
      </dgm:prSet>
      <dgm:spPr/>
    </dgm:pt>
    <dgm:pt modelId="{8FB558F7-47BF-42DD-8941-79E88BC9A58E}" type="pres">
      <dgm:prSet presAssocID="{8D53FB4B-4AF2-4C05-BEF2-B71EC32AD8F3}" presName="accent_2" presStyleCnt="0"/>
      <dgm:spPr/>
    </dgm:pt>
    <dgm:pt modelId="{D403931A-2177-4245-8BF7-C5174DEC29B5}" type="pres">
      <dgm:prSet presAssocID="{8D53FB4B-4AF2-4C05-BEF2-B71EC32AD8F3}" presName="accentRepeatNode" presStyleLbl="solidFgAcc1" presStyleIdx="1" presStyleCnt="2"/>
      <dgm:spPr/>
    </dgm:pt>
  </dgm:ptLst>
  <dgm:cxnLst>
    <dgm:cxn modelId="{A2B60004-2779-4B45-9855-5F7143EA9C2D}" srcId="{168C2010-2B26-4900-B5B4-D90661D05CA1}" destId="{8D53FB4B-4AF2-4C05-BEF2-B71EC32AD8F3}" srcOrd="1" destOrd="0" parTransId="{0C6A3CE9-2365-4792-8D8A-1E063F031A4E}" sibTransId="{ABEE0877-298D-4022-AFFD-226325281B5A}"/>
    <dgm:cxn modelId="{BA18C259-9233-4CB1-A1BA-DAAEA4FF2D8C}" type="presOf" srcId="{8D53FB4B-4AF2-4C05-BEF2-B71EC32AD8F3}" destId="{2DF6492F-D17B-49E3-8DE2-3596AFBB22AA}" srcOrd="0" destOrd="0" presId="urn:microsoft.com/office/officeart/2008/layout/VerticalCurvedList"/>
    <dgm:cxn modelId="{32346D7A-46BB-44EF-9BE7-9DC8ADF212C8}" type="presOf" srcId="{168C2010-2B26-4900-B5B4-D90661D05CA1}" destId="{A5F8E893-D036-48BF-BECD-D05816E5CFB2}" srcOrd="0" destOrd="0" presId="urn:microsoft.com/office/officeart/2008/layout/VerticalCurvedList"/>
    <dgm:cxn modelId="{EB86748F-C33C-4B02-A223-80182B7C9510}" srcId="{168C2010-2B26-4900-B5B4-D90661D05CA1}" destId="{96F97E1B-DB7A-4CE0-B4A5-B2CBF10A444F}" srcOrd="0" destOrd="0" parTransId="{4437BC8F-841D-412E-BA00-249665A00093}" sibTransId="{3993A595-BDCF-4B70-A4A2-0B8F3ED08775}"/>
    <dgm:cxn modelId="{AFC5709C-9491-4600-B917-A2534C148590}" type="presOf" srcId="{96F97E1B-DB7A-4CE0-B4A5-B2CBF10A444F}" destId="{4DABC153-63BB-4754-B507-B9B22EFDE06A}" srcOrd="0" destOrd="0" presId="urn:microsoft.com/office/officeart/2008/layout/VerticalCurvedList"/>
    <dgm:cxn modelId="{B049BEE5-3AEF-4D6F-8CFB-131B43792363}" type="presOf" srcId="{3993A595-BDCF-4B70-A4A2-0B8F3ED08775}" destId="{3422BB24-38A5-419B-ADE1-FFB1208C9307}" srcOrd="0" destOrd="0" presId="urn:microsoft.com/office/officeart/2008/layout/VerticalCurvedList"/>
    <dgm:cxn modelId="{33C1D045-F42F-402D-8FA4-D1FBE76986BF}" type="presParOf" srcId="{A5F8E893-D036-48BF-BECD-D05816E5CFB2}" destId="{C9831F70-9BCB-4DCA-A145-8CB64A09A587}" srcOrd="0" destOrd="0" presId="urn:microsoft.com/office/officeart/2008/layout/VerticalCurvedList"/>
    <dgm:cxn modelId="{AE46522E-2D87-426E-BC98-6D121CFDA06B}" type="presParOf" srcId="{C9831F70-9BCB-4DCA-A145-8CB64A09A587}" destId="{A790D45D-4A8F-415B-AB20-DDE51113DFC6}" srcOrd="0" destOrd="0" presId="urn:microsoft.com/office/officeart/2008/layout/VerticalCurvedList"/>
    <dgm:cxn modelId="{A48F2B78-21EC-4F8A-8376-2199D092B311}" type="presParOf" srcId="{A790D45D-4A8F-415B-AB20-DDE51113DFC6}" destId="{6C6A74F1-25EC-4B29-93C1-56C219206A9C}" srcOrd="0" destOrd="0" presId="urn:microsoft.com/office/officeart/2008/layout/VerticalCurvedList"/>
    <dgm:cxn modelId="{E0ADC6C7-65E1-43A5-B6EE-BF525A93BE98}" type="presParOf" srcId="{A790D45D-4A8F-415B-AB20-DDE51113DFC6}" destId="{3422BB24-38A5-419B-ADE1-FFB1208C9307}" srcOrd="1" destOrd="0" presId="urn:microsoft.com/office/officeart/2008/layout/VerticalCurvedList"/>
    <dgm:cxn modelId="{6BDA6517-7DC9-4F6C-83FA-4B83489117CB}" type="presParOf" srcId="{A790D45D-4A8F-415B-AB20-DDE51113DFC6}" destId="{49DBAC63-BF0B-4E01-8134-EAEC46040124}" srcOrd="2" destOrd="0" presId="urn:microsoft.com/office/officeart/2008/layout/VerticalCurvedList"/>
    <dgm:cxn modelId="{56C11885-F0BB-4953-88D9-291D6E3C69BA}" type="presParOf" srcId="{A790D45D-4A8F-415B-AB20-DDE51113DFC6}" destId="{B30196A8-4FA1-4447-8445-2A544C7ABE9C}" srcOrd="3" destOrd="0" presId="urn:microsoft.com/office/officeart/2008/layout/VerticalCurvedList"/>
    <dgm:cxn modelId="{E79A71AE-8304-419F-9B1F-6BEAB935D133}" type="presParOf" srcId="{C9831F70-9BCB-4DCA-A145-8CB64A09A587}" destId="{4DABC153-63BB-4754-B507-B9B22EFDE06A}" srcOrd="1" destOrd="0" presId="urn:microsoft.com/office/officeart/2008/layout/VerticalCurvedList"/>
    <dgm:cxn modelId="{2D414852-8004-417B-922A-034150BFC0B4}" type="presParOf" srcId="{C9831F70-9BCB-4DCA-A145-8CB64A09A587}" destId="{05A77D5B-D4B6-4B97-B865-6D962094A728}" srcOrd="2" destOrd="0" presId="urn:microsoft.com/office/officeart/2008/layout/VerticalCurvedList"/>
    <dgm:cxn modelId="{08B5B63F-A837-4D34-B8A3-30B83192EEC7}" type="presParOf" srcId="{05A77D5B-D4B6-4B97-B865-6D962094A728}" destId="{8F898C14-7ADD-4088-A8AB-44E3921BF8C8}" srcOrd="0" destOrd="0" presId="urn:microsoft.com/office/officeart/2008/layout/VerticalCurvedList"/>
    <dgm:cxn modelId="{45D6EDAF-D08D-4870-A5AB-247991B1826E}" type="presParOf" srcId="{C9831F70-9BCB-4DCA-A145-8CB64A09A587}" destId="{2DF6492F-D17B-49E3-8DE2-3596AFBB22AA}" srcOrd="3" destOrd="0" presId="urn:microsoft.com/office/officeart/2008/layout/VerticalCurvedList"/>
    <dgm:cxn modelId="{FB2CD6E1-C8EB-4A9A-B232-81F8984BB532}" type="presParOf" srcId="{C9831F70-9BCB-4DCA-A145-8CB64A09A587}" destId="{8FB558F7-47BF-42DD-8941-79E88BC9A58E}" srcOrd="4" destOrd="0" presId="urn:microsoft.com/office/officeart/2008/layout/VerticalCurvedList"/>
    <dgm:cxn modelId="{4F76FCAD-6F3F-47E5-8BB8-079412952F67}" type="presParOf" srcId="{8FB558F7-47BF-42DD-8941-79E88BC9A58E}" destId="{D403931A-2177-4245-8BF7-C5174DEC29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03F4E-9524-4F2D-923B-761F314A1848}">
      <dsp:nvSpPr>
        <dsp:cNvPr id="0" name=""/>
        <dsp:cNvSpPr/>
      </dsp:nvSpPr>
      <dsp:spPr>
        <a:xfrm>
          <a:off x="0" y="0"/>
          <a:ext cx="9819694" cy="1585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Висотні маркшейдерські опорні мережі створюють у вигляді </a:t>
          </a:r>
          <a:r>
            <a:rPr lang="uk-UA" sz="2300" b="1" kern="1200"/>
            <a:t>окремих ходів</a:t>
          </a:r>
          <a:r>
            <a:rPr lang="uk-UA" sz="2300" kern="1200"/>
            <a:t>, </a:t>
          </a:r>
          <a:r>
            <a:rPr lang="uk-UA" sz="2300" b="1" kern="1200"/>
            <a:t>полігонів</a:t>
          </a:r>
          <a:r>
            <a:rPr lang="uk-UA" sz="2300" kern="1200"/>
            <a:t> або </a:t>
          </a:r>
          <a:r>
            <a:rPr lang="uk-UA" sz="2300" b="1" kern="1200"/>
            <a:t>самостійних мереж </a:t>
          </a:r>
          <a:r>
            <a:rPr lang="uk-UA" sz="2300" kern="1200"/>
            <a:t>і прив'язують не менше ніж до </a:t>
          </a:r>
          <a:r>
            <a:rPr lang="uk-UA" sz="2300" b="1" kern="1200"/>
            <a:t>двох вихідних нівелірних знаків </a:t>
          </a:r>
          <a:r>
            <a:rPr lang="uk-UA" sz="2300" kern="1200"/>
            <a:t>(марок, реперів) вищого класу. </a:t>
          </a:r>
          <a:endParaRPr lang="en-US" sz="2300" kern="1200"/>
        </a:p>
      </dsp:txBody>
      <dsp:txXfrm>
        <a:off x="46440" y="46440"/>
        <a:ext cx="8108747" cy="1492682"/>
      </dsp:txXfrm>
    </dsp:sp>
    <dsp:sp modelId="{15B4094B-B052-47EC-9983-35D51E8A8A56}">
      <dsp:nvSpPr>
        <dsp:cNvPr id="0" name=""/>
        <dsp:cNvSpPr/>
      </dsp:nvSpPr>
      <dsp:spPr>
        <a:xfrm>
          <a:off x="866443" y="1849823"/>
          <a:ext cx="9819694" cy="1585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Кількість вихідних пунктів у мережах III, IV класів повинна становити </a:t>
          </a:r>
          <a:r>
            <a:rPr lang="uk-UA" sz="2300" b="1" kern="1200"/>
            <a:t>не менше трьох</a:t>
          </a:r>
          <a:r>
            <a:rPr lang="uk-UA" sz="2300" kern="1200"/>
            <a:t>. </a:t>
          </a:r>
          <a:endParaRPr lang="en-US" sz="2300" kern="1200"/>
        </a:p>
      </dsp:txBody>
      <dsp:txXfrm>
        <a:off x="912883" y="1896263"/>
        <a:ext cx="7829755" cy="1492682"/>
      </dsp:txXfrm>
    </dsp:sp>
    <dsp:sp modelId="{97D5E637-43A6-41E9-AB66-911D90ACD892}">
      <dsp:nvSpPr>
        <dsp:cNvPr id="0" name=""/>
        <dsp:cNvSpPr/>
      </dsp:nvSpPr>
      <dsp:spPr>
        <a:xfrm>
          <a:off x="1732887" y="3699646"/>
          <a:ext cx="9819694" cy="1585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Під час нарощування чи повторного спостереження висотної мережі вихідні репери повинні бути розташовані на відстані </a:t>
          </a:r>
          <a:br>
            <a:rPr lang="uk-UA" sz="2300" kern="1200"/>
          </a:br>
          <a:r>
            <a:rPr lang="uk-UA" sz="2300" b="1" kern="1200"/>
            <a:t>не менше ніж 300 м один від одного </a:t>
          </a:r>
          <a:endParaRPr lang="en-US" sz="2300" kern="1200"/>
        </a:p>
      </dsp:txBody>
      <dsp:txXfrm>
        <a:off x="1779327" y="3746086"/>
        <a:ext cx="7829755" cy="1492682"/>
      </dsp:txXfrm>
    </dsp:sp>
    <dsp:sp modelId="{05BA2A99-94C1-4E1D-AE52-0B4468662827}">
      <dsp:nvSpPr>
        <dsp:cNvPr id="0" name=""/>
        <dsp:cNvSpPr/>
      </dsp:nvSpPr>
      <dsp:spPr>
        <a:xfrm>
          <a:off x="8789078" y="1202385"/>
          <a:ext cx="1030615" cy="1030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20966" y="1202385"/>
        <a:ext cx="566839" cy="775538"/>
      </dsp:txXfrm>
    </dsp:sp>
    <dsp:sp modelId="{69AD3020-1FDD-4871-94B8-85DE1C679F12}">
      <dsp:nvSpPr>
        <dsp:cNvPr id="0" name=""/>
        <dsp:cNvSpPr/>
      </dsp:nvSpPr>
      <dsp:spPr>
        <a:xfrm>
          <a:off x="9655522" y="3041637"/>
          <a:ext cx="1030615" cy="1030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887410" y="3041637"/>
        <a:ext cx="566839" cy="775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0A160-6131-486E-AEA8-031A8FF71EAC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E5F67-E385-4A44-B80F-24FCAB04A3A9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Нівелювання - це визначення висот точок земної поверхні відносно деякої вибраної точки або над рівнем моря. В залежності від необхідної точності та наявних приладів використовують такі методи нівелювання: геометричне, тригонометричне, гідростатичне, барометричне, автоматичне та аеронівелювання.</a:t>
          </a:r>
          <a:endParaRPr lang="en-US" sz="1800" kern="1200"/>
        </a:p>
      </dsp:txBody>
      <dsp:txXfrm>
        <a:off x="696297" y="538547"/>
        <a:ext cx="4171627" cy="2590157"/>
      </dsp:txXfrm>
    </dsp:sp>
    <dsp:sp modelId="{0C3C8AD9-DCCC-43EF-A178-55EB09D3E536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C9307-5C79-4085-9EFF-E866F753DCA1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За початок відліку висот може бути прийнята будь-яка рівнева поверхня. Висота точки, обчислена відносно деякої умовної рівневої поверхні, наз. умовними або відносними. Якщо на план нанесені точки земної поверхні з їх позначками, то вони будуть показувати нерівності. Різниця в висоті між точками – перевищення</a:t>
          </a:r>
          <a:endParaRPr lang="en-US" sz="1800" kern="1200"/>
        </a:p>
      </dsp:txBody>
      <dsp:txXfrm>
        <a:off x="5991936" y="538547"/>
        <a:ext cx="4171627" cy="259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2BB24-38A5-419B-ADE1-FFB1208C930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BCC54-EAB7-4C99-BFA8-4EC36B25F834}">
      <dsp:nvSpPr>
        <dsp:cNvPr id="0" name=""/>
        <dsp:cNvSpPr/>
      </dsp:nvSpPr>
      <dsp:spPr>
        <a:xfrm>
          <a:off x="509717" y="338558"/>
          <a:ext cx="11044691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у </a:t>
          </a:r>
          <a:r>
            <a:rPr lang="uk-UA" sz="2200" b="1" kern="1200" dirty="0">
              <a:solidFill>
                <a:schemeClr val="bg1"/>
              </a:solidFill>
            </a:rPr>
            <a:t>прямому та зворотному напрямках </a:t>
          </a:r>
          <a:r>
            <a:rPr lang="uk-UA" sz="2200" kern="1200" dirty="0">
              <a:solidFill>
                <a:schemeClr val="bg1"/>
              </a:solidFill>
            </a:rPr>
            <a:t>ділянками довжиною до 30 км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509717" y="338558"/>
        <a:ext cx="11044691" cy="677550"/>
      </dsp:txXfrm>
    </dsp:sp>
    <dsp:sp modelId="{DFF7600D-9F63-44C1-954B-BD0FFC161427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6956D-C554-4AFC-9D0E-1C117CCAAEBF}">
      <dsp:nvSpPr>
        <dsp:cNvPr id="0" name=""/>
        <dsp:cNvSpPr/>
      </dsp:nvSpPr>
      <dsp:spPr>
        <a:xfrm>
          <a:off x="995230" y="1354558"/>
          <a:ext cx="10559178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нівелірами із збільшенням зорової труби не менше 30х та ціною поділки рівня </a:t>
          </a:r>
          <a:br>
            <a:rPr lang="uk-UA" sz="2000" kern="1200" dirty="0"/>
          </a:br>
          <a:r>
            <a:rPr lang="uk-UA" sz="2000" kern="1200" dirty="0"/>
            <a:t>30" на 2 мм або </a:t>
          </a:r>
          <a:r>
            <a:rPr lang="uk-UA" sz="2000" kern="1200" dirty="0" err="1"/>
            <a:t>рівноточними</a:t>
          </a:r>
          <a:r>
            <a:rPr lang="uk-UA" sz="2000" kern="1200" dirty="0"/>
            <a:t> нівелірами з компенсатором</a:t>
          </a:r>
          <a:endParaRPr lang="ru-RU" sz="2000" kern="1200" dirty="0"/>
        </a:p>
      </dsp:txBody>
      <dsp:txXfrm>
        <a:off x="995230" y="1354558"/>
        <a:ext cx="10559178" cy="677550"/>
      </dsp:txXfrm>
    </dsp:sp>
    <dsp:sp modelId="{8F898C14-7ADD-4088-A8AB-44E3921BF8C8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09DE1-C075-4502-A876-4BA334665F21}">
      <dsp:nvSpPr>
        <dsp:cNvPr id="0" name=""/>
        <dsp:cNvSpPr/>
      </dsp:nvSpPr>
      <dsp:spPr>
        <a:xfrm>
          <a:off x="1144243" y="2370558"/>
          <a:ext cx="10410165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за допомогою триметрових двосторонніх шашкових рейок із сантиметровими поділками та рівнями</a:t>
          </a:r>
          <a:endParaRPr lang="ru-RU" sz="2200" kern="1200" dirty="0"/>
        </a:p>
      </dsp:txBody>
      <dsp:txXfrm>
        <a:off x="1144243" y="2370558"/>
        <a:ext cx="10410165" cy="677550"/>
      </dsp:txXfrm>
    </dsp:sp>
    <dsp:sp modelId="{D403931A-2177-4245-8BF7-C5174DEC29B5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8A954-278E-498A-BC81-01FA9BB77784}">
      <dsp:nvSpPr>
        <dsp:cNvPr id="0" name=""/>
        <dsp:cNvSpPr/>
      </dsp:nvSpPr>
      <dsp:spPr>
        <a:xfrm>
          <a:off x="995230" y="3386558"/>
          <a:ext cx="10559178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п’ятки чорної і червоної сторін рейок повинні відрізнятися на висоту понад 4 м; різниця п’яток червоних сторін комплекту рейок повинна становити 100 мм.</a:t>
          </a:r>
          <a:endParaRPr lang="ru-RU" sz="2000" kern="1200" dirty="0"/>
        </a:p>
      </dsp:txBody>
      <dsp:txXfrm>
        <a:off x="995230" y="3386558"/>
        <a:ext cx="10559178" cy="677550"/>
      </dsp:txXfrm>
    </dsp:sp>
    <dsp:sp modelId="{AB3E91A5-3C2E-4E86-9FF0-90BB2F3B9E84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DC8DA-D26A-464C-B1FB-17F8C9397133}">
      <dsp:nvSpPr>
        <dsp:cNvPr id="0" name=""/>
        <dsp:cNvSpPr/>
      </dsp:nvSpPr>
      <dsp:spPr>
        <a:xfrm>
          <a:off x="509717" y="4402558"/>
          <a:ext cx="11044691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Перехід </a:t>
          </a:r>
          <a:r>
            <a:rPr lang="uk-UA" sz="2200" kern="1200" dirty="0"/>
            <a:t>від нівелювання в прямому напрямку до нівелювання у зворотному напрямку роблять лише на постійних пунктах, при цьому рейки міняють місцями</a:t>
          </a:r>
          <a:endParaRPr lang="ru-RU" sz="2200" kern="1200" dirty="0"/>
        </a:p>
      </dsp:txBody>
      <dsp:txXfrm>
        <a:off x="509717" y="4402558"/>
        <a:ext cx="11044691" cy="677550"/>
      </dsp:txXfrm>
    </dsp:sp>
    <dsp:sp modelId="{DD24942B-2AC3-4527-B9B1-DFD10F33A7AF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2BB24-38A5-419B-ADE1-FFB1208C9307}">
      <dsp:nvSpPr>
        <dsp:cNvPr id="0" name=""/>
        <dsp:cNvSpPr/>
      </dsp:nvSpPr>
      <dsp:spPr>
        <a:xfrm>
          <a:off x="-3403757" y="-523408"/>
          <a:ext cx="4058495" cy="4058495"/>
        </a:xfrm>
        <a:prstGeom prst="blockArc">
          <a:avLst>
            <a:gd name="adj1" fmla="val 18900000"/>
            <a:gd name="adj2" fmla="val 2700000"/>
            <a:gd name="adj3" fmla="val 532"/>
          </a:avLst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BCC54-EAB7-4C99-BFA8-4EC36B25F834}">
      <dsp:nvSpPr>
        <dsp:cNvPr id="0" name=""/>
        <dsp:cNvSpPr/>
      </dsp:nvSpPr>
      <dsp:spPr>
        <a:xfrm>
          <a:off x="421015" y="301167"/>
          <a:ext cx="11171408" cy="6023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1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у </a:t>
          </a:r>
          <a:r>
            <a:rPr lang="uk-UA" sz="2200" b="1" kern="1200" dirty="0">
              <a:solidFill>
                <a:srgbClr val="FFFF00"/>
              </a:solidFill>
            </a:rPr>
            <a:t>прямому напрямку</a:t>
          </a:r>
          <a:endParaRPr lang="ru-RU" sz="2200" kern="1200" dirty="0"/>
        </a:p>
      </dsp:txBody>
      <dsp:txXfrm>
        <a:off x="421015" y="301167"/>
        <a:ext cx="11171408" cy="602335"/>
      </dsp:txXfrm>
    </dsp:sp>
    <dsp:sp modelId="{DFF7600D-9F63-44C1-954B-BD0FFC161427}">
      <dsp:nvSpPr>
        <dsp:cNvPr id="0" name=""/>
        <dsp:cNvSpPr/>
      </dsp:nvSpPr>
      <dsp:spPr>
        <a:xfrm>
          <a:off x="44556" y="225875"/>
          <a:ext cx="752919" cy="75291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6956D-C554-4AFC-9D0E-1C117CCAAEBF}">
      <dsp:nvSpPr>
        <dsp:cNvPr id="0" name=""/>
        <dsp:cNvSpPr/>
      </dsp:nvSpPr>
      <dsp:spPr>
        <a:xfrm>
          <a:off x="639964" y="1204671"/>
          <a:ext cx="10952459" cy="6023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1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нівелірами із збільшенням зорової труби </a:t>
          </a:r>
          <a:r>
            <a:rPr lang="uk-UA" sz="2200" b="1" kern="1200" dirty="0">
              <a:solidFill>
                <a:srgbClr val="FFFF00"/>
              </a:solidFill>
            </a:rPr>
            <a:t>не менше 25</a:t>
          </a:r>
          <a:r>
            <a:rPr lang="uk-UA" sz="2200" b="1" kern="1200" baseline="30000" dirty="0">
              <a:solidFill>
                <a:srgbClr val="FFFF00"/>
              </a:solidFill>
            </a:rPr>
            <a:t>х</a:t>
          </a:r>
          <a:r>
            <a:rPr lang="uk-UA" sz="2200" b="1" kern="1200" dirty="0">
              <a:solidFill>
                <a:srgbClr val="FFFF00"/>
              </a:solidFill>
            </a:rPr>
            <a:t> </a:t>
          </a:r>
          <a:r>
            <a:rPr lang="uk-UA" sz="2200" kern="1200" dirty="0"/>
            <a:t>та ціною поділки рівня </a:t>
          </a:r>
          <a:br>
            <a:rPr lang="uk-UA" sz="2200" kern="1200" dirty="0"/>
          </a:br>
          <a:r>
            <a:rPr lang="uk-UA" sz="2200" b="1" kern="1200" dirty="0">
              <a:solidFill>
                <a:srgbClr val="FFFF00"/>
              </a:solidFill>
            </a:rPr>
            <a:t>30" на 2 мм </a:t>
          </a:r>
          <a:r>
            <a:rPr lang="uk-UA" sz="2200" kern="1200" dirty="0"/>
            <a:t>або </a:t>
          </a:r>
          <a:r>
            <a:rPr lang="uk-UA" sz="2200" kern="1200" dirty="0" err="1"/>
            <a:t>рівноточними</a:t>
          </a:r>
          <a:r>
            <a:rPr lang="uk-UA" sz="2200" kern="1200" dirty="0"/>
            <a:t> нівелірами з компенсатором</a:t>
          </a:r>
          <a:endParaRPr lang="ru-RU" sz="2200" kern="1200" dirty="0"/>
        </a:p>
      </dsp:txBody>
      <dsp:txXfrm>
        <a:off x="639964" y="1204671"/>
        <a:ext cx="10952459" cy="602335"/>
      </dsp:txXfrm>
    </dsp:sp>
    <dsp:sp modelId="{8F898C14-7ADD-4088-A8AB-44E3921BF8C8}">
      <dsp:nvSpPr>
        <dsp:cNvPr id="0" name=""/>
        <dsp:cNvSpPr/>
      </dsp:nvSpPr>
      <dsp:spPr>
        <a:xfrm>
          <a:off x="263505" y="1129379"/>
          <a:ext cx="752919" cy="75291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09DE1-C075-4502-A876-4BA334665F21}">
      <dsp:nvSpPr>
        <dsp:cNvPr id="0" name=""/>
        <dsp:cNvSpPr/>
      </dsp:nvSpPr>
      <dsp:spPr>
        <a:xfrm>
          <a:off x="421015" y="2108174"/>
          <a:ext cx="11171408" cy="6023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1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за допомогою триметрових двосторонніх шашкових рейок із сантиметровими поділками та рівнями</a:t>
          </a:r>
          <a:endParaRPr lang="ru-RU" sz="2200" kern="1200" dirty="0"/>
        </a:p>
      </dsp:txBody>
      <dsp:txXfrm>
        <a:off x="421015" y="2108174"/>
        <a:ext cx="11171408" cy="602335"/>
      </dsp:txXfrm>
    </dsp:sp>
    <dsp:sp modelId="{D403931A-2177-4245-8BF7-C5174DEC29B5}">
      <dsp:nvSpPr>
        <dsp:cNvPr id="0" name=""/>
        <dsp:cNvSpPr/>
      </dsp:nvSpPr>
      <dsp:spPr>
        <a:xfrm>
          <a:off x="44556" y="2032882"/>
          <a:ext cx="752919" cy="75291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2BB24-38A5-419B-ADE1-FFB1208C9307}">
      <dsp:nvSpPr>
        <dsp:cNvPr id="0" name=""/>
        <dsp:cNvSpPr/>
      </dsp:nvSpPr>
      <dsp:spPr>
        <a:xfrm>
          <a:off x="-2346810" y="-364696"/>
          <a:ext cx="2818329" cy="2818329"/>
        </a:xfrm>
        <a:prstGeom prst="blockArc">
          <a:avLst>
            <a:gd name="adj1" fmla="val 18900000"/>
            <a:gd name="adj2" fmla="val 2700000"/>
            <a:gd name="adj3" fmla="val 766"/>
          </a:avLst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BC153-63BB-4754-B507-B9B22EFDE06A}">
      <dsp:nvSpPr>
        <dsp:cNvPr id="0" name=""/>
        <dsp:cNvSpPr/>
      </dsp:nvSpPr>
      <dsp:spPr>
        <a:xfrm>
          <a:off x="383998" y="298425"/>
          <a:ext cx="11235973" cy="5967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368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нівелірами із збільшенням зорової труби </a:t>
          </a:r>
          <a:r>
            <a:rPr lang="uk-UA" sz="2200" b="1" kern="1200" dirty="0">
              <a:solidFill>
                <a:srgbClr val="FFFF00"/>
              </a:solidFill>
            </a:rPr>
            <a:t>не менше 20</a:t>
          </a:r>
          <a:r>
            <a:rPr lang="uk-UA" sz="2200" b="1" kern="1200" baseline="30000" dirty="0">
              <a:solidFill>
                <a:srgbClr val="FFFF00"/>
              </a:solidFill>
            </a:rPr>
            <a:t>х</a:t>
          </a:r>
          <a:r>
            <a:rPr lang="uk-UA" sz="2200" b="1" kern="1200" dirty="0">
              <a:solidFill>
                <a:srgbClr val="FFFF00"/>
              </a:solidFill>
            </a:rPr>
            <a:t> </a:t>
          </a:r>
          <a:r>
            <a:rPr lang="uk-UA" sz="2200" kern="1200" dirty="0"/>
            <a:t>та ціною поділки рівня </a:t>
          </a:r>
          <a:br>
            <a:rPr lang="uk-UA" sz="2200" kern="1200" dirty="0"/>
          </a:br>
          <a:r>
            <a:rPr lang="uk-UA" sz="2200" b="1" kern="1200" dirty="0">
              <a:solidFill>
                <a:srgbClr val="FFFF00"/>
              </a:solidFill>
            </a:rPr>
            <a:t>45" на 2 мм </a:t>
          </a:r>
          <a:r>
            <a:rPr lang="uk-UA" sz="2200" kern="1200" dirty="0"/>
            <a:t>або </a:t>
          </a:r>
          <a:r>
            <a:rPr lang="uk-UA" sz="2200" kern="1200" dirty="0" err="1"/>
            <a:t>рівноточними</a:t>
          </a:r>
          <a:r>
            <a:rPr lang="uk-UA" sz="2200" kern="1200" dirty="0"/>
            <a:t> нівелірами з компенсатором</a:t>
          </a:r>
          <a:endParaRPr lang="ru-RU" sz="2200" kern="1200" dirty="0"/>
        </a:p>
      </dsp:txBody>
      <dsp:txXfrm>
        <a:off x="383998" y="298425"/>
        <a:ext cx="11235973" cy="596767"/>
      </dsp:txXfrm>
    </dsp:sp>
    <dsp:sp modelId="{8F898C14-7ADD-4088-A8AB-44E3921BF8C8}">
      <dsp:nvSpPr>
        <dsp:cNvPr id="0" name=""/>
        <dsp:cNvSpPr/>
      </dsp:nvSpPr>
      <dsp:spPr>
        <a:xfrm>
          <a:off x="11019" y="223829"/>
          <a:ext cx="745959" cy="74595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6492F-D17B-49E3-8DE2-3596AFBB22AA}">
      <dsp:nvSpPr>
        <dsp:cNvPr id="0" name=""/>
        <dsp:cNvSpPr/>
      </dsp:nvSpPr>
      <dsp:spPr>
        <a:xfrm>
          <a:off x="383998" y="1193743"/>
          <a:ext cx="11235973" cy="5967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368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за допомогою двосторонніх або односторонніх рейок</a:t>
          </a:r>
          <a:endParaRPr lang="ru-RU" sz="2200" kern="1200" dirty="0"/>
        </a:p>
      </dsp:txBody>
      <dsp:txXfrm>
        <a:off x="383998" y="1193743"/>
        <a:ext cx="11235973" cy="596767"/>
      </dsp:txXfrm>
    </dsp:sp>
    <dsp:sp modelId="{D403931A-2177-4245-8BF7-C5174DEC29B5}">
      <dsp:nvSpPr>
        <dsp:cNvPr id="0" name=""/>
        <dsp:cNvSpPr/>
      </dsp:nvSpPr>
      <dsp:spPr>
        <a:xfrm>
          <a:off x="11019" y="1119147"/>
          <a:ext cx="745959" cy="74595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AB4A5-C549-45A6-8A16-48A547191B57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DD114-40AF-41DB-B7D0-B828A1CE5D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38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2AD11-6F13-4F23-B7CA-94A53C8631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5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5D54-A32D-ECBD-7374-09CF43962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8ABBCCB-B1DE-4AFE-8847-E628A7D0A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2D2E5E-B18B-697A-4526-7433A57B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126-D844-49B3-93B8-4D5B517B6468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212DBE-1C89-3C00-140C-C482D7D1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77E16-1AA6-8FED-07B3-29A08847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AEFA-7511-4FF0-9E8D-5D64CA483F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989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C9F89-4465-344C-5A6B-7697C096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E45BF46-D43F-9527-40FA-658E07C0A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4A42A9-1878-556E-9E7C-17DFF577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126-D844-49B3-93B8-4D5B517B6468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E60C1-A47C-3C4F-9E6F-5E06BCC4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009BFA-BDC6-E24D-5D20-DB7B00AC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AEFA-7511-4FF0-9E8D-5D64CA483F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338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41C65AF-5D45-E230-F609-D205ADFBD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7674A24-4611-C00E-13B1-DBB3093CA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88594F-AE99-24B6-6599-A14B95E8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126-D844-49B3-93B8-4D5B517B6468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125CD8-2EC1-AFE7-67C1-8B90F1CF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123B81-46E8-831F-F121-FFF40861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AEFA-7511-4FF0-9E8D-5D64CA483F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45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6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11EE2-ECAD-2CF3-CF36-7B5A94A9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0987E7-8B19-2840-6D43-9F14A349E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0A3643-23D7-41FB-A79E-3A8FDD60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126-D844-49B3-93B8-4D5B517B6468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D39F00-B78F-D719-25B9-0784CD86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C4C3B5-8009-2533-6F30-6F0B41AA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AEFA-7511-4FF0-9E8D-5D64CA483F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89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989EC-61AA-F542-73F2-4BA534DB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60FC023-9DFE-80FA-27E9-04BE2BBDF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776E69-AD7C-B6B8-212F-721A5CD3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126-D844-49B3-93B8-4D5B517B6468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72AEB7-02DF-5A50-A552-A3186333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591D49-8B64-5489-7B31-F23DA8AE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AEFA-7511-4FF0-9E8D-5D64CA483F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726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A2985-5EC3-9C83-210B-F35B7F54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90D4DC-E1E9-01E7-5F4E-6465540DB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A933493-9D38-211F-3641-0A4929496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3BE323-F424-38CE-3F3D-953B9AA9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126-D844-49B3-93B8-4D5B517B6468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DA84E0-4AD0-4969-5E8B-0B5B503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345AEFF-98AF-A6A7-3AEB-A6FC4511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AEFA-7511-4FF0-9E8D-5D64CA483F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23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27212-378F-3BA4-5F55-B64783D8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5F2F76-556F-F75D-8B56-B24AA26B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2782576-4018-7891-6BE7-63437E9F7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1BECEA0-6157-0790-96DF-155739D86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B410F2B-4CCB-8CBD-BF53-60BA46BA2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547B587-9852-67F9-846B-2FA45AE6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126-D844-49B3-93B8-4D5B517B6468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7C914F7-0BAD-76D1-79E5-B7F6C235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4B2212E-11D0-2E55-682E-2BF31773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AEFA-7511-4FF0-9E8D-5D64CA483F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091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0AA44-6ECE-AC20-1C61-7221B620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78A8BD1-D15D-8E92-67E5-470DBFBB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126-D844-49B3-93B8-4D5B517B6468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AD5CBF7-7B8C-9A23-8B1B-B4AFC4F1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0465C97-3970-A7DD-312C-BE5A6FC6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AEFA-7511-4FF0-9E8D-5D64CA483F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383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161659B-F3AC-C27A-2082-67AD03C2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126-D844-49B3-93B8-4D5B517B6468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66E68CC-14B0-2D2D-8C3E-A6B5F73A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8D53CF9-C9C1-6ABE-FA21-E65C9C11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AEFA-7511-4FF0-9E8D-5D64CA483F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173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EDB98-0032-C432-8743-E1BB1C5A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EBFC26-EBC0-0874-EED3-1A9FC5EDC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C523FE-E59E-54B2-86D0-12943FAA3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67E256-A7F4-2A13-0F78-41CFB93B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126-D844-49B3-93B8-4D5B517B6468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0417E2-40B4-246D-7EED-C6039EA3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5AF0A8E-D31B-AD8E-CEFF-773786E8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AEFA-7511-4FF0-9E8D-5D64CA483F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161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AFCFC-E4C5-22F3-755F-1DF2D783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C6023EA-7E28-2AEA-32FE-DB4CD4299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9E3944-9E01-642A-6E74-22D088787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382547-4E57-F8B1-081F-5DC2E3F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126-D844-49B3-93B8-4D5B517B6468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F89507C-58AF-33A0-EEA7-D894A18E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BD5CF0-0BFE-03D4-6B2C-9E785D16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AEFA-7511-4FF0-9E8D-5D64CA483F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43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3E3319-3FB8-3D62-8277-F8F9DCC2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5832DEA-9441-17D2-5B86-C34B5DE8D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6C0E4E-CFC4-DD0E-798B-C8DB663C7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7B126-D844-49B3-93B8-4D5B517B6468}" type="datetimeFigureOut">
              <a:rPr lang="uk-UA" smtClean="0"/>
              <a:t>24.01.2026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7AB97D-4307-3088-D902-0056410BD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6A0379-8EAA-28CD-DE39-5DF6F6DAC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4AEFA-7511-4FF0-9E8D-5D64CA483F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760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zakon.rada.gov.ua/laws/show/z0393-98#Text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s://peskiadmin.ru/uk/raznovidnosti-reperov-ih-oformlenie-repernaya-tochka---chto-eto.html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2C420-AD77-440F-BC7D-7EBA64D15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2240464"/>
            <a:ext cx="11332029" cy="3683358"/>
          </a:xfrm>
        </p:spPr>
        <p:txBody>
          <a:bodyPr anchor="ctr">
            <a:noAutofit/>
          </a:bodyPr>
          <a:lstStyle/>
          <a:p>
            <a:pPr marL="0" indent="457200">
              <a:buNone/>
            </a:pPr>
            <a:r>
              <a:rPr lang="uk-UA" sz="4000" b="1"/>
              <a:t>Висотна маркшейдерська опорна мережа </a:t>
            </a:r>
            <a:r>
              <a:rPr lang="uk-UA" sz="4000"/>
              <a:t>– сукупність ґрунтових та стінних знаків планової маркшейдерської опорної мережі та окремих стінних і ґрунтових реперів на промисловому майданчику гірничого підприємства, для яких визначені абсолютні відмітки у державній системі висот (Балтійській системі висот 1977 року). </a:t>
            </a:r>
          </a:p>
        </p:txBody>
      </p:sp>
    </p:spTree>
    <p:extLst>
      <p:ext uri="{BB962C8B-B14F-4D97-AF65-F5344CB8AC3E}">
        <p14:creationId xmlns:p14="http://schemas.microsoft.com/office/powerpoint/2010/main" val="343081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ескіз, ряд, Паралель, схем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8A98A29D-37D1-72BC-BDE6-A272A0CF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88" y="1"/>
            <a:ext cx="7341445" cy="2506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ABCC44-6871-7F3B-6884-0C5A68322E31}"/>
              </a:ext>
            </a:extLst>
          </p:cNvPr>
          <p:cNvSpPr txBox="1"/>
          <p:nvPr/>
        </p:nvSpPr>
        <p:spPr>
          <a:xfrm>
            <a:off x="2751168" y="2457468"/>
            <a:ext cx="7521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/>
              <a:t>Чотири можливих випадки взаємного розташування задньої і передньої рейок</a:t>
            </a:r>
          </a:p>
        </p:txBody>
      </p:sp>
      <p:pic>
        <p:nvPicPr>
          <p:cNvPr id="7" name="Рисунок 6" descr="Зображення, що містить ескіз, ряд, схема, Паралель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D225F9D7-2489-DA9B-E28E-22BDBE3C9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3143490"/>
            <a:ext cx="5815311" cy="3372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F4EB92-67E6-C295-C104-CDEE27889963}"/>
              </a:ext>
            </a:extLst>
          </p:cNvPr>
          <p:cNvSpPr txBox="1"/>
          <p:nvPr/>
        </p:nvSpPr>
        <p:spPr>
          <a:xfrm>
            <a:off x="566057" y="5348707"/>
            <a:ext cx="5018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/>
              <a:t>Схема тригонометричного</a:t>
            </a:r>
          </a:p>
          <a:p>
            <a:pPr algn="ctr"/>
            <a:r>
              <a:rPr lang="uk-UA"/>
              <a:t> нівелювання</a:t>
            </a:r>
          </a:p>
        </p:txBody>
      </p:sp>
    </p:spTree>
    <p:extLst>
      <p:ext uri="{BB962C8B-B14F-4D97-AF65-F5344CB8AC3E}">
        <p14:creationId xmlns:p14="http://schemas.microsoft.com/office/powerpoint/2010/main" val="395722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A2C420-AD77-440F-BC7D-7EBA64D15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2" y="239151"/>
            <a:ext cx="10515600" cy="626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i="1" dirty="0"/>
              <a:t>Вимоги до нівелювання III класу</a:t>
            </a:r>
            <a:r>
              <a:rPr lang="uk-UA" sz="3200" dirty="0"/>
              <a:t> </a:t>
            </a:r>
            <a:endParaRPr lang="ru-RU" sz="32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815ABA9-053C-4F8E-9A55-5241684CF6E6}"/>
              </a:ext>
            </a:extLst>
          </p:cNvPr>
          <p:cNvSpPr txBox="1">
            <a:spLocks/>
          </p:cNvSpPr>
          <p:nvPr/>
        </p:nvSpPr>
        <p:spPr>
          <a:xfrm>
            <a:off x="935182" y="157307"/>
            <a:ext cx="10515600" cy="507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uk-UA" sz="29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22A29CB-2146-4276-BD15-D7F375F1F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249831"/>
              </p:ext>
            </p:extLst>
          </p:nvPr>
        </p:nvGraphicFramePr>
        <p:xfrm>
          <a:off x="282712" y="1282026"/>
          <a:ext cx="116309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2BB24-38A5-419B-ADE1-FFB1208C9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422BB24-38A5-419B-ADE1-FFB1208C9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422BB24-38A5-419B-ADE1-FFB1208C9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7600D-9F63-44C1-954B-BD0FFC16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DFF7600D-9F63-44C1-954B-BD0FFC16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FF7600D-9F63-44C1-954B-BD0FFC16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FBCC54-EAB7-4C99-BFA8-4EC36B25F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84FBCC54-EAB7-4C99-BFA8-4EC36B25F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98C14-7ADD-4088-A8AB-44E3921BF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8F898C14-7ADD-4088-A8AB-44E3921BF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8F898C14-7ADD-4088-A8AB-44E3921BF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16956D-C554-4AFC-9D0E-1C117CCA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C016956D-C554-4AFC-9D0E-1C117CCAA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931A-2177-4245-8BF7-C5174DEC2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D403931A-2177-4245-8BF7-C5174DEC2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403931A-2177-4245-8BF7-C5174DEC2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309DE1-C075-4502-A876-4BA334665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9309DE1-C075-4502-A876-4BA334665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3E91A5-3C2E-4E86-9FF0-90BB2F3B9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AB3E91A5-3C2E-4E86-9FF0-90BB2F3B9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AB3E91A5-3C2E-4E86-9FF0-90BB2F3B9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8A954-278E-498A-BC81-01FA9BB77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338A954-278E-498A-BC81-01FA9BB77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24942B-2AC3-4527-B9B1-DFD10F33A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D24942B-2AC3-4527-B9B1-DFD10F33A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D24942B-2AC3-4527-B9B1-DFD10F33A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DC8DA-D26A-464C-B1FB-17F8C9397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E73DC8DA-D26A-464C-B1FB-17F8C9397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A2C420-AD77-440F-BC7D-7EBA64D15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2" y="805208"/>
            <a:ext cx="10515600" cy="626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i="1" dirty="0"/>
              <a:t>Вимоги до нівелювання I</a:t>
            </a:r>
            <a:r>
              <a:rPr lang="en-US" sz="3200" b="1" i="1" dirty="0"/>
              <a:t>V</a:t>
            </a:r>
            <a:r>
              <a:rPr lang="uk-UA" sz="3200" b="1" i="1" dirty="0"/>
              <a:t> класу</a:t>
            </a:r>
            <a:r>
              <a:rPr lang="uk-UA" sz="3200" dirty="0"/>
              <a:t> </a:t>
            </a:r>
            <a:endParaRPr lang="ru-RU" sz="3200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22A29CB-2146-4276-BD15-D7F375F1F28B}"/>
              </a:ext>
            </a:extLst>
          </p:cNvPr>
          <p:cNvGraphicFramePr/>
          <p:nvPr/>
        </p:nvGraphicFramePr>
        <p:xfrm>
          <a:off x="282712" y="1149504"/>
          <a:ext cx="11630991" cy="30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2E85F51D-AB5F-4F0E-A3E9-71139EDC18B8}"/>
              </a:ext>
            </a:extLst>
          </p:cNvPr>
          <p:cNvSpPr txBox="1">
            <a:spLocks/>
          </p:cNvSpPr>
          <p:nvPr/>
        </p:nvSpPr>
        <p:spPr>
          <a:xfrm>
            <a:off x="935182" y="4144495"/>
            <a:ext cx="10515600" cy="626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3200" b="1" i="1" dirty="0"/>
              <a:t>Вимоги до технічного нівелювання</a:t>
            </a:r>
            <a:endParaRPr lang="ru-RU" sz="32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23054A2-85B9-412E-9AD1-4F739DA4E920}"/>
              </a:ext>
            </a:extLst>
          </p:cNvPr>
          <p:cNvGraphicFramePr/>
          <p:nvPr/>
        </p:nvGraphicFramePr>
        <p:xfrm>
          <a:off x="280504" y="4611758"/>
          <a:ext cx="11630991" cy="208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610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2BB24-38A5-419B-ADE1-FFB1208C9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422BB24-38A5-419B-ADE1-FFB1208C9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422BB24-38A5-419B-ADE1-FFB1208C9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7600D-9F63-44C1-954B-BD0FFC16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DFF7600D-9F63-44C1-954B-BD0FFC16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FF7600D-9F63-44C1-954B-BD0FFC16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FBCC54-EAB7-4C99-BFA8-4EC36B25F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84FBCC54-EAB7-4C99-BFA8-4EC36B25F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98C14-7ADD-4088-A8AB-44E3921BF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8F898C14-7ADD-4088-A8AB-44E3921BF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8F898C14-7ADD-4088-A8AB-44E3921BF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16956D-C554-4AFC-9D0E-1C117CCA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C016956D-C554-4AFC-9D0E-1C117CCAA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3931A-2177-4245-8BF7-C5174DEC2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D403931A-2177-4245-8BF7-C5174DEC2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403931A-2177-4245-8BF7-C5174DEC2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309DE1-C075-4502-A876-4BA334665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9309DE1-C075-4502-A876-4BA334665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22BB24-38A5-419B-ADE1-FFB1208C9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3422BB24-38A5-419B-ADE1-FFB1208C9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3422BB24-38A5-419B-ADE1-FFB1208C9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898C14-7ADD-4088-A8AB-44E3921BF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8F898C14-7ADD-4088-A8AB-44E3921BF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8F898C14-7ADD-4088-A8AB-44E3921BF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ABC153-63BB-4754-B507-B9B22EFDE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4DABC153-63BB-4754-B507-B9B22EFDE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03931A-2177-4245-8BF7-C5174DEC2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403931A-2177-4245-8BF7-C5174DEC2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403931A-2177-4245-8BF7-C5174DEC2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F6492F-D17B-49E3-8DE2-3596AFBB2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2DF6492F-D17B-49E3-8DE2-3596AFBB2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6" grpId="0"/>
      <p:bldGraphic spid="7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E9AEEA4D-81B5-F5DC-99C1-98DB30114E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0635" y="996321"/>
          <a:ext cx="11552582" cy="5285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815ABA9-053C-4F8E-9A55-5241684CF6E6}"/>
              </a:ext>
            </a:extLst>
          </p:cNvPr>
          <p:cNvSpPr txBox="1">
            <a:spLocks/>
          </p:cNvSpPr>
          <p:nvPr/>
        </p:nvSpPr>
        <p:spPr>
          <a:xfrm>
            <a:off x="935182" y="157307"/>
            <a:ext cx="10515600" cy="507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uk-UA" sz="29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C66C58-035D-4AD3-A96A-5D17EE347801}"/>
              </a:ext>
            </a:extLst>
          </p:cNvPr>
          <p:cNvSpPr/>
          <p:nvPr/>
        </p:nvSpPr>
        <p:spPr>
          <a:xfrm>
            <a:off x="8588577" y="6592724"/>
            <a:ext cx="3585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u="sng" dirty="0">
                <a:solidFill>
                  <a:srgbClr val="0563C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https://zakon.rada.gov.ua/laws/show/z0393-98#Text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25554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Объект 8" descr="Зображення, що містить текст, знімок екрана, число, Шриф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F5CDE04-4AF0-454A-74C1-00A60D254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8086"/>
            <a:ext cx="11277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7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50F5650-DB43-4D20-B048-48433CCD0A60}"/>
              </a:ext>
            </a:extLst>
          </p:cNvPr>
          <p:cNvSpPr txBox="1">
            <a:spLocks/>
          </p:cNvSpPr>
          <p:nvPr/>
        </p:nvSpPr>
        <p:spPr>
          <a:xfrm>
            <a:off x="539147" y="155322"/>
            <a:ext cx="10515600" cy="507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900" b="1">
                <a:solidFill>
                  <a:schemeClr val="accent1"/>
                </a:solidFill>
                <a:latin typeface="+mn-lt"/>
              </a:rPr>
              <a:t>Геодезичні знаки та центри геодезичних </a:t>
            </a:r>
            <a:r>
              <a:rPr lang="uk-UA" sz="2900" b="1" dirty="0">
                <a:solidFill>
                  <a:schemeClr val="accent1"/>
                </a:solidFill>
                <a:latin typeface="+mn-lt"/>
              </a:rPr>
              <a:t>пунктів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536BD87-F101-4A44-B8FD-E14B88227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4" t="12597" r="7913" b="14038"/>
          <a:stretch/>
        </p:blipFill>
        <p:spPr bwMode="auto">
          <a:xfrm>
            <a:off x="4363749" y="663033"/>
            <a:ext cx="3239832" cy="297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FE19AA7-1532-49F9-BD75-503777857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6" t="30784" r="30810" b="27044"/>
          <a:stretch/>
        </p:blipFill>
        <p:spPr bwMode="auto">
          <a:xfrm>
            <a:off x="8967109" y="3708066"/>
            <a:ext cx="3081036" cy="29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023BBE9A-394C-4189-BE5A-7BD539B73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7" t="26484" r="27950" b="15349"/>
          <a:stretch/>
        </p:blipFill>
        <p:spPr bwMode="auto">
          <a:xfrm>
            <a:off x="181914" y="3708066"/>
            <a:ext cx="2295331" cy="29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A36B1CA3-A2B8-483B-892D-8021B7494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6" t="19148" r="26696" b="16658"/>
          <a:stretch/>
        </p:blipFill>
        <p:spPr bwMode="auto">
          <a:xfrm>
            <a:off x="2578778" y="3708066"/>
            <a:ext cx="3218169" cy="29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7CCBBF22-460A-4CF3-9A18-E832617FE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5211" r="4389"/>
          <a:stretch/>
        </p:blipFill>
        <p:spPr bwMode="auto">
          <a:xfrm>
            <a:off x="181914" y="663033"/>
            <a:ext cx="4077477" cy="297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91066E05-7387-4107-9660-8591C122A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8995" r="2273" b="3224"/>
          <a:stretch/>
        </p:blipFill>
        <p:spPr bwMode="auto">
          <a:xfrm>
            <a:off x="7707939" y="663033"/>
            <a:ext cx="4337417" cy="297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D597C2D9-19C3-46E8-A7B7-281CB0E44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20982" r="22287" b="14824"/>
          <a:stretch/>
        </p:blipFill>
        <p:spPr bwMode="auto">
          <a:xfrm>
            <a:off x="5898480" y="3708066"/>
            <a:ext cx="2975484" cy="294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28BDD0-DAEE-4547-8F18-798B69E847E2}"/>
              </a:ext>
            </a:extLst>
          </p:cNvPr>
          <p:cNvSpPr/>
          <p:nvPr/>
        </p:nvSpPr>
        <p:spPr>
          <a:xfrm>
            <a:off x="-19877" y="6617527"/>
            <a:ext cx="54267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hlinkClick r:id="rId10"/>
              </a:rPr>
              <a:t>https://peskiadmin.ru/uk/raznovidnosti-reperov-ih-oformlenie-repernaya-tochka---chto-eto.html</a:t>
            </a:r>
            <a:r>
              <a:rPr lang="en-US" sz="1000" b="1" dirty="0"/>
              <a:t> 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95171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Объект 2">
            <a:extLst>
              <a:ext uri="{FF2B5EF4-FFF2-40B4-BE49-F238E27FC236}">
                <a16:creationId xmlns:a16="http://schemas.microsoft.com/office/drawing/2014/main" id="{C267A4D1-6D67-7163-372E-BEACE5C2B2F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764366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F332247-E721-D59B-EC8D-FB1713FC7D8D}"/>
              </a:ext>
            </a:extLst>
          </p:cNvPr>
          <p:cNvSpPr txBox="1"/>
          <p:nvPr/>
        </p:nvSpPr>
        <p:spPr>
          <a:xfrm>
            <a:off x="3370216" y="61395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>
                <a:solidFill>
                  <a:schemeClr val="accent1"/>
                </a:solidFill>
              </a:rPr>
              <a:t>Нівелювання</a:t>
            </a:r>
            <a:endParaRPr lang="uk-UA" sz="5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8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56823" y="962166"/>
            <a:ext cx="3103808" cy="4421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Залежно від необхідної точності визначення позначок нівелювання ділять на 1, 2, 3, 4-й класи й технічне.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86242" y="962166"/>
            <a:ext cx="6858113" cy="47431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Ходи нівелювання 1-го класу прокладають уздовж залізних і шосейних доріг у різних напрямках. За даними нівелювання, що повторюється по тим ж точкам через кілька років, вивчають рух земної кори й вирішують інші наукові завдання.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Ходи нівелювання 2-го класу, що прокладають уздовж доріг й уздовж більших рік, утворять полігони периметром 500.-600км, які опираються на пункти нівелювання 1-го класу. Нівелюванням 1 й 2-го класів на території країни поширюють позначки щодо вихідної упущеної поверхні.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Ходи нівелювання 3-го класу прокладають між пунктами нівелювання 1 й 2-го класів.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6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Зображення, що містить текст, схема, ряд, ескіз&#10;&#10;Вміст на основі ШІ може бути неправильним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r="2329"/>
          <a:stretch>
            <a:fillRect/>
          </a:stretch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4" name="Рисунок 3" descr="Зображення, що містить схема, ескіз, ряд, Паралель&#10;&#10;Вміст на основі ШІ може бути неправильним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r="8577" b="2"/>
          <a:stretch>
            <a:fillRect/>
          </a:stretch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37919" y="112780"/>
            <a:ext cx="5348243" cy="4045563"/>
          </a:xfrm>
        </p:spPr>
        <p:txBody>
          <a:bodyPr anchor="t">
            <a:noAutofit/>
          </a:bodyPr>
          <a:lstStyle/>
          <a:p>
            <a:pPr algn="just"/>
            <a:r>
              <a:rPr lang="ru-RU" sz="2400">
                <a:solidFill>
                  <a:schemeClr val="tx1">
                    <a:alpha val="80000"/>
                  </a:schemeClr>
                </a:solidFill>
              </a:rPr>
              <a:t>Геометричне нівелювання виконують горизонтальним променем візування з допомогою нівеліра або теодоліта та рейок з поділками. На се­редню квадратичну похибку, яка може бути від 0,5 до 10 мм/км, впливає клас нівелювання. Залежно від взаємного розташування нівеліра та рейок геометричне нівелювання здійснюють двома способами: з середини і впе­ред. Геометричне нівелювання застосовують для створення державної ви­сотної мережі, висотного обгрунтування топографічних знімань, а також при проектуванні і будівництві інженерних споруд</a:t>
            </a:r>
            <a:r>
              <a:rPr lang="ru-RU">
                <a:solidFill>
                  <a:schemeClr val="tx1">
                    <a:alpha val="80000"/>
                  </a:schemeClr>
                </a:solidFill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1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62165"/>
            <a:ext cx="3532031" cy="4743173"/>
          </a:xfrm>
        </p:spPr>
        <p:txBody>
          <a:bodyPr anchor="t">
            <a:normAutofit/>
          </a:bodyPr>
          <a:lstStyle/>
          <a:p>
            <a:pPr algn="ctr"/>
            <a:r>
              <a:rPr lang="ru-RU" sz="2200"/>
              <a:t>Нівелювання 4-го класу й технічне застосовують для згущення нівелірної мережі більше високих класів. Ці мережі є висотним обґрунтуванням для топографічних зйомок при складанні карт і планів, будівельно-монтажних, меліоративних й інших роботах.</a:t>
            </a:r>
          </a:p>
        </p:txBody>
      </p:sp>
      <p:sp>
        <p:nvSpPr>
          <p:cNvPr id="27" name="Объект 2"/>
          <p:cNvSpPr>
            <a:spLocks noGrp="1"/>
          </p:cNvSpPr>
          <p:nvPr>
            <p:ph sz="quarter" idx="13"/>
          </p:nvPr>
        </p:nvSpPr>
        <p:spPr>
          <a:xfrm>
            <a:off x="4088929" y="962167"/>
            <a:ext cx="8103071" cy="4743174"/>
          </a:xfrm>
        </p:spPr>
        <p:txBody>
          <a:bodyPr anchor="t">
            <a:normAutofit lnSpcReduction="10000"/>
          </a:bodyPr>
          <a:lstStyle/>
          <a:p>
            <a:r>
              <a:rPr lang="ru-RU" sz="2000" b="1" i="1"/>
              <a:t>Технічне нівелювання</a:t>
            </a:r>
          </a:p>
          <a:p>
            <a:r>
              <a:rPr lang="ru-RU" sz="2000"/>
              <a:t>Технічне нівелювання виконується для визначення висот точок знімальної основи і при вишукуваннях,</a:t>
            </a:r>
          </a:p>
          <a:p>
            <a:r>
              <a:rPr lang="ru-RU" sz="2000"/>
              <a:t>будівництві та експлуатації споруд, побудови профілю місцевості.</a:t>
            </a:r>
          </a:p>
          <a:p>
            <a:r>
              <a:rPr lang="ru-RU" sz="2000"/>
              <a:t>Нехай між двома точками місцевості необхідно прокласти нівелірний хід технічним нівелюванням з визначенням висот характерних точок рельєфу.</a:t>
            </a:r>
          </a:p>
          <a:p>
            <a:r>
              <a:rPr lang="ru-RU" sz="2000"/>
              <a:t>Технічне нівелювання виконується способом з середини за станціями, які у сукупності утворюють нівелірний хід. Станція – одноразове встановлення нівеліра з послідовним зняттям відліків з рейок, які називають задніми, передніми та проміжними. Точки, на яких встановлюють рейки, називають пікетами.</a:t>
            </a:r>
          </a:p>
          <a:p>
            <a:r>
              <a:rPr lang="ru-RU" sz="2000"/>
              <a:t>Точки, на яких знімають відліки з чорного та червоного боків рейок, називаються зв’язуючими. Характерні точки рельєфу – проміжні.</a:t>
            </a:r>
          </a:p>
          <a:p>
            <a:endParaRPr lang="ru-RU" sz="1700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ru-RU" sz="3100"/>
              <a:t>Спостереження на станції виконують у такій послідовності: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88929" y="962167"/>
            <a:ext cx="6858113" cy="4743174"/>
          </a:xfrm>
        </p:spPr>
        <p:txBody>
          <a:bodyPr anchor="t">
            <a:normAutofit/>
          </a:bodyPr>
          <a:lstStyle/>
          <a:p>
            <a:r>
              <a:rPr lang="ru-RU" sz="1400"/>
              <a:t>1) нівелір приводять у робочий стан (за допомогою підйомних гвинтів приводять вісь обертання нівеліра у вертикальне положення – бульбашка круглого рівня повинна бути у нуль-пункті, і добиваються чіткого зображення сітки ниток;</a:t>
            </a:r>
          </a:p>
          <a:p>
            <a:r>
              <a:rPr lang="ru-RU" sz="1400"/>
              <a:t>2) наводять трубу на чорний бік задньої рейки, елеваційним гвинтом приводять бульбашку циліндричного рівня у нуль-пункт і знімають відліки за середньою ниткою;</a:t>
            </a:r>
          </a:p>
          <a:p>
            <a:r>
              <a:rPr lang="ru-RU" sz="1400"/>
              <a:t>3) наводять трубу на чорний бік передньої рейки і виконують ті ж дії, що і в пункті 2;</a:t>
            </a:r>
          </a:p>
          <a:p>
            <a:r>
              <a:rPr lang="ru-RU" sz="1400"/>
              <a:t>4) знімають відлік за середньою ниткою з червоного боку передньої рейки при бульбашці циліндричного рівня в нуль - пункті;</a:t>
            </a:r>
          </a:p>
          <a:p>
            <a:r>
              <a:rPr lang="ru-RU" sz="1400"/>
              <a:t>5) наводять трубу на червоний бік задньої рейки і знімають відлік за середньою ниткою.</a:t>
            </a:r>
          </a:p>
          <a:p>
            <a:r>
              <a:rPr lang="ru-RU" sz="1400"/>
              <a:t>Кожен раз при наведені на рейку необхідно за допомогою кремальєри наводити чіткість зображення.</a:t>
            </a:r>
          </a:p>
          <a:p>
            <a:r>
              <a:rPr lang="ru-RU" sz="1400"/>
              <a:t>Результат вимірювань записують у журнал технічного нівелювання У ньому визначають перевищення між пікетними точками та висоти зв’язуючих та проміжних точок. На кожній сторінці журналу внизу виконують посторінковий контроль</a:t>
            </a:r>
          </a:p>
          <a:p>
            <a:endParaRPr lang="ru-RU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16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941</Words>
  <Application>Microsoft Office PowerPoint</Application>
  <PresentationFormat>Широкий екран</PresentationFormat>
  <Paragraphs>49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Залежно від необхідної точності визначення позначок нівелювання ділять на 1, 2, 3, 4-й класи й технічне.</vt:lpstr>
      <vt:lpstr>Презентація PowerPoint</vt:lpstr>
      <vt:lpstr>Нівелювання 4-го класу й технічне застосовують для згущення нівелірної мережі більше високих класів. Ці мережі є висотним обґрунтуванням для топографічних зйомок при складанні карт і планів, будівельно-монтажних, меліоративних й інших роботах.</vt:lpstr>
      <vt:lpstr>Спостереження на станції виконують у такій послідовності: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Марина Куницька</dc:creator>
  <cp:lastModifiedBy>Марина Куницька</cp:lastModifiedBy>
  <cp:revision>7</cp:revision>
  <dcterms:created xsi:type="dcterms:W3CDTF">2026-01-24T21:47:30Z</dcterms:created>
  <dcterms:modified xsi:type="dcterms:W3CDTF">2026-01-24T22:12:24Z</dcterms:modified>
</cp:coreProperties>
</file>