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B6F3DD-97D3-43AB-B275-13DA974152B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15E9FD-C204-4536-8C70-587689CB096F}">
      <dgm:prSet/>
      <dgm:spPr/>
      <dgm:t>
        <a:bodyPr/>
        <a:lstStyle/>
        <a:p>
          <a:r>
            <a:rPr lang="uk-UA"/>
            <a:t>Аксонометричну проекцію предмета можливо одержати, якщо спроектувати його разом з осями прямокутних координат у деякому напрямку </a:t>
          </a:r>
          <a:r>
            <a:rPr lang="uk-UA" i="1"/>
            <a:t>N </a:t>
          </a:r>
          <a:r>
            <a:rPr lang="uk-UA"/>
            <a:t>на довільно вибрану площину </a:t>
          </a:r>
          <a:r>
            <a:rPr lang="uk-UA" i="1"/>
            <a:t>К</a:t>
          </a:r>
          <a:r>
            <a:rPr lang="uk-UA"/>
            <a:t>.</a:t>
          </a:r>
          <a:endParaRPr lang="en-US"/>
        </a:p>
      </dgm:t>
    </dgm:pt>
    <dgm:pt modelId="{57EE0D8A-14E0-42C4-B669-7A1E471376E1}" type="parTrans" cxnId="{F6CDB261-89B5-44D1-AFA9-564A3E2E4C80}">
      <dgm:prSet/>
      <dgm:spPr/>
      <dgm:t>
        <a:bodyPr/>
        <a:lstStyle/>
        <a:p>
          <a:endParaRPr lang="en-US"/>
        </a:p>
      </dgm:t>
    </dgm:pt>
    <dgm:pt modelId="{89683388-B591-47B4-8E0B-1ABCCEE1EB58}" type="sibTrans" cxnId="{F6CDB261-89B5-44D1-AFA9-564A3E2E4C80}">
      <dgm:prSet/>
      <dgm:spPr/>
      <dgm:t>
        <a:bodyPr/>
        <a:lstStyle/>
        <a:p>
          <a:endParaRPr lang="en-US"/>
        </a:p>
      </dgm:t>
    </dgm:pt>
    <dgm:pt modelId="{82DA55BD-60DF-4E22-B0FA-B8EAA0CA48C7}">
      <dgm:prSet/>
      <dgm:spPr/>
      <dgm:t>
        <a:bodyPr/>
        <a:lstStyle/>
        <a:p>
          <a:r>
            <a:rPr lang="uk-UA"/>
            <a:t>Відношення аксонометричних координатних осей до відповідних координатних осей в просторі характеризують викривлення основних розмірів предмета на кресленні.</a:t>
          </a:r>
          <a:endParaRPr lang="en-US"/>
        </a:p>
      </dgm:t>
    </dgm:pt>
    <dgm:pt modelId="{61C9BA71-66CA-491B-A466-617747A0B895}" type="parTrans" cxnId="{C72EB8AA-7CE0-418F-8B6C-39EDF303BBEF}">
      <dgm:prSet/>
      <dgm:spPr/>
      <dgm:t>
        <a:bodyPr/>
        <a:lstStyle/>
        <a:p>
          <a:endParaRPr lang="en-US"/>
        </a:p>
      </dgm:t>
    </dgm:pt>
    <dgm:pt modelId="{6FA4ECB4-20DF-4105-B34E-1C4D6D30E9C2}" type="sibTrans" cxnId="{C72EB8AA-7CE0-418F-8B6C-39EDF303BBEF}">
      <dgm:prSet/>
      <dgm:spPr/>
      <dgm:t>
        <a:bodyPr/>
        <a:lstStyle/>
        <a:p>
          <a:endParaRPr lang="en-US"/>
        </a:p>
      </dgm:t>
    </dgm:pt>
    <dgm:pt modelId="{5A21B74F-8B56-4DAE-B951-87858C395B68}">
      <dgm:prSet/>
      <dgm:spPr/>
      <dgm:t>
        <a:bodyPr/>
        <a:lstStyle/>
        <a:p>
          <a:r>
            <a:rPr lang="uk-UA"/>
            <a:t>Умовні прямокутні просторові осі координат (а також паралельні їм основні розміри зображуваного об’єкта) при аксонометричному проектуванні викривлюються на кожній осі в певних відношеннях, які називають показниками викривлення.</a:t>
          </a:r>
          <a:endParaRPr lang="en-US"/>
        </a:p>
      </dgm:t>
    </dgm:pt>
    <dgm:pt modelId="{C194931B-1E07-4893-9284-AF8E3B31A0FC}" type="parTrans" cxnId="{EEA99359-10F1-441C-BE16-4924C85E1012}">
      <dgm:prSet/>
      <dgm:spPr/>
      <dgm:t>
        <a:bodyPr/>
        <a:lstStyle/>
        <a:p>
          <a:endParaRPr lang="en-US"/>
        </a:p>
      </dgm:t>
    </dgm:pt>
    <dgm:pt modelId="{93194474-3F10-4F3A-B125-0D47B895B636}" type="sibTrans" cxnId="{EEA99359-10F1-441C-BE16-4924C85E1012}">
      <dgm:prSet/>
      <dgm:spPr/>
      <dgm:t>
        <a:bodyPr/>
        <a:lstStyle/>
        <a:p>
          <a:endParaRPr lang="en-US"/>
        </a:p>
      </dgm:t>
    </dgm:pt>
    <dgm:pt modelId="{59D308A3-AEBF-4701-850E-6A885CDD1221}">
      <dgm:prSet/>
      <dgm:spPr/>
      <dgm:t>
        <a:bodyPr/>
        <a:lstStyle/>
        <a:p>
          <a:r>
            <a:rPr lang="uk-UA"/>
            <a:t>Показники викривлення дають уяву про те, як викривлюються в аксонометричних проекціях лінії, паралельні осям координат.</a:t>
          </a:r>
          <a:endParaRPr lang="en-US"/>
        </a:p>
      </dgm:t>
    </dgm:pt>
    <dgm:pt modelId="{6E077E0C-A840-425F-A00E-70A0DA7E7DC3}" type="parTrans" cxnId="{8F17CE70-CF2E-4786-BBEF-0C2DE97A727C}">
      <dgm:prSet/>
      <dgm:spPr/>
      <dgm:t>
        <a:bodyPr/>
        <a:lstStyle/>
        <a:p>
          <a:endParaRPr lang="en-US"/>
        </a:p>
      </dgm:t>
    </dgm:pt>
    <dgm:pt modelId="{AF730ED5-A11C-4D8E-BF3F-EE012DB39180}" type="sibTrans" cxnId="{8F17CE70-CF2E-4786-BBEF-0C2DE97A727C}">
      <dgm:prSet/>
      <dgm:spPr/>
      <dgm:t>
        <a:bodyPr/>
        <a:lstStyle/>
        <a:p>
          <a:endParaRPr lang="en-US"/>
        </a:p>
      </dgm:t>
    </dgm:pt>
    <dgm:pt modelId="{F499EAB6-A28E-4F6C-BD6D-BA105C200818}">
      <dgm:prSet/>
      <dgm:spPr/>
      <dgm:t>
        <a:bodyPr/>
        <a:lstStyle/>
        <a:p>
          <a:r>
            <a:rPr lang="uk-UA"/>
            <a:t>Проекції, у яких усі три показника викривлення одинакові (</a:t>
          </a:r>
          <a:r>
            <a:rPr lang="uk-UA" i="1"/>
            <a:t>p </a:t>
          </a:r>
          <a:r>
            <a:rPr lang="uk-UA"/>
            <a:t>= </a:t>
          </a:r>
          <a:r>
            <a:rPr lang="uk-UA" i="1"/>
            <a:t>q </a:t>
          </a:r>
          <a:r>
            <a:rPr lang="uk-UA"/>
            <a:t>= </a:t>
          </a:r>
          <a:r>
            <a:rPr lang="uk-UA" i="1"/>
            <a:t>r</a:t>
          </a:r>
          <a:r>
            <a:rPr lang="uk-UA"/>
            <a:t>) називають ізометричними.</a:t>
          </a:r>
          <a:endParaRPr lang="en-US"/>
        </a:p>
      </dgm:t>
    </dgm:pt>
    <dgm:pt modelId="{355475B1-7815-4D37-9BFD-79C03879E34D}" type="parTrans" cxnId="{D78188F9-B46B-461D-95F6-546D38779FD0}">
      <dgm:prSet/>
      <dgm:spPr/>
      <dgm:t>
        <a:bodyPr/>
        <a:lstStyle/>
        <a:p>
          <a:endParaRPr lang="en-US"/>
        </a:p>
      </dgm:t>
    </dgm:pt>
    <dgm:pt modelId="{C89B6B46-FCD9-44BA-9FD1-50737248AB0A}" type="sibTrans" cxnId="{D78188F9-B46B-461D-95F6-546D38779FD0}">
      <dgm:prSet/>
      <dgm:spPr/>
      <dgm:t>
        <a:bodyPr/>
        <a:lstStyle/>
        <a:p>
          <a:endParaRPr lang="en-US"/>
        </a:p>
      </dgm:t>
    </dgm:pt>
    <dgm:pt modelId="{85D69D3C-A5D4-4E70-98A1-D7A962A7EDFC}" type="pres">
      <dgm:prSet presAssocID="{82B6F3DD-97D3-43AB-B275-13DA974152B3}" presName="outerComposite" presStyleCnt="0">
        <dgm:presLayoutVars>
          <dgm:chMax val="5"/>
          <dgm:dir/>
          <dgm:resizeHandles val="exact"/>
        </dgm:presLayoutVars>
      </dgm:prSet>
      <dgm:spPr/>
    </dgm:pt>
    <dgm:pt modelId="{8CD58F08-3696-4A6B-A79E-057C2A48189E}" type="pres">
      <dgm:prSet presAssocID="{82B6F3DD-97D3-43AB-B275-13DA974152B3}" presName="dummyMaxCanvas" presStyleCnt="0">
        <dgm:presLayoutVars/>
      </dgm:prSet>
      <dgm:spPr/>
    </dgm:pt>
    <dgm:pt modelId="{5033C931-CD9F-4954-ADBD-5FBB71996304}" type="pres">
      <dgm:prSet presAssocID="{82B6F3DD-97D3-43AB-B275-13DA974152B3}" presName="FiveNodes_1" presStyleLbl="node1" presStyleIdx="0" presStyleCnt="5">
        <dgm:presLayoutVars>
          <dgm:bulletEnabled val="1"/>
        </dgm:presLayoutVars>
      </dgm:prSet>
      <dgm:spPr/>
    </dgm:pt>
    <dgm:pt modelId="{E084649B-7F5B-4089-8C0D-C41586252761}" type="pres">
      <dgm:prSet presAssocID="{82B6F3DD-97D3-43AB-B275-13DA974152B3}" presName="FiveNodes_2" presStyleLbl="node1" presStyleIdx="1" presStyleCnt="5">
        <dgm:presLayoutVars>
          <dgm:bulletEnabled val="1"/>
        </dgm:presLayoutVars>
      </dgm:prSet>
      <dgm:spPr/>
    </dgm:pt>
    <dgm:pt modelId="{6BB9E0D0-F2DB-4F1E-896F-05C8EA76305B}" type="pres">
      <dgm:prSet presAssocID="{82B6F3DD-97D3-43AB-B275-13DA974152B3}" presName="FiveNodes_3" presStyleLbl="node1" presStyleIdx="2" presStyleCnt="5">
        <dgm:presLayoutVars>
          <dgm:bulletEnabled val="1"/>
        </dgm:presLayoutVars>
      </dgm:prSet>
      <dgm:spPr/>
    </dgm:pt>
    <dgm:pt modelId="{AE318559-C274-485B-B451-2D453F421F4C}" type="pres">
      <dgm:prSet presAssocID="{82B6F3DD-97D3-43AB-B275-13DA974152B3}" presName="FiveNodes_4" presStyleLbl="node1" presStyleIdx="3" presStyleCnt="5">
        <dgm:presLayoutVars>
          <dgm:bulletEnabled val="1"/>
        </dgm:presLayoutVars>
      </dgm:prSet>
      <dgm:spPr/>
    </dgm:pt>
    <dgm:pt modelId="{07E41C95-7062-48C1-A316-794736135383}" type="pres">
      <dgm:prSet presAssocID="{82B6F3DD-97D3-43AB-B275-13DA974152B3}" presName="FiveNodes_5" presStyleLbl="node1" presStyleIdx="4" presStyleCnt="5">
        <dgm:presLayoutVars>
          <dgm:bulletEnabled val="1"/>
        </dgm:presLayoutVars>
      </dgm:prSet>
      <dgm:spPr/>
    </dgm:pt>
    <dgm:pt modelId="{93E475CD-1F5B-46A5-B5EB-23ED93F0BD2B}" type="pres">
      <dgm:prSet presAssocID="{82B6F3DD-97D3-43AB-B275-13DA974152B3}" presName="FiveConn_1-2" presStyleLbl="fgAccFollowNode1" presStyleIdx="0" presStyleCnt="4">
        <dgm:presLayoutVars>
          <dgm:bulletEnabled val="1"/>
        </dgm:presLayoutVars>
      </dgm:prSet>
      <dgm:spPr/>
    </dgm:pt>
    <dgm:pt modelId="{FECE9665-A414-4A27-B433-756F6095F57F}" type="pres">
      <dgm:prSet presAssocID="{82B6F3DD-97D3-43AB-B275-13DA974152B3}" presName="FiveConn_2-3" presStyleLbl="fgAccFollowNode1" presStyleIdx="1" presStyleCnt="4">
        <dgm:presLayoutVars>
          <dgm:bulletEnabled val="1"/>
        </dgm:presLayoutVars>
      </dgm:prSet>
      <dgm:spPr/>
    </dgm:pt>
    <dgm:pt modelId="{96CF3EC1-A998-471B-A9F9-2D3B3B5B03F8}" type="pres">
      <dgm:prSet presAssocID="{82B6F3DD-97D3-43AB-B275-13DA974152B3}" presName="FiveConn_3-4" presStyleLbl="fgAccFollowNode1" presStyleIdx="2" presStyleCnt="4">
        <dgm:presLayoutVars>
          <dgm:bulletEnabled val="1"/>
        </dgm:presLayoutVars>
      </dgm:prSet>
      <dgm:spPr/>
    </dgm:pt>
    <dgm:pt modelId="{278A7E26-7A0A-43B8-A8DC-3897B9E66E84}" type="pres">
      <dgm:prSet presAssocID="{82B6F3DD-97D3-43AB-B275-13DA974152B3}" presName="FiveConn_4-5" presStyleLbl="fgAccFollowNode1" presStyleIdx="3" presStyleCnt="4">
        <dgm:presLayoutVars>
          <dgm:bulletEnabled val="1"/>
        </dgm:presLayoutVars>
      </dgm:prSet>
      <dgm:spPr/>
    </dgm:pt>
    <dgm:pt modelId="{F918A104-0C62-4CE1-870A-96382BEE0AB9}" type="pres">
      <dgm:prSet presAssocID="{82B6F3DD-97D3-43AB-B275-13DA974152B3}" presName="FiveNodes_1_text" presStyleLbl="node1" presStyleIdx="4" presStyleCnt="5">
        <dgm:presLayoutVars>
          <dgm:bulletEnabled val="1"/>
        </dgm:presLayoutVars>
      </dgm:prSet>
      <dgm:spPr/>
    </dgm:pt>
    <dgm:pt modelId="{74256923-1AFE-4762-86C0-31442C5003BF}" type="pres">
      <dgm:prSet presAssocID="{82B6F3DD-97D3-43AB-B275-13DA974152B3}" presName="FiveNodes_2_text" presStyleLbl="node1" presStyleIdx="4" presStyleCnt="5">
        <dgm:presLayoutVars>
          <dgm:bulletEnabled val="1"/>
        </dgm:presLayoutVars>
      </dgm:prSet>
      <dgm:spPr/>
    </dgm:pt>
    <dgm:pt modelId="{3600B416-70A7-4451-B58A-4345DD1897D7}" type="pres">
      <dgm:prSet presAssocID="{82B6F3DD-97D3-43AB-B275-13DA974152B3}" presName="FiveNodes_3_text" presStyleLbl="node1" presStyleIdx="4" presStyleCnt="5">
        <dgm:presLayoutVars>
          <dgm:bulletEnabled val="1"/>
        </dgm:presLayoutVars>
      </dgm:prSet>
      <dgm:spPr/>
    </dgm:pt>
    <dgm:pt modelId="{045894B0-8ABB-48B9-949D-73C126660BFB}" type="pres">
      <dgm:prSet presAssocID="{82B6F3DD-97D3-43AB-B275-13DA974152B3}" presName="FiveNodes_4_text" presStyleLbl="node1" presStyleIdx="4" presStyleCnt="5">
        <dgm:presLayoutVars>
          <dgm:bulletEnabled val="1"/>
        </dgm:presLayoutVars>
      </dgm:prSet>
      <dgm:spPr/>
    </dgm:pt>
    <dgm:pt modelId="{1BEF87EE-BFFF-4945-8602-12E47DFA2631}" type="pres">
      <dgm:prSet presAssocID="{82B6F3DD-97D3-43AB-B275-13DA974152B3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D776DC03-0CBE-46BC-A74F-DBF617533AB5}" type="presOf" srcId="{3E15E9FD-C204-4536-8C70-587689CB096F}" destId="{5033C931-CD9F-4954-ADBD-5FBB71996304}" srcOrd="0" destOrd="0" presId="urn:microsoft.com/office/officeart/2005/8/layout/vProcess5"/>
    <dgm:cxn modelId="{FF2CAA04-606F-46BC-9F61-A741B81D138A}" type="presOf" srcId="{AF730ED5-A11C-4D8E-BF3F-EE012DB39180}" destId="{278A7E26-7A0A-43B8-A8DC-3897B9E66E84}" srcOrd="0" destOrd="0" presId="urn:microsoft.com/office/officeart/2005/8/layout/vProcess5"/>
    <dgm:cxn modelId="{586CF709-5E96-4410-A80A-74D5721A136F}" type="presOf" srcId="{6FA4ECB4-20DF-4105-B34E-1C4D6D30E9C2}" destId="{FECE9665-A414-4A27-B433-756F6095F57F}" srcOrd="0" destOrd="0" presId="urn:microsoft.com/office/officeart/2005/8/layout/vProcess5"/>
    <dgm:cxn modelId="{3698CC25-BA5F-4F80-9A67-61428D7489F9}" type="presOf" srcId="{F499EAB6-A28E-4F6C-BD6D-BA105C200818}" destId="{1BEF87EE-BFFF-4945-8602-12E47DFA2631}" srcOrd="1" destOrd="0" presId="urn:microsoft.com/office/officeart/2005/8/layout/vProcess5"/>
    <dgm:cxn modelId="{F6CDB261-89B5-44D1-AFA9-564A3E2E4C80}" srcId="{82B6F3DD-97D3-43AB-B275-13DA974152B3}" destId="{3E15E9FD-C204-4536-8C70-587689CB096F}" srcOrd="0" destOrd="0" parTransId="{57EE0D8A-14E0-42C4-B669-7A1E471376E1}" sibTransId="{89683388-B591-47B4-8E0B-1ABCCEE1EB58}"/>
    <dgm:cxn modelId="{D0241F44-257E-40DB-A8F4-91E9CAD8B88F}" type="presOf" srcId="{89683388-B591-47B4-8E0B-1ABCCEE1EB58}" destId="{93E475CD-1F5B-46A5-B5EB-23ED93F0BD2B}" srcOrd="0" destOrd="0" presId="urn:microsoft.com/office/officeart/2005/8/layout/vProcess5"/>
    <dgm:cxn modelId="{8F17CE70-CF2E-4786-BBEF-0C2DE97A727C}" srcId="{82B6F3DD-97D3-43AB-B275-13DA974152B3}" destId="{59D308A3-AEBF-4701-850E-6A885CDD1221}" srcOrd="3" destOrd="0" parTransId="{6E077E0C-A840-425F-A00E-70A0DA7E7DC3}" sibTransId="{AF730ED5-A11C-4D8E-BF3F-EE012DB39180}"/>
    <dgm:cxn modelId="{887BDB76-BF8E-4EE8-B736-A4A599A9A81C}" type="presOf" srcId="{5A21B74F-8B56-4DAE-B951-87858C395B68}" destId="{6BB9E0D0-F2DB-4F1E-896F-05C8EA76305B}" srcOrd="0" destOrd="0" presId="urn:microsoft.com/office/officeart/2005/8/layout/vProcess5"/>
    <dgm:cxn modelId="{EEA99359-10F1-441C-BE16-4924C85E1012}" srcId="{82B6F3DD-97D3-43AB-B275-13DA974152B3}" destId="{5A21B74F-8B56-4DAE-B951-87858C395B68}" srcOrd="2" destOrd="0" parTransId="{C194931B-1E07-4893-9284-AF8E3B31A0FC}" sibTransId="{93194474-3F10-4F3A-B125-0D47B895B636}"/>
    <dgm:cxn modelId="{B511E988-117D-428C-82D8-E9BB29F732B8}" type="presOf" srcId="{5A21B74F-8B56-4DAE-B951-87858C395B68}" destId="{3600B416-70A7-4451-B58A-4345DD1897D7}" srcOrd="1" destOrd="0" presId="urn:microsoft.com/office/officeart/2005/8/layout/vProcess5"/>
    <dgm:cxn modelId="{EEE18395-A8D3-4679-A214-59060DE3640C}" type="presOf" srcId="{F499EAB6-A28E-4F6C-BD6D-BA105C200818}" destId="{07E41C95-7062-48C1-A316-794736135383}" srcOrd="0" destOrd="0" presId="urn:microsoft.com/office/officeart/2005/8/layout/vProcess5"/>
    <dgm:cxn modelId="{898E549D-DE87-42F0-9021-D0E7224D30AB}" type="presOf" srcId="{82B6F3DD-97D3-43AB-B275-13DA974152B3}" destId="{85D69D3C-A5D4-4E70-98A1-D7A962A7EDFC}" srcOrd="0" destOrd="0" presId="urn:microsoft.com/office/officeart/2005/8/layout/vProcess5"/>
    <dgm:cxn modelId="{C72EB8AA-7CE0-418F-8B6C-39EDF303BBEF}" srcId="{82B6F3DD-97D3-43AB-B275-13DA974152B3}" destId="{82DA55BD-60DF-4E22-B0FA-B8EAA0CA48C7}" srcOrd="1" destOrd="0" parTransId="{61C9BA71-66CA-491B-A466-617747A0B895}" sibTransId="{6FA4ECB4-20DF-4105-B34E-1C4D6D30E9C2}"/>
    <dgm:cxn modelId="{9748E2B7-34F0-4A26-B1B0-DD2D90B3FE38}" type="presOf" srcId="{82DA55BD-60DF-4E22-B0FA-B8EAA0CA48C7}" destId="{E084649B-7F5B-4089-8C0D-C41586252761}" srcOrd="0" destOrd="0" presId="urn:microsoft.com/office/officeart/2005/8/layout/vProcess5"/>
    <dgm:cxn modelId="{644844BC-85E4-4FF8-9842-B0D3F8F97727}" type="presOf" srcId="{59D308A3-AEBF-4701-850E-6A885CDD1221}" destId="{045894B0-8ABB-48B9-949D-73C126660BFB}" srcOrd="1" destOrd="0" presId="urn:microsoft.com/office/officeart/2005/8/layout/vProcess5"/>
    <dgm:cxn modelId="{ABF1C4D5-6CF1-42E5-B0E2-BD51F5EDF2F7}" type="presOf" srcId="{93194474-3F10-4F3A-B125-0D47B895B636}" destId="{96CF3EC1-A998-471B-A9F9-2D3B3B5B03F8}" srcOrd="0" destOrd="0" presId="urn:microsoft.com/office/officeart/2005/8/layout/vProcess5"/>
    <dgm:cxn modelId="{FF321AE6-6F2C-4C73-A021-FF1198695B73}" type="presOf" srcId="{59D308A3-AEBF-4701-850E-6A885CDD1221}" destId="{AE318559-C274-485B-B451-2D453F421F4C}" srcOrd="0" destOrd="0" presId="urn:microsoft.com/office/officeart/2005/8/layout/vProcess5"/>
    <dgm:cxn modelId="{F3BEC0EA-A615-4A13-84C0-F8857500DD88}" type="presOf" srcId="{3E15E9FD-C204-4536-8C70-587689CB096F}" destId="{F918A104-0C62-4CE1-870A-96382BEE0AB9}" srcOrd="1" destOrd="0" presId="urn:microsoft.com/office/officeart/2005/8/layout/vProcess5"/>
    <dgm:cxn modelId="{D78188F9-B46B-461D-95F6-546D38779FD0}" srcId="{82B6F3DD-97D3-43AB-B275-13DA974152B3}" destId="{F499EAB6-A28E-4F6C-BD6D-BA105C200818}" srcOrd="4" destOrd="0" parTransId="{355475B1-7815-4D37-9BFD-79C03879E34D}" sibTransId="{C89B6B46-FCD9-44BA-9FD1-50737248AB0A}"/>
    <dgm:cxn modelId="{DB3826FA-7F82-4874-8560-02A2D4D5E4D0}" type="presOf" srcId="{82DA55BD-60DF-4E22-B0FA-B8EAA0CA48C7}" destId="{74256923-1AFE-4762-86C0-31442C5003BF}" srcOrd="1" destOrd="0" presId="urn:microsoft.com/office/officeart/2005/8/layout/vProcess5"/>
    <dgm:cxn modelId="{11AB5115-CD8E-48C1-BFF3-FB04F1BF0C1B}" type="presParOf" srcId="{85D69D3C-A5D4-4E70-98A1-D7A962A7EDFC}" destId="{8CD58F08-3696-4A6B-A79E-057C2A48189E}" srcOrd="0" destOrd="0" presId="urn:microsoft.com/office/officeart/2005/8/layout/vProcess5"/>
    <dgm:cxn modelId="{7F4941D4-1A4B-4C0E-980B-0F80D865CE2E}" type="presParOf" srcId="{85D69D3C-A5D4-4E70-98A1-D7A962A7EDFC}" destId="{5033C931-CD9F-4954-ADBD-5FBB71996304}" srcOrd="1" destOrd="0" presId="urn:microsoft.com/office/officeart/2005/8/layout/vProcess5"/>
    <dgm:cxn modelId="{F2BF7D3D-BEA2-4F03-935F-55085BB5DABD}" type="presParOf" srcId="{85D69D3C-A5D4-4E70-98A1-D7A962A7EDFC}" destId="{E084649B-7F5B-4089-8C0D-C41586252761}" srcOrd="2" destOrd="0" presId="urn:microsoft.com/office/officeart/2005/8/layout/vProcess5"/>
    <dgm:cxn modelId="{F4A6F8B3-95F7-4C6A-8C6D-F4C56FCB21B5}" type="presParOf" srcId="{85D69D3C-A5D4-4E70-98A1-D7A962A7EDFC}" destId="{6BB9E0D0-F2DB-4F1E-896F-05C8EA76305B}" srcOrd="3" destOrd="0" presId="urn:microsoft.com/office/officeart/2005/8/layout/vProcess5"/>
    <dgm:cxn modelId="{FC8746F5-A6B5-4925-9ED6-85B2A8372429}" type="presParOf" srcId="{85D69D3C-A5D4-4E70-98A1-D7A962A7EDFC}" destId="{AE318559-C274-485B-B451-2D453F421F4C}" srcOrd="4" destOrd="0" presId="urn:microsoft.com/office/officeart/2005/8/layout/vProcess5"/>
    <dgm:cxn modelId="{D20A488A-E219-40A6-B6CC-5629F4510208}" type="presParOf" srcId="{85D69D3C-A5D4-4E70-98A1-D7A962A7EDFC}" destId="{07E41C95-7062-48C1-A316-794736135383}" srcOrd="5" destOrd="0" presId="urn:microsoft.com/office/officeart/2005/8/layout/vProcess5"/>
    <dgm:cxn modelId="{93A2C96C-B0E4-4461-8E96-ADA7C803ECD3}" type="presParOf" srcId="{85D69D3C-A5D4-4E70-98A1-D7A962A7EDFC}" destId="{93E475CD-1F5B-46A5-B5EB-23ED93F0BD2B}" srcOrd="6" destOrd="0" presId="urn:microsoft.com/office/officeart/2005/8/layout/vProcess5"/>
    <dgm:cxn modelId="{9CEE9319-05E9-4EBB-835E-DB566166DB2B}" type="presParOf" srcId="{85D69D3C-A5D4-4E70-98A1-D7A962A7EDFC}" destId="{FECE9665-A414-4A27-B433-756F6095F57F}" srcOrd="7" destOrd="0" presId="urn:microsoft.com/office/officeart/2005/8/layout/vProcess5"/>
    <dgm:cxn modelId="{0B646996-59A1-4D6E-972D-685E59880053}" type="presParOf" srcId="{85D69D3C-A5D4-4E70-98A1-D7A962A7EDFC}" destId="{96CF3EC1-A998-471B-A9F9-2D3B3B5B03F8}" srcOrd="8" destOrd="0" presId="urn:microsoft.com/office/officeart/2005/8/layout/vProcess5"/>
    <dgm:cxn modelId="{B27C8CF3-87D4-49AB-BFF4-608828D8525B}" type="presParOf" srcId="{85D69D3C-A5D4-4E70-98A1-D7A962A7EDFC}" destId="{278A7E26-7A0A-43B8-A8DC-3897B9E66E84}" srcOrd="9" destOrd="0" presId="urn:microsoft.com/office/officeart/2005/8/layout/vProcess5"/>
    <dgm:cxn modelId="{74CB6C58-24CB-4617-81C5-704CA0A92C66}" type="presParOf" srcId="{85D69D3C-A5D4-4E70-98A1-D7A962A7EDFC}" destId="{F918A104-0C62-4CE1-870A-96382BEE0AB9}" srcOrd="10" destOrd="0" presId="urn:microsoft.com/office/officeart/2005/8/layout/vProcess5"/>
    <dgm:cxn modelId="{52CFC5DA-AEA1-4526-B4D7-265ECAFBA7F3}" type="presParOf" srcId="{85D69D3C-A5D4-4E70-98A1-D7A962A7EDFC}" destId="{74256923-1AFE-4762-86C0-31442C5003BF}" srcOrd="11" destOrd="0" presId="urn:microsoft.com/office/officeart/2005/8/layout/vProcess5"/>
    <dgm:cxn modelId="{A7387653-DAC6-4B79-9C95-D8E270E064DE}" type="presParOf" srcId="{85D69D3C-A5D4-4E70-98A1-D7A962A7EDFC}" destId="{3600B416-70A7-4451-B58A-4345DD1897D7}" srcOrd="12" destOrd="0" presId="urn:microsoft.com/office/officeart/2005/8/layout/vProcess5"/>
    <dgm:cxn modelId="{56C682EB-BAFE-4EC3-9BEA-929AF2A60423}" type="presParOf" srcId="{85D69D3C-A5D4-4E70-98A1-D7A962A7EDFC}" destId="{045894B0-8ABB-48B9-949D-73C126660BFB}" srcOrd="13" destOrd="0" presId="urn:microsoft.com/office/officeart/2005/8/layout/vProcess5"/>
    <dgm:cxn modelId="{246FD256-CBEC-4F66-95CE-878D4893EAA0}" type="presParOf" srcId="{85D69D3C-A5D4-4E70-98A1-D7A962A7EDFC}" destId="{1BEF87EE-BFFF-4945-8602-12E47DFA263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689D1B-6DF1-4554-BD28-661DD9BB35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59C18EC-061B-48C7-8D3F-CD2E56069AEB}">
      <dgm:prSet/>
      <dgm:spPr/>
      <dgm:t>
        <a:bodyPr/>
        <a:lstStyle/>
        <a:p>
          <a:r>
            <a:rPr lang="uk-UA"/>
            <a:t>Проекції, у яких два показника викривлення із трьох одинакові (</a:t>
          </a:r>
          <a:r>
            <a:rPr lang="uk-UA" i="1"/>
            <a:t>p </a:t>
          </a:r>
          <a:r>
            <a:rPr lang="uk-UA"/>
            <a:t>= </a:t>
          </a:r>
          <a:r>
            <a:rPr lang="uk-UA" i="1"/>
            <a:t>q</a:t>
          </a:r>
          <a:r>
            <a:rPr lang="uk-UA"/>
            <a:t>, або </a:t>
          </a:r>
          <a:r>
            <a:rPr lang="uk-UA" i="1"/>
            <a:t>p </a:t>
          </a:r>
          <a:r>
            <a:rPr lang="uk-UA"/>
            <a:t>= </a:t>
          </a:r>
          <a:r>
            <a:rPr lang="uk-UA" i="1"/>
            <a:t>r</a:t>
          </a:r>
          <a:r>
            <a:rPr lang="uk-UA"/>
            <a:t>, або </a:t>
          </a:r>
          <a:r>
            <a:rPr lang="uk-UA" i="1"/>
            <a:t>q </a:t>
          </a:r>
          <a:r>
            <a:rPr lang="uk-UA"/>
            <a:t>= </a:t>
          </a:r>
          <a:r>
            <a:rPr lang="uk-UA" i="1"/>
            <a:t>r</a:t>
          </a:r>
          <a:r>
            <a:rPr lang="uk-UA"/>
            <a:t>) називають діметричними.</a:t>
          </a:r>
          <a:endParaRPr lang="en-US"/>
        </a:p>
      </dgm:t>
    </dgm:pt>
    <dgm:pt modelId="{6CE7B0EF-F81D-4FAC-894F-B89B201A9A7D}" type="parTrans" cxnId="{7069811D-0BC8-4093-9902-95F35F539C53}">
      <dgm:prSet/>
      <dgm:spPr/>
      <dgm:t>
        <a:bodyPr/>
        <a:lstStyle/>
        <a:p>
          <a:endParaRPr lang="en-US"/>
        </a:p>
      </dgm:t>
    </dgm:pt>
    <dgm:pt modelId="{6884B362-999A-4CF2-A178-5E1543D8A87D}" type="sibTrans" cxnId="{7069811D-0BC8-4093-9902-95F35F539C53}">
      <dgm:prSet/>
      <dgm:spPr/>
      <dgm:t>
        <a:bodyPr/>
        <a:lstStyle/>
        <a:p>
          <a:endParaRPr lang="en-US"/>
        </a:p>
      </dgm:t>
    </dgm:pt>
    <dgm:pt modelId="{F404F980-E0F9-4420-B773-25AB1815F114}">
      <dgm:prSet/>
      <dgm:spPr/>
      <dgm:t>
        <a:bodyPr/>
        <a:lstStyle/>
        <a:p>
          <a:r>
            <a:rPr lang="uk-UA"/>
            <a:t>Проекції з трьома різними показниками викривлення (</a:t>
          </a:r>
          <a:r>
            <a:rPr lang="uk-UA" i="1"/>
            <a:t>p </a:t>
          </a:r>
          <a:r>
            <a:rPr lang="uk-UA"/>
            <a:t>¹ </a:t>
          </a:r>
          <a:r>
            <a:rPr lang="uk-UA" i="1"/>
            <a:t>q </a:t>
          </a:r>
          <a:r>
            <a:rPr lang="uk-UA"/>
            <a:t>¹ </a:t>
          </a:r>
          <a:r>
            <a:rPr lang="uk-UA" i="1"/>
            <a:t>r</a:t>
          </a:r>
          <a:r>
            <a:rPr lang="uk-UA"/>
            <a:t>) називаються триметричними.</a:t>
          </a:r>
          <a:endParaRPr lang="en-US"/>
        </a:p>
      </dgm:t>
    </dgm:pt>
    <dgm:pt modelId="{03CFA2AD-6C82-4D7F-B3BC-44ADB8DE7FC8}" type="parTrans" cxnId="{EBC7C7AA-90AF-49AB-8026-14AF6EDD4A4D}">
      <dgm:prSet/>
      <dgm:spPr/>
      <dgm:t>
        <a:bodyPr/>
        <a:lstStyle/>
        <a:p>
          <a:endParaRPr lang="en-US"/>
        </a:p>
      </dgm:t>
    </dgm:pt>
    <dgm:pt modelId="{A34DAFD3-15A8-471E-B3A5-BE4950A7215D}" type="sibTrans" cxnId="{EBC7C7AA-90AF-49AB-8026-14AF6EDD4A4D}">
      <dgm:prSet/>
      <dgm:spPr/>
      <dgm:t>
        <a:bodyPr/>
        <a:lstStyle/>
        <a:p>
          <a:endParaRPr lang="en-US"/>
        </a:p>
      </dgm:t>
    </dgm:pt>
    <dgm:pt modelId="{8C9A76E2-3EF6-4FD8-9621-5A74CFFAF09F}">
      <dgm:prSet/>
      <dgm:spPr/>
      <dgm:t>
        <a:bodyPr/>
        <a:lstStyle/>
        <a:p>
          <a:r>
            <a:rPr lang="uk-UA"/>
            <a:t>У залежності від значення показників викривлення на осях і прийнятого числового масштабу побудови, на кожній аксонометричній осі будується відповідний лінійний масштаб.</a:t>
          </a:r>
          <a:endParaRPr lang="en-US"/>
        </a:p>
      </dgm:t>
    </dgm:pt>
    <dgm:pt modelId="{41993294-E3B4-4D46-BFB8-31D83097CD5D}" type="parTrans" cxnId="{96C1F22F-B3CE-441B-872A-3E0D10177B7A}">
      <dgm:prSet/>
      <dgm:spPr/>
      <dgm:t>
        <a:bodyPr/>
        <a:lstStyle/>
        <a:p>
          <a:endParaRPr lang="en-US"/>
        </a:p>
      </dgm:t>
    </dgm:pt>
    <dgm:pt modelId="{4FD08002-00A8-4A96-8726-CC45263A760C}" type="sibTrans" cxnId="{96C1F22F-B3CE-441B-872A-3E0D10177B7A}">
      <dgm:prSet/>
      <dgm:spPr/>
      <dgm:t>
        <a:bodyPr/>
        <a:lstStyle/>
        <a:p>
          <a:endParaRPr lang="en-US"/>
        </a:p>
      </dgm:t>
    </dgm:pt>
    <dgm:pt modelId="{A6F4E2BE-1DAA-41E3-9B80-7E394942DDBD}">
      <dgm:prSet/>
      <dgm:spPr/>
      <dgm:t>
        <a:bodyPr/>
        <a:lstStyle/>
        <a:p>
          <a:r>
            <a:rPr lang="uk-UA"/>
            <a:t>Система аксонометричних осей, проградуйованих у відповідності з прийнятим числовим масштабом і показниками викривлення називають аксонометричним масштабом.</a:t>
          </a:r>
          <a:endParaRPr lang="en-US"/>
        </a:p>
      </dgm:t>
    </dgm:pt>
    <dgm:pt modelId="{34BDB60B-6922-469A-A7A4-F1FB73F7473D}" type="parTrans" cxnId="{54B46764-6C98-4B36-8EE0-752163102CCC}">
      <dgm:prSet/>
      <dgm:spPr/>
      <dgm:t>
        <a:bodyPr/>
        <a:lstStyle/>
        <a:p>
          <a:endParaRPr lang="en-US"/>
        </a:p>
      </dgm:t>
    </dgm:pt>
    <dgm:pt modelId="{24F794AB-1D76-4DA1-BDA2-6A96089B1815}" type="sibTrans" cxnId="{54B46764-6C98-4B36-8EE0-752163102CCC}">
      <dgm:prSet/>
      <dgm:spPr/>
      <dgm:t>
        <a:bodyPr/>
        <a:lstStyle/>
        <a:p>
          <a:endParaRPr lang="en-US"/>
        </a:p>
      </dgm:t>
    </dgm:pt>
    <dgm:pt modelId="{249230C8-D391-4712-8C9D-960CEBADAB74}" type="pres">
      <dgm:prSet presAssocID="{93689D1B-6DF1-4554-BD28-661DD9BB3573}" presName="outerComposite" presStyleCnt="0">
        <dgm:presLayoutVars>
          <dgm:chMax val="5"/>
          <dgm:dir/>
          <dgm:resizeHandles val="exact"/>
        </dgm:presLayoutVars>
      </dgm:prSet>
      <dgm:spPr/>
    </dgm:pt>
    <dgm:pt modelId="{0CDD5AE7-A619-4B05-A4CB-98A406EEC243}" type="pres">
      <dgm:prSet presAssocID="{93689D1B-6DF1-4554-BD28-661DD9BB3573}" presName="dummyMaxCanvas" presStyleCnt="0">
        <dgm:presLayoutVars/>
      </dgm:prSet>
      <dgm:spPr/>
    </dgm:pt>
    <dgm:pt modelId="{D321E88A-8838-4496-B7D0-2828C18702C0}" type="pres">
      <dgm:prSet presAssocID="{93689D1B-6DF1-4554-BD28-661DD9BB3573}" presName="FourNodes_1" presStyleLbl="node1" presStyleIdx="0" presStyleCnt="4">
        <dgm:presLayoutVars>
          <dgm:bulletEnabled val="1"/>
        </dgm:presLayoutVars>
      </dgm:prSet>
      <dgm:spPr/>
    </dgm:pt>
    <dgm:pt modelId="{4E75054D-7A76-4980-8D56-7B7275233F89}" type="pres">
      <dgm:prSet presAssocID="{93689D1B-6DF1-4554-BD28-661DD9BB3573}" presName="FourNodes_2" presStyleLbl="node1" presStyleIdx="1" presStyleCnt="4">
        <dgm:presLayoutVars>
          <dgm:bulletEnabled val="1"/>
        </dgm:presLayoutVars>
      </dgm:prSet>
      <dgm:spPr/>
    </dgm:pt>
    <dgm:pt modelId="{A23F9F1E-0073-459D-867D-4E03376275E8}" type="pres">
      <dgm:prSet presAssocID="{93689D1B-6DF1-4554-BD28-661DD9BB3573}" presName="FourNodes_3" presStyleLbl="node1" presStyleIdx="2" presStyleCnt="4">
        <dgm:presLayoutVars>
          <dgm:bulletEnabled val="1"/>
        </dgm:presLayoutVars>
      </dgm:prSet>
      <dgm:spPr/>
    </dgm:pt>
    <dgm:pt modelId="{98D9D708-D0AA-4282-8340-4D79F33176B2}" type="pres">
      <dgm:prSet presAssocID="{93689D1B-6DF1-4554-BD28-661DD9BB3573}" presName="FourNodes_4" presStyleLbl="node1" presStyleIdx="3" presStyleCnt="4">
        <dgm:presLayoutVars>
          <dgm:bulletEnabled val="1"/>
        </dgm:presLayoutVars>
      </dgm:prSet>
      <dgm:spPr/>
    </dgm:pt>
    <dgm:pt modelId="{37730CA8-682D-4B05-AD86-0A3FCEB1F445}" type="pres">
      <dgm:prSet presAssocID="{93689D1B-6DF1-4554-BD28-661DD9BB3573}" presName="FourConn_1-2" presStyleLbl="fgAccFollowNode1" presStyleIdx="0" presStyleCnt="3">
        <dgm:presLayoutVars>
          <dgm:bulletEnabled val="1"/>
        </dgm:presLayoutVars>
      </dgm:prSet>
      <dgm:spPr/>
    </dgm:pt>
    <dgm:pt modelId="{3FC39ABB-58C1-4789-8DDB-9C5C8490C013}" type="pres">
      <dgm:prSet presAssocID="{93689D1B-6DF1-4554-BD28-661DD9BB3573}" presName="FourConn_2-3" presStyleLbl="fgAccFollowNode1" presStyleIdx="1" presStyleCnt="3">
        <dgm:presLayoutVars>
          <dgm:bulletEnabled val="1"/>
        </dgm:presLayoutVars>
      </dgm:prSet>
      <dgm:spPr/>
    </dgm:pt>
    <dgm:pt modelId="{5210FED6-9F76-4363-8E95-3F6B2DAA7648}" type="pres">
      <dgm:prSet presAssocID="{93689D1B-6DF1-4554-BD28-661DD9BB3573}" presName="FourConn_3-4" presStyleLbl="fgAccFollowNode1" presStyleIdx="2" presStyleCnt="3">
        <dgm:presLayoutVars>
          <dgm:bulletEnabled val="1"/>
        </dgm:presLayoutVars>
      </dgm:prSet>
      <dgm:spPr/>
    </dgm:pt>
    <dgm:pt modelId="{3A64AA34-4D59-4E5E-87AE-9826AD13AD1B}" type="pres">
      <dgm:prSet presAssocID="{93689D1B-6DF1-4554-BD28-661DD9BB3573}" presName="FourNodes_1_text" presStyleLbl="node1" presStyleIdx="3" presStyleCnt="4">
        <dgm:presLayoutVars>
          <dgm:bulletEnabled val="1"/>
        </dgm:presLayoutVars>
      </dgm:prSet>
      <dgm:spPr/>
    </dgm:pt>
    <dgm:pt modelId="{80C20CEF-72A1-43D8-8739-68FA7546DE2D}" type="pres">
      <dgm:prSet presAssocID="{93689D1B-6DF1-4554-BD28-661DD9BB3573}" presName="FourNodes_2_text" presStyleLbl="node1" presStyleIdx="3" presStyleCnt="4">
        <dgm:presLayoutVars>
          <dgm:bulletEnabled val="1"/>
        </dgm:presLayoutVars>
      </dgm:prSet>
      <dgm:spPr/>
    </dgm:pt>
    <dgm:pt modelId="{7BFCAC49-7D2F-41EC-9759-F82769876B63}" type="pres">
      <dgm:prSet presAssocID="{93689D1B-6DF1-4554-BD28-661DD9BB3573}" presName="FourNodes_3_text" presStyleLbl="node1" presStyleIdx="3" presStyleCnt="4">
        <dgm:presLayoutVars>
          <dgm:bulletEnabled val="1"/>
        </dgm:presLayoutVars>
      </dgm:prSet>
      <dgm:spPr/>
    </dgm:pt>
    <dgm:pt modelId="{E5AD9AA0-998D-458E-B7EC-6651F091E393}" type="pres">
      <dgm:prSet presAssocID="{93689D1B-6DF1-4554-BD28-661DD9BB357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41802D11-4FE5-4063-9538-89D31721BE41}" type="presOf" srcId="{A34DAFD3-15A8-471E-B3A5-BE4950A7215D}" destId="{3FC39ABB-58C1-4789-8DDB-9C5C8490C013}" srcOrd="0" destOrd="0" presId="urn:microsoft.com/office/officeart/2005/8/layout/vProcess5"/>
    <dgm:cxn modelId="{7069811D-0BC8-4093-9902-95F35F539C53}" srcId="{93689D1B-6DF1-4554-BD28-661DD9BB3573}" destId="{D59C18EC-061B-48C7-8D3F-CD2E56069AEB}" srcOrd="0" destOrd="0" parTransId="{6CE7B0EF-F81D-4FAC-894F-B89B201A9A7D}" sibTransId="{6884B362-999A-4CF2-A178-5E1543D8A87D}"/>
    <dgm:cxn modelId="{ED2AC625-DD5E-455C-B9A2-6F53C9600CAC}" type="presOf" srcId="{F404F980-E0F9-4420-B773-25AB1815F114}" destId="{80C20CEF-72A1-43D8-8739-68FA7546DE2D}" srcOrd="1" destOrd="0" presId="urn:microsoft.com/office/officeart/2005/8/layout/vProcess5"/>
    <dgm:cxn modelId="{96C1F22F-B3CE-441B-872A-3E0D10177B7A}" srcId="{93689D1B-6DF1-4554-BD28-661DD9BB3573}" destId="{8C9A76E2-3EF6-4FD8-9621-5A74CFFAF09F}" srcOrd="2" destOrd="0" parTransId="{41993294-E3B4-4D46-BFB8-31D83097CD5D}" sibTransId="{4FD08002-00A8-4A96-8726-CC45263A760C}"/>
    <dgm:cxn modelId="{3AD1DE3B-3419-492D-8504-168911019750}" type="presOf" srcId="{4FD08002-00A8-4A96-8726-CC45263A760C}" destId="{5210FED6-9F76-4363-8E95-3F6B2DAA7648}" srcOrd="0" destOrd="0" presId="urn:microsoft.com/office/officeart/2005/8/layout/vProcess5"/>
    <dgm:cxn modelId="{54B46764-6C98-4B36-8EE0-752163102CCC}" srcId="{93689D1B-6DF1-4554-BD28-661DD9BB3573}" destId="{A6F4E2BE-1DAA-41E3-9B80-7E394942DDBD}" srcOrd="3" destOrd="0" parTransId="{34BDB60B-6922-469A-A7A4-F1FB73F7473D}" sibTransId="{24F794AB-1D76-4DA1-BDA2-6A96089B1815}"/>
    <dgm:cxn modelId="{7E6FB147-D154-4C4D-84C7-01CF65FE8729}" type="presOf" srcId="{8C9A76E2-3EF6-4FD8-9621-5A74CFFAF09F}" destId="{7BFCAC49-7D2F-41EC-9759-F82769876B63}" srcOrd="1" destOrd="0" presId="urn:microsoft.com/office/officeart/2005/8/layout/vProcess5"/>
    <dgm:cxn modelId="{87BC6859-C417-4783-822C-41CB5F7EB747}" type="presOf" srcId="{F404F980-E0F9-4420-B773-25AB1815F114}" destId="{4E75054D-7A76-4980-8D56-7B7275233F89}" srcOrd="0" destOrd="0" presId="urn:microsoft.com/office/officeart/2005/8/layout/vProcess5"/>
    <dgm:cxn modelId="{5C2D589C-C25F-47CB-97F3-DE482E328936}" type="presOf" srcId="{D59C18EC-061B-48C7-8D3F-CD2E56069AEB}" destId="{3A64AA34-4D59-4E5E-87AE-9826AD13AD1B}" srcOrd="1" destOrd="0" presId="urn:microsoft.com/office/officeart/2005/8/layout/vProcess5"/>
    <dgm:cxn modelId="{290FE99D-3072-488C-9B5D-A47BC690CC4F}" type="presOf" srcId="{8C9A76E2-3EF6-4FD8-9621-5A74CFFAF09F}" destId="{A23F9F1E-0073-459D-867D-4E03376275E8}" srcOrd="0" destOrd="0" presId="urn:microsoft.com/office/officeart/2005/8/layout/vProcess5"/>
    <dgm:cxn modelId="{F988B4A9-571C-4586-8EE8-D5C7696555D9}" type="presOf" srcId="{93689D1B-6DF1-4554-BD28-661DD9BB3573}" destId="{249230C8-D391-4712-8C9D-960CEBADAB74}" srcOrd="0" destOrd="0" presId="urn:microsoft.com/office/officeart/2005/8/layout/vProcess5"/>
    <dgm:cxn modelId="{EBC7C7AA-90AF-49AB-8026-14AF6EDD4A4D}" srcId="{93689D1B-6DF1-4554-BD28-661DD9BB3573}" destId="{F404F980-E0F9-4420-B773-25AB1815F114}" srcOrd="1" destOrd="0" parTransId="{03CFA2AD-6C82-4D7F-B3BC-44ADB8DE7FC8}" sibTransId="{A34DAFD3-15A8-471E-B3A5-BE4950A7215D}"/>
    <dgm:cxn modelId="{81A525D5-DA29-4B23-BF72-5E04261D79F1}" type="presOf" srcId="{A6F4E2BE-1DAA-41E3-9B80-7E394942DDBD}" destId="{E5AD9AA0-998D-458E-B7EC-6651F091E393}" srcOrd="1" destOrd="0" presId="urn:microsoft.com/office/officeart/2005/8/layout/vProcess5"/>
    <dgm:cxn modelId="{C3F9CDE5-0B9F-480D-97FC-F855A4EFF7D4}" type="presOf" srcId="{6884B362-999A-4CF2-A178-5E1543D8A87D}" destId="{37730CA8-682D-4B05-AD86-0A3FCEB1F445}" srcOrd="0" destOrd="0" presId="urn:microsoft.com/office/officeart/2005/8/layout/vProcess5"/>
    <dgm:cxn modelId="{C3940DEE-1A9C-4B98-8E3B-5F733919E9ED}" type="presOf" srcId="{D59C18EC-061B-48C7-8D3F-CD2E56069AEB}" destId="{D321E88A-8838-4496-B7D0-2828C18702C0}" srcOrd="0" destOrd="0" presId="urn:microsoft.com/office/officeart/2005/8/layout/vProcess5"/>
    <dgm:cxn modelId="{4D958AF5-61F6-4992-9D60-2C985C565E44}" type="presOf" srcId="{A6F4E2BE-1DAA-41E3-9B80-7E394942DDBD}" destId="{98D9D708-D0AA-4282-8340-4D79F33176B2}" srcOrd="0" destOrd="0" presId="urn:microsoft.com/office/officeart/2005/8/layout/vProcess5"/>
    <dgm:cxn modelId="{A14DEDC9-4E12-4A49-A05A-6FF6F51BD750}" type="presParOf" srcId="{249230C8-D391-4712-8C9D-960CEBADAB74}" destId="{0CDD5AE7-A619-4B05-A4CB-98A406EEC243}" srcOrd="0" destOrd="0" presId="urn:microsoft.com/office/officeart/2005/8/layout/vProcess5"/>
    <dgm:cxn modelId="{5CCBAC68-A45A-4BDD-9916-F26851019EF8}" type="presParOf" srcId="{249230C8-D391-4712-8C9D-960CEBADAB74}" destId="{D321E88A-8838-4496-B7D0-2828C18702C0}" srcOrd="1" destOrd="0" presId="urn:microsoft.com/office/officeart/2005/8/layout/vProcess5"/>
    <dgm:cxn modelId="{E815DEC9-7C5C-4490-95A0-68A53AEEC89A}" type="presParOf" srcId="{249230C8-D391-4712-8C9D-960CEBADAB74}" destId="{4E75054D-7A76-4980-8D56-7B7275233F89}" srcOrd="2" destOrd="0" presId="urn:microsoft.com/office/officeart/2005/8/layout/vProcess5"/>
    <dgm:cxn modelId="{9260C459-E39B-4023-A0B1-F9AA498E555B}" type="presParOf" srcId="{249230C8-D391-4712-8C9D-960CEBADAB74}" destId="{A23F9F1E-0073-459D-867D-4E03376275E8}" srcOrd="3" destOrd="0" presId="urn:microsoft.com/office/officeart/2005/8/layout/vProcess5"/>
    <dgm:cxn modelId="{70E5C263-A3C2-45BF-A9F0-DC8D87C8BE79}" type="presParOf" srcId="{249230C8-D391-4712-8C9D-960CEBADAB74}" destId="{98D9D708-D0AA-4282-8340-4D79F33176B2}" srcOrd="4" destOrd="0" presId="urn:microsoft.com/office/officeart/2005/8/layout/vProcess5"/>
    <dgm:cxn modelId="{5C8CE161-140D-45BA-98D0-CAF47B90EE77}" type="presParOf" srcId="{249230C8-D391-4712-8C9D-960CEBADAB74}" destId="{37730CA8-682D-4B05-AD86-0A3FCEB1F445}" srcOrd="5" destOrd="0" presId="urn:microsoft.com/office/officeart/2005/8/layout/vProcess5"/>
    <dgm:cxn modelId="{27AB3032-FD30-4463-A1DF-C94DB22B293D}" type="presParOf" srcId="{249230C8-D391-4712-8C9D-960CEBADAB74}" destId="{3FC39ABB-58C1-4789-8DDB-9C5C8490C013}" srcOrd="6" destOrd="0" presId="urn:microsoft.com/office/officeart/2005/8/layout/vProcess5"/>
    <dgm:cxn modelId="{29CF5AA9-7CD4-488A-8C96-727181978032}" type="presParOf" srcId="{249230C8-D391-4712-8C9D-960CEBADAB74}" destId="{5210FED6-9F76-4363-8E95-3F6B2DAA7648}" srcOrd="7" destOrd="0" presId="urn:microsoft.com/office/officeart/2005/8/layout/vProcess5"/>
    <dgm:cxn modelId="{B0F8CF78-A5FC-4B4A-872B-D2653CF6FBDC}" type="presParOf" srcId="{249230C8-D391-4712-8C9D-960CEBADAB74}" destId="{3A64AA34-4D59-4E5E-87AE-9826AD13AD1B}" srcOrd="8" destOrd="0" presId="urn:microsoft.com/office/officeart/2005/8/layout/vProcess5"/>
    <dgm:cxn modelId="{FB7E0604-E721-4998-9845-9FD50E463FCE}" type="presParOf" srcId="{249230C8-D391-4712-8C9D-960CEBADAB74}" destId="{80C20CEF-72A1-43D8-8739-68FA7546DE2D}" srcOrd="9" destOrd="0" presId="urn:microsoft.com/office/officeart/2005/8/layout/vProcess5"/>
    <dgm:cxn modelId="{35CFC79F-6478-496F-B013-97A0A9C79C39}" type="presParOf" srcId="{249230C8-D391-4712-8C9D-960CEBADAB74}" destId="{7BFCAC49-7D2F-41EC-9759-F82769876B63}" srcOrd="10" destOrd="0" presId="urn:microsoft.com/office/officeart/2005/8/layout/vProcess5"/>
    <dgm:cxn modelId="{DC2C366D-68E6-4685-AD53-33FA723E72CF}" type="presParOf" srcId="{249230C8-D391-4712-8C9D-960CEBADAB74}" destId="{E5AD9AA0-998D-458E-B7EC-6651F091E39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9C213D-BCB2-4C56-8A85-79DFC0A520E1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92EF52F-D13B-41D4-8D52-9BEAC09F6A54}">
      <dgm:prSet/>
      <dgm:spPr/>
      <dgm:t>
        <a:bodyPr/>
        <a:lstStyle/>
        <a:p>
          <a:r>
            <a:rPr lang="uk-UA"/>
            <a:t>Аксонометричні зображення гірничих виробок і геологічних структур звичайно будують по їх зображенням на планах гірничих виробок в проекціях з числовими відмітками або по вертикальним розрізам.</a:t>
          </a:r>
          <a:endParaRPr lang="en-US"/>
        </a:p>
      </dgm:t>
    </dgm:pt>
    <dgm:pt modelId="{176AD670-5C7C-4D29-B955-DF2ACDCD0AF4}" type="parTrans" cxnId="{83E1DF67-1623-4DF6-979A-6EBECC5C50D2}">
      <dgm:prSet/>
      <dgm:spPr/>
      <dgm:t>
        <a:bodyPr/>
        <a:lstStyle/>
        <a:p>
          <a:endParaRPr lang="en-US"/>
        </a:p>
      </dgm:t>
    </dgm:pt>
    <dgm:pt modelId="{F79BA08A-B56A-4A54-B9A6-C2C5D74BACAA}" type="sibTrans" cxnId="{83E1DF67-1623-4DF6-979A-6EBECC5C50D2}">
      <dgm:prSet/>
      <dgm:spPr/>
      <dgm:t>
        <a:bodyPr/>
        <a:lstStyle/>
        <a:p>
          <a:endParaRPr lang="en-US"/>
        </a:p>
      </dgm:t>
    </dgm:pt>
    <dgm:pt modelId="{98C25D1D-8676-4FCD-ABC3-9904B2CAD409}">
      <dgm:prSet/>
      <dgm:spPr/>
      <dgm:t>
        <a:bodyPr/>
        <a:lstStyle/>
        <a:p>
          <a:r>
            <a:rPr lang="uk-UA"/>
            <a:t>При цьому аксонометричне зображення рекомендується виконувати в такому порядку:</a:t>
          </a:r>
          <a:endParaRPr lang="en-US"/>
        </a:p>
      </dgm:t>
    </dgm:pt>
    <dgm:pt modelId="{8C6A6737-4B10-43CB-9524-66F2E95F262C}" type="parTrans" cxnId="{51F39806-231B-460D-89E9-42F7A04AAAC3}">
      <dgm:prSet/>
      <dgm:spPr/>
      <dgm:t>
        <a:bodyPr/>
        <a:lstStyle/>
        <a:p>
          <a:endParaRPr lang="en-US"/>
        </a:p>
      </dgm:t>
    </dgm:pt>
    <dgm:pt modelId="{C7262BCE-ED78-48D7-8F80-92CE402CBAAD}" type="sibTrans" cxnId="{51F39806-231B-460D-89E9-42F7A04AAAC3}">
      <dgm:prSet/>
      <dgm:spPr/>
      <dgm:t>
        <a:bodyPr/>
        <a:lstStyle/>
        <a:p>
          <a:endParaRPr lang="en-US"/>
        </a:p>
      </dgm:t>
    </dgm:pt>
    <dgm:pt modelId="{8960A743-8F6B-48CB-BFAA-4CB44BFB38EA}">
      <dgm:prSet/>
      <dgm:spPr/>
      <dgm:t>
        <a:bodyPr/>
        <a:lstStyle/>
        <a:p>
          <a:r>
            <a:rPr lang="uk-UA"/>
            <a:t>Вибирається вид проекції. Простіша за інші і достатньо наочна діметрична проекція з аксонометричним масштабом K</a:t>
          </a:r>
          <a:r>
            <a:rPr lang="uk-UA" baseline="-25000"/>
            <a:t>Z</a:t>
          </a:r>
          <a:r>
            <a:rPr lang="uk-UA"/>
            <a:t> = K</a:t>
          </a:r>
          <a:r>
            <a:rPr lang="uk-UA" baseline="-25000"/>
            <a:t>Y</a:t>
          </a:r>
          <a:r>
            <a:rPr lang="uk-UA"/>
            <a:t> =1 K</a:t>
          </a:r>
          <a:r>
            <a:rPr lang="uk-UA" baseline="-25000"/>
            <a:t>X</a:t>
          </a:r>
          <a:r>
            <a:rPr lang="uk-UA"/>
            <a:t> =0,5.</a:t>
          </a:r>
          <a:endParaRPr lang="en-US"/>
        </a:p>
      </dgm:t>
    </dgm:pt>
    <dgm:pt modelId="{9B104218-1344-4985-88ED-D1C3F7E2AB23}" type="parTrans" cxnId="{D389F217-5C07-41E4-B33D-F3F57BE85BB9}">
      <dgm:prSet/>
      <dgm:spPr/>
      <dgm:t>
        <a:bodyPr/>
        <a:lstStyle/>
        <a:p>
          <a:endParaRPr lang="en-US"/>
        </a:p>
      </dgm:t>
    </dgm:pt>
    <dgm:pt modelId="{6B7FF6C6-D89F-44DB-9FF5-B11515C034F7}" type="sibTrans" cxnId="{D389F217-5C07-41E4-B33D-F3F57BE85BB9}">
      <dgm:prSet/>
      <dgm:spPr/>
      <dgm:t>
        <a:bodyPr/>
        <a:lstStyle/>
        <a:p>
          <a:endParaRPr lang="en-US"/>
        </a:p>
      </dgm:t>
    </dgm:pt>
    <dgm:pt modelId="{A8E28C75-73B9-4DC8-93FC-91AECD913FE0}">
      <dgm:prSet/>
      <dgm:spPr/>
      <dgm:t>
        <a:bodyPr/>
        <a:lstStyle/>
        <a:p>
          <a:r>
            <a:rPr lang="uk-UA"/>
            <a:t>Будується аксонометричний масштаб. Для цього вибране розташування аксонометричних осей градуюють відповідно до прийнятих коефіцієнтів викривлення.</a:t>
          </a:r>
          <a:endParaRPr lang="en-US"/>
        </a:p>
      </dgm:t>
    </dgm:pt>
    <dgm:pt modelId="{D8FA3058-1D87-4D3F-9B72-5FAD6EE17C8C}" type="parTrans" cxnId="{DB7CDAB4-E5A7-4F61-9C29-76DEE220E9FC}">
      <dgm:prSet/>
      <dgm:spPr/>
      <dgm:t>
        <a:bodyPr/>
        <a:lstStyle/>
        <a:p>
          <a:endParaRPr lang="en-US"/>
        </a:p>
      </dgm:t>
    </dgm:pt>
    <dgm:pt modelId="{0520780B-7660-41CD-B235-5D80E64B3CDB}" type="sibTrans" cxnId="{DB7CDAB4-E5A7-4F61-9C29-76DEE220E9FC}">
      <dgm:prSet/>
      <dgm:spPr/>
      <dgm:t>
        <a:bodyPr/>
        <a:lstStyle/>
        <a:p>
          <a:endParaRPr lang="en-US"/>
        </a:p>
      </dgm:t>
    </dgm:pt>
    <dgm:pt modelId="{8A89D37A-CF15-4982-91B4-15F3AD22716C}">
      <dgm:prSet/>
      <dgm:spPr/>
      <dgm:t>
        <a:bodyPr/>
        <a:lstStyle/>
        <a:p>
          <a:r>
            <a:rPr lang="uk-UA"/>
            <a:t>На початковому плані в проекціях з числовими відмітками наносять сітку умовної прямокутної системи координат, вибравши осі OX</a:t>
          </a:r>
          <a:r>
            <a:rPr lang="uk-UA" baseline="30000"/>
            <a:t>/</a:t>
          </a:r>
          <a:r>
            <a:rPr lang="uk-UA"/>
            <a:t>,OY</a:t>
          </a:r>
          <a:r>
            <a:rPr lang="uk-UA" baseline="30000"/>
            <a:t>/</a:t>
          </a:r>
          <a:r>
            <a:rPr lang="uk-UA"/>
            <a:t> паралельно пануючому напрямку гірничих виробок.</a:t>
          </a:r>
          <a:endParaRPr lang="en-US"/>
        </a:p>
      </dgm:t>
    </dgm:pt>
    <dgm:pt modelId="{0FD3D884-1DCE-4C16-98DF-CA95BB175702}" type="parTrans" cxnId="{976578D8-0571-4563-AFE2-C1C76FF1542F}">
      <dgm:prSet/>
      <dgm:spPr/>
      <dgm:t>
        <a:bodyPr/>
        <a:lstStyle/>
        <a:p>
          <a:endParaRPr lang="en-US"/>
        </a:p>
      </dgm:t>
    </dgm:pt>
    <dgm:pt modelId="{66563D00-3428-43E3-B412-F2967E6B2D52}" type="sibTrans" cxnId="{976578D8-0571-4563-AFE2-C1C76FF1542F}">
      <dgm:prSet/>
      <dgm:spPr/>
      <dgm:t>
        <a:bodyPr/>
        <a:lstStyle/>
        <a:p>
          <a:endParaRPr lang="en-US"/>
        </a:p>
      </dgm:t>
    </dgm:pt>
    <dgm:pt modelId="{825B8D45-B2C5-421C-9847-8D53D9DB34E4}">
      <dgm:prSet/>
      <dgm:spPr/>
      <dgm:t>
        <a:bodyPr/>
        <a:lstStyle/>
        <a:p>
          <a:r>
            <a:rPr lang="uk-UA"/>
            <a:t>На аркуші паперу, призначеному для аксонометричного зображення, наносять відповідно з вибраним аксонометричним масштабом сітку координат для кожного горизонту.</a:t>
          </a:r>
          <a:endParaRPr lang="en-US"/>
        </a:p>
      </dgm:t>
    </dgm:pt>
    <dgm:pt modelId="{A277433D-2C40-45E4-A86C-A97D2EF53C8B}" type="parTrans" cxnId="{EC83FE9F-B192-4895-897D-DCF50784C3F4}">
      <dgm:prSet/>
      <dgm:spPr/>
      <dgm:t>
        <a:bodyPr/>
        <a:lstStyle/>
        <a:p>
          <a:endParaRPr lang="en-US"/>
        </a:p>
      </dgm:t>
    </dgm:pt>
    <dgm:pt modelId="{F13EE2A5-9D11-4715-8E08-ADE773180F6D}" type="sibTrans" cxnId="{EC83FE9F-B192-4895-897D-DCF50784C3F4}">
      <dgm:prSet/>
      <dgm:spPr/>
      <dgm:t>
        <a:bodyPr/>
        <a:lstStyle/>
        <a:p>
          <a:endParaRPr lang="en-US"/>
        </a:p>
      </dgm:t>
    </dgm:pt>
    <dgm:pt modelId="{A1B2B132-842F-4EF2-AB55-98EE1105DD7C}">
      <dgm:prSet/>
      <dgm:spPr/>
      <dgm:t>
        <a:bodyPr/>
        <a:lstStyle/>
        <a:p>
          <a:r>
            <a:rPr lang="uk-UA"/>
            <a:t>Графічно визначають прямокутні координати кожної вузлової точки з початкового плану і переносять їх на аксонометричне зображення. З’єднавши одержані точки прямими або кривими лініями відповідно до натури одержимо “скелет” зображуваного об’єкта.</a:t>
          </a:r>
          <a:endParaRPr lang="en-US"/>
        </a:p>
      </dgm:t>
    </dgm:pt>
    <dgm:pt modelId="{478D5F6D-BF0E-4B75-8916-46CB4E3DF658}" type="parTrans" cxnId="{5B549D58-48AE-448C-B49C-52B517A13FA8}">
      <dgm:prSet/>
      <dgm:spPr/>
      <dgm:t>
        <a:bodyPr/>
        <a:lstStyle/>
        <a:p>
          <a:endParaRPr lang="en-US"/>
        </a:p>
      </dgm:t>
    </dgm:pt>
    <dgm:pt modelId="{967AF804-F35E-4B06-AEE6-251E710FB8AC}" type="sibTrans" cxnId="{5B549D58-48AE-448C-B49C-52B517A13FA8}">
      <dgm:prSet/>
      <dgm:spPr/>
      <dgm:t>
        <a:bodyPr/>
        <a:lstStyle/>
        <a:p>
          <a:endParaRPr lang="en-US"/>
        </a:p>
      </dgm:t>
    </dgm:pt>
    <dgm:pt modelId="{D3CE7807-FD59-4086-8387-37FBF5161C6D}">
      <dgm:prSet/>
      <dgm:spPr/>
      <dgm:t>
        <a:bodyPr/>
        <a:lstStyle/>
        <a:p>
          <a:r>
            <a:rPr lang="uk-UA"/>
            <a:t>На одержаний “скелет” нарощують “тіло” відповідно до перерізу і конфігурації виробок.</a:t>
          </a:r>
          <a:endParaRPr lang="en-US"/>
        </a:p>
      </dgm:t>
    </dgm:pt>
    <dgm:pt modelId="{FC34F4A0-FA2C-4353-BC7E-4C396B348D12}" type="parTrans" cxnId="{E5503359-09C3-4B86-ADB9-519FB608F004}">
      <dgm:prSet/>
      <dgm:spPr/>
      <dgm:t>
        <a:bodyPr/>
        <a:lstStyle/>
        <a:p>
          <a:endParaRPr lang="en-US"/>
        </a:p>
      </dgm:t>
    </dgm:pt>
    <dgm:pt modelId="{6D4F669D-810A-43F6-AF86-923FB7284FF1}" type="sibTrans" cxnId="{E5503359-09C3-4B86-ADB9-519FB608F004}">
      <dgm:prSet/>
      <dgm:spPr/>
      <dgm:t>
        <a:bodyPr/>
        <a:lstStyle/>
        <a:p>
          <a:endParaRPr lang="en-US"/>
        </a:p>
      </dgm:t>
    </dgm:pt>
    <dgm:pt modelId="{BBCAC43E-592B-4CC0-9E25-AFDDFDF4F591}" type="pres">
      <dgm:prSet presAssocID="{B39C213D-BCB2-4C56-8A85-79DFC0A520E1}" presName="Name0" presStyleCnt="0">
        <dgm:presLayoutVars>
          <dgm:dir/>
          <dgm:animLvl val="lvl"/>
          <dgm:resizeHandles val="exact"/>
        </dgm:presLayoutVars>
      </dgm:prSet>
      <dgm:spPr/>
    </dgm:pt>
    <dgm:pt modelId="{D6077CC9-1FE4-476D-BE26-79F91CA2301A}" type="pres">
      <dgm:prSet presAssocID="{A92EF52F-D13B-41D4-8D52-9BEAC09F6A54}" presName="linNode" presStyleCnt="0"/>
      <dgm:spPr/>
    </dgm:pt>
    <dgm:pt modelId="{E2F05069-49DE-48C1-8747-5402ED776FBB}" type="pres">
      <dgm:prSet presAssocID="{A92EF52F-D13B-41D4-8D52-9BEAC09F6A54}" presName="parentText" presStyleLbl="alignNode1" presStyleIdx="0" presStyleCnt="2">
        <dgm:presLayoutVars>
          <dgm:chMax val="1"/>
          <dgm:bulletEnabled/>
        </dgm:presLayoutVars>
      </dgm:prSet>
      <dgm:spPr/>
    </dgm:pt>
    <dgm:pt modelId="{7873BAF0-9EFF-49B3-BC17-AD216BF4E131}" type="pres">
      <dgm:prSet presAssocID="{A92EF52F-D13B-41D4-8D52-9BEAC09F6A54}" presName="descendantText" presStyleLbl="alignAccFollowNode1" presStyleIdx="0" presStyleCnt="2">
        <dgm:presLayoutVars>
          <dgm:bulletEnabled/>
        </dgm:presLayoutVars>
      </dgm:prSet>
      <dgm:spPr/>
    </dgm:pt>
    <dgm:pt modelId="{416ABDEB-9608-4F0C-89D2-103E7DF82818}" type="pres">
      <dgm:prSet presAssocID="{F79BA08A-B56A-4A54-B9A6-C2C5D74BACAA}" presName="sp" presStyleCnt="0"/>
      <dgm:spPr/>
    </dgm:pt>
    <dgm:pt modelId="{283B31FB-D310-4D02-9E14-8E233C61DDD2}" type="pres">
      <dgm:prSet presAssocID="{98C25D1D-8676-4FCD-ABC3-9904B2CAD409}" presName="linNode" presStyleCnt="0"/>
      <dgm:spPr/>
    </dgm:pt>
    <dgm:pt modelId="{58C5F4D2-AA64-40C9-BE15-56181A53322A}" type="pres">
      <dgm:prSet presAssocID="{98C25D1D-8676-4FCD-ABC3-9904B2CAD409}" presName="parentText" presStyleLbl="alignNode1" presStyleIdx="1" presStyleCnt="2">
        <dgm:presLayoutVars>
          <dgm:chMax val="1"/>
          <dgm:bulletEnabled/>
        </dgm:presLayoutVars>
      </dgm:prSet>
      <dgm:spPr/>
    </dgm:pt>
    <dgm:pt modelId="{26FF3A53-59AB-46EC-9DDE-688223B74279}" type="pres">
      <dgm:prSet presAssocID="{98C25D1D-8676-4FCD-ABC3-9904B2CAD409}" presName="descendantText" presStyleLbl="alignAccFollowNode1" presStyleIdx="1" presStyleCnt="2">
        <dgm:presLayoutVars>
          <dgm:bulletEnabled/>
        </dgm:presLayoutVars>
      </dgm:prSet>
      <dgm:spPr/>
    </dgm:pt>
  </dgm:ptLst>
  <dgm:cxnLst>
    <dgm:cxn modelId="{51F39806-231B-460D-89E9-42F7A04AAAC3}" srcId="{B39C213D-BCB2-4C56-8A85-79DFC0A520E1}" destId="{98C25D1D-8676-4FCD-ABC3-9904B2CAD409}" srcOrd="1" destOrd="0" parTransId="{8C6A6737-4B10-43CB-9524-66F2E95F262C}" sibTransId="{C7262BCE-ED78-48D7-8F80-92CE402CBAAD}"/>
    <dgm:cxn modelId="{D389F217-5C07-41E4-B33D-F3F57BE85BB9}" srcId="{98C25D1D-8676-4FCD-ABC3-9904B2CAD409}" destId="{8960A743-8F6B-48CB-BFAA-4CB44BFB38EA}" srcOrd="0" destOrd="0" parTransId="{9B104218-1344-4985-88ED-D1C3F7E2AB23}" sibTransId="{6B7FF6C6-D89F-44DB-9FF5-B11515C034F7}"/>
    <dgm:cxn modelId="{18180222-60EA-4B65-8C2A-AC44E5DD1488}" type="presOf" srcId="{825B8D45-B2C5-421C-9847-8D53D9DB34E4}" destId="{26FF3A53-59AB-46EC-9DDE-688223B74279}" srcOrd="0" destOrd="3" presId="urn:microsoft.com/office/officeart/2016/7/layout/VerticalSolidActionList"/>
    <dgm:cxn modelId="{9DFB1B5C-D996-4C76-9617-0244A7A180F3}" type="presOf" srcId="{A8E28C75-73B9-4DC8-93FC-91AECD913FE0}" destId="{26FF3A53-59AB-46EC-9DDE-688223B74279}" srcOrd="0" destOrd="1" presId="urn:microsoft.com/office/officeart/2016/7/layout/VerticalSolidActionList"/>
    <dgm:cxn modelId="{D1B27466-66A8-4E80-B724-BBF95E627357}" type="presOf" srcId="{B39C213D-BCB2-4C56-8A85-79DFC0A520E1}" destId="{BBCAC43E-592B-4CC0-9E25-AFDDFDF4F591}" srcOrd="0" destOrd="0" presId="urn:microsoft.com/office/officeart/2016/7/layout/VerticalSolidActionList"/>
    <dgm:cxn modelId="{83E1DF67-1623-4DF6-979A-6EBECC5C50D2}" srcId="{B39C213D-BCB2-4C56-8A85-79DFC0A520E1}" destId="{A92EF52F-D13B-41D4-8D52-9BEAC09F6A54}" srcOrd="0" destOrd="0" parTransId="{176AD670-5C7C-4D29-B955-DF2ACDCD0AF4}" sibTransId="{F79BA08A-B56A-4A54-B9A6-C2C5D74BACAA}"/>
    <dgm:cxn modelId="{88DD8778-758B-49E8-9A79-04F94D6112FC}" type="presOf" srcId="{A92EF52F-D13B-41D4-8D52-9BEAC09F6A54}" destId="{E2F05069-49DE-48C1-8747-5402ED776FBB}" srcOrd="0" destOrd="0" presId="urn:microsoft.com/office/officeart/2016/7/layout/VerticalSolidActionList"/>
    <dgm:cxn modelId="{5B549D58-48AE-448C-B49C-52B517A13FA8}" srcId="{98C25D1D-8676-4FCD-ABC3-9904B2CAD409}" destId="{A1B2B132-842F-4EF2-AB55-98EE1105DD7C}" srcOrd="4" destOrd="0" parTransId="{478D5F6D-BF0E-4B75-8916-46CB4E3DF658}" sibTransId="{967AF804-F35E-4B06-AEE6-251E710FB8AC}"/>
    <dgm:cxn modelId="{E5503359-09C3-4B86-ADB9-519FB608F004}" srcId="{98C25D1D-8676-4FCD-ABC3-9904B2CAD409}" destId="{D3CE7807-FD59-4086-8387-37FBF5161C6D}" srcOrd="5" destOrd="0" parTransId="{FC34F4A0-FA2C-4353-BC7E-4C396B348D12}" sibTransId="{6D4F669D-810A-43F6-AF86-923FB7284FF1}"/>
    <dgm:cxn modelId="{EC83FE9F-B192-4895-897D-DCF50784C3F4}" srcId="{98C25D1D-8676-4FCD-ABC3-9904B2CAD409}" destId="{825B8D45-B2C5-421C-9847-8D53D9DB34E4}" srcOrd="3" destOrd="0" parTransId="{A277433D-2C40-45E4-A86C-A97D2EF53C8B}" sibTransId="{F13EE2A5-9D11-4715-8E08-ADE773180F6D}"/>
    <dgm:cxn modelId="{D4D9EAAC-A967-4F0D-9D80-2A9313174254}" type="presOf" srcId="{D3CE7807-FD59-4086-8387-37FBF5161C6D}" destId="{26FF3A53-59AB-46EC-9DDE-688223B74279}" srcOrd="0" destOrd="5" presId="urn:microsoft.com/office/officeart/2016/7/layout/VerticalSolidActionList"/>
    <dgm:cxn modelId="{5044F3B0-8119-4BFA-A11C-7821A3125433}" type="presOf" srcId="{98C25D1D-8676-4FCD-ABC3-9904B2CAD409}" destId="{58C5F4D2-AA64-40C9-BE15-56181A53322A}" srcOrd="0" destOrd="0" presId="urn:microsoft.com/office/officeart/2016/7/layout/VerticalSolidActionList"/>
    <dgm:cxn modelId="{DB7CDAB4-E5A7-4F61-9C29-76DEE220E9FC}" srcId="{98C25D1D-8676-4FCD-ABC3-9904B2CAD409}" destId="{A8E28C75-73B9-4DC8-93FC-91AECD913FE0}" srcOrd="1" destOrd="0" parTransId="{D8FA3058-1D87-4D3F-9B72-5FAD6EE17C8C}" sibTransId="{0520780B-7660-41CD-B235-5D80E64B3CDB}"/>
    <dgm:cxn modelId="{2E2F86BD-2BD9-4823-88B0-090489BB3D38}" type="presOf" srcId="{A1B2B132-842F-4EF2-AB55-98EE1105DD7C}" destId="{26FF3A53-59AB-46EC-9DDE-688223B74279}" srcOrd="0" destOrd="4" presId="urn:microsoft.com/office/officeart/2016/7/layout/VerticalSolidActionList"/>
    <dgm:cxn modelId="{E36F39C0-AB75-43EA-9776-DFF48A1C7792}" type="presOf" srcId="{8960A743-8F6B-48CB-BFAA-4CB44BFB38EA}" destId="{26FF3A53-59AB-46EC-9DDE-688223B74279}" srcOrd="0" destOrd="0" presId="urn:microsoft.com/office/officeart/2016/7/layout/VerticalSolidActionList"/>
    <dgm:cxn modelId="{80A601C5-F87E-4BE0-BFB3-A911B66EAABD}" type="presOf" srcId="{8A89D37A-CF15-4982-91B4-15F3AD22716C}" destId="{26FF3A53-59AB-46EC-9DDE-688223B74279}" srcOrd="0" destOrd="2" presId="urn:microsoft.com/office/officeart/2016/7/layout/VerticalSolidActionList"/>
    <dgm:cxn modelId="{976578D8-0571-4563-AFE2-C1C76FF1542F}" srcId="{98C25D1D-8676-4FCD-ABC3-9904B2CAD409}" destId="{8A89D37A-CF15-4982-91B4-15F3AD22716C}" srcOrd="2" destOrd="0" parTransId="{0FD3D884-1DCE-4C16-98DF-CA95BB175702}" sibTransId="{66563D00-3428-43E3-B412-F2967E6B2D52}"/>
    <dgm:cxn modelId="{D8D8113F-6188-4852-BC43-B93F51A4D269}" type="presParOf" srcId="{BBCAC43E-592B-4CC0-9E25-AFDDFDF4F591}" destId="{D6077CC9-1FE4-476D-BE26-79F91CA2301A}" srcOrd="0" destOrd="0" presId="urn:microsoft.com/office/officeart/2016/7/layout/VerticalSolidActionList"/>
    <dgm:cxn modelId="{15F448B9-D6BF-4D53-8213-201781EEC2EA}" type="presParOf" srcId="{D6077CC9-1FE4-476D-BE26-79F91CA2301A}" destId="{E2F05069-49DE-48C1-8747-5402ED776FBB}" srcOrd="0" destOrd="0" presId="urn:microsoft.com/office/officeart/2016/7/layout/VerticalSolidActionList"/>
    <dgm:cxn modelId="{DC0F686C-EF0F-4FC5-9B8C-870D35E9AA47}" type="presParOf" srcId="{D6077CC9-1FE4-476D-BE26-79F91CA2301A}" destId="{7873BAF0-9EFF-49B3-BC17-AD216BF4E131}" srcOrd="1" destOrd="0" presId="urn:microsoft.com/office/officeart/2016/7/layout/VerticalSolidActionList"/>
    <dgm:cxn modelId="{77C8A80C-C077-4562-B79C-D2DE3312317A}" type="presParOf" srcId="{BBCAC43E-592B-4CC0-9E25-AFDDFDF4F591}" destId="{416ABDEB-9608-4F0C-89D2-103E7DF82818}" srcOrd="1" destOrd="0" presId="urn:microsoft.com/office/officeart/2016/7/layout/VerticalSolidActionList"/>
    <dgm:cxn modelId="{EE3D1681-D3BF-41D2-BE84-A42855586238}" type="presParOf" srcId="{BBCAC43E-592B-4CC0-9E25-AFDDFDF4F591}" destId="{283B31FB-D310-4D02-9E14-8E233C61DDD2}" srcOrd="2" destOrd="0" presId="urn:microsoft.com/office/officeart/2016/7/layout/VerticalSolidActionList"/>
    <dgm:cxn modelId="{DCBC9F2C-FDB1-4BB8-B736-CB729474B529}" type="presParOf" srcId="{283B31FB-D310-4D02-9E14-8E233C61DDD2}" destId="{58C5F4D2-AA64-40C9-BE15-56181A53322A}" srcOrd="0" destOrd="0" presId="urn:microsoft.com/office/officeart/2016/7/layout/VerticalSolidActionList"/>
    <dgm:cxn modelId="{CDDB9E1C-64C8-4D59-A255-BB455C4B15DF}" type="presParOf" srcId="{283B31FB-D310-4D02-9E14-8E233C61DDD2}" destId="{26FF3A53-59AB-46EC-9DDE-688223B74279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3C931-CD9F-4954-ADBD-5FBB71996304}">
      <dsp:nvSpPr>
        <dsp:cNvPr id="0" name=""/>
        <dsp:cNvSpPr/>
      </dsp:nvSpPr>
      <dsp:spPr>
        <a:xfrm>
          <a:off x="0" y="0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Аксонометричну проекцію предмета можливо одержати, якщо спроектувати його разом з осями прямокутних координат у деякому напрямку </a:t>
          </a:r>
          <a:r>
            <a:rPr lang="uk-UA" sz="1400" i="1" kern="1200"/>
            <a:t>N </a:t>
          </a:r>
          <a:r>
            <a:rPr lang="uk-UA" sz="1400" kern="1200"/>
            <a:t>на довільно вибрану площину </a:t>
          </a:r>
          <a:r>
            <a:rPr lang="uk-UA" sz="1400" i="1" kern="1200"/>
            <a:t>К</a:t>
          </a:r>
          <a:r>
            <a:rPr lang="uk-UA" sz="1400" kern="1200"/>
            <a:t>.</a:t>
          </a:r>
          <a:endParaRPr lang="en-US" sz="1400" kern="1200"/>
        </a:p>
      </dsp:txBody>
      <dsp:txXfrm>
        <a:off x="22105" y="22105"/>
        <a:ext cx="7511741" cy="710494"/>
      </dsp:txXfrm>
    </dsp:sp>
    <dsp:sp modelId="{E084649B-7F5B-4089-8C0D-C41586252761}">
      <dsp:nvSpPr>
        <dsp:cNvPr id="0" name=""/>
        <dsp:cNvSpPr/>
      </dsp:nvSpPr>
      <dsp:spPr>
        <a:xfrm>
          <a:off x="628350" y="859525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Відношення аксонометричних координатних осей до відповідних координатних осей в просторі характеризують викривлення основних розмірів предмета на кресленні.</a:t>
          </a:r>
          <a:endParaRPr lang="en-US" sz="1400" kern="1200"/>
        </a:p>
      </dsp:txBody>
      <dsp:txXfrm>
        <a:off x="650455" y="881630"/>
        <a:ext cx="7251309" cy="710494"/>
      </dsp:txXfrm>
    </dsp:sp>
    <dsp:sp modelId="{6BB9E0D0-F2DB-4F1E-896F-05C8EA76305B}">
      <dsp:nvSpPr>
        <dsp:cNvPr id="0" name=""/>
        <dsp:cNvSpPr/>
      </dsp:nvSpPr>
      <dsp:spPr>
        <a:xfrm>
          <a:off x="1256700" y="1719050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Умовні прямокутні просторові осі координат (а також паралельні їм основні розміри зображуваного об’єкта) при аксонометричному проектуванні викривлюються на кожній осі в певних відношеннях, які називають показниками викривлення.</a:t>
          </a:r>
          <a:endParaRPr lang="en-US" sz="1400" kern="1200"/>
        </a:p>
      </dsp:txBody>
      <dsp:txXfrm>
        <a:off x="1278805" y="1741155"/>
        <a:ext cx="7251309" cy="710494"/>
      </dsp:txXfrm>
    </dsp:sp>
    <dsp:sp modelId="{AE318559-C274-485B-B451-2D453F421F4C}">
      <dsp:nvSpPr>
        <dsp:cNvPr id="0" name=""/>
        <dsp:cNvSpPr/>
      </dsp:nvSpPr>
      <dsp:spPr>
        <a:xfrm>
          <a:off x="1885050" y="2578575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Показники викривлення дають уяву про те, як викривлюються в аксонометричних проекціях лінії, паралельні осям координат.</a:t>
          </a:r>
          <a:endParaRPr lang="en-US" sz="1400" kern="1200"/>
        </a:p>
      </dsp:txBody>
      <dsp:txXfrm>
        <a:off x="1907155" y="2600680"/>
        <a:ext cx="7251309" cy="710494"/>
      </dsp:txXfrm>
    </dsp:sp>
    <dsp:sp modelId="{07E41C95-7062-48C1-A316-794736135383}">
      <dsp:nvSpPr>
        <dsp:cNvPr id="0" name=""/>
        <dsp:cNvSpPr/>
      </dsp:nvSpPr>
      <dsp:spPr>
        <a:xfrm>
          <a:off x="2513400" y="3438100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Проекції, у яких усі три показника викривлення одинакові (</a:t>
          </a:r>
          <a:r>
            <a:rPr lang="uk-UA" sz="1400" i="1" kern="1200"/>
            <a:t>p </a:t>
          </a:r>
          <a:r>
            <a:rPr lang="uk-UA" sz="1400" kern="1200"/>
            <a:t>= </a:t>
          </a:r>
          <a:r>
            <a:rPr lang="uk-UA" sz="1400" i="1" kern="1200"/>
            <a:t>q </a:t>
          </a:r>
          <a:r>
            <a:rPr lang="uk-UA" sz="1400" kern="1200"/>
            <a:t>= </a:t>
          </a:r>
          <a:r>
            <a:rPr lang="uk-UA" sz="1400" i="1" kern="1200"/>
            <a:t>r</a:t>
          </a:r>
          <a:r>
            <a:rPr lang="uk-UA" sz="1400" kern="1200"/>
            <a:t>) називають ізометричними.</a:t>
          </a:r>
          <a:endParaRPr lang="en-US" sz="1400" kern="1200"/>
        </a:p>
      </dsp:txBody>
      <dsp:txXfrm>
        <a:off x="2535505" y="3460205"/>
        <a:ext cx="7251309" cy="710494"/>
      </dsp:txXfrm>
    </dsp:sp>
    <dsp:sp modelId="{93E475CD-1F5B-46A5-B5EB-23ED93F0BD2B}">
      <dsp:nvSpPr>
        <dsp:cNvPr id="0" name=""/>
        <dsp:cNvSpPr/>
      </dsp:nvSpPr>
      <dsp:spPr>
        <a:xfrm>
          <a:off x="7923870" y="551353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034246" y="551353"/>
        <a:ext cx="269806" cy="369145"/>
      </dsp:txXfrm>
    </dsp:sp>
    <dsp:sp modelId="{FECE9665-A414-4A27-B433-756F6095F57F}">
      <dsp:nvSpPr>
        <dsp:cNvPr id="0" name=""/>
        <dsp:cNvSpPr/>
      </dsp:nvSpPr>
      <dsp:spPr>
        <a:xfrm>
          <a:off x="8552220" y="1410878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244906"/>
            <a:satOff val="-20744"/>
            <a:lumOff val="-233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2244906"/>
              <a:satOff val="-20744"/>
              <a:lumOff val="-23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662596" y="1410878"/>
        <a:ext cx="269806" cy="369145"/>
      </dsp:txXfrm>
    </dsp:sp>
    <dsp:sp modelId="{96CF3EC1-A998-471B-A9F9-2D3B3B5B03F8}">
      <dsp:nvSpPr>
        <dsp:cNvPr id="0" name=""/>
        <dsp:cNvSpPr/>
      </dsp:nvSpPr>
      <dsp:spPr>
        <a:xfrm>
          <a:off x="9180570" y="2257825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4489812"/>
            <a:satOff val="-41488"/>
            <a:lumOff val="-4677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489812"/>
              <a:satOff val="-41488"/>
              <a:lumOff val="-46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9290946" y="2257825"/>
        <a:ext cx="269806" cy="369145"/>
      </dsp:txXfrm>
    </dsp:sp>
    <dsp:sp modelId="{278A7E26-7A0A-43B8-A8DC-3897B9E66E84}">
      <dsp:nvSpPr>
        <dsp:cNvPr id="0" name=""/>
        <dsp:cNvSpPr/>
      </dsp:nvSpPr>
      <dsp:spPr>
        <a:xfrm>
          <a:off x="9808920" y="3125736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9919296" y="3125736"/>
        <a:ext cx="269806" cy="3691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21E88A-8838-4496-B7D0-2828C18702C0}">
      <dsp:nvSpPr>
        <dsp:cNvPr id="0" name=""/>
        <dsp:cNvSpPr/>
      </dsp:nvSpPr>
      <dsp:spPr>
        <a:xfrm>
          <a:off x="0" y="0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Проекції, у яких два показника викривлення із трьох одинакові (</a:t>
          </a:r>
          <a:r>
            <a:rPr lang="uk-UA" sz="1700" i="1" kern="1200"/>
            <a:t>p </a:t>
          </a:r>
          <a:r>
            <a:rPr lang="uk-UA" sz="1700" kern="1200"/>
            <a:t>= </a:t>
          </a:r>
          <a:r>
            <a:rPr lang="uk-UA" sz="1700" i="1" kern="1200"/>
            <a:t>q</a:t>
          </a:r>
          <a:r>
            <a:rPr lang="uk-UA" sz="1700" kern="1200"/>
            <a:t>, або </a:t>
          </a:r>
          <a:r>
            <a:rPr lang="uk-UA" sz="1700" i="1" kern="1200"/>
            <a:t>p </a:t>
          </a:r>
          <a:r>
            <a:rPr lang="uk-UA" sz="1700" kern="1200"/>
            <a:t>= </a:t>
          </a:r>
          <a:r>
            <a:rPr lang="uk-UA" sz="1700" i="1" kern="1200"/>
            <a:t>r</a:t>
          </a:r>
          <a:r>
            <a:rPr lang="uk-UA" sz="1700" kern="1200"/>
            <a:t>, або </a:t>
          </a:r>
          <a:r>
            <a:rPr lang="uk-UA" sz="1700" i="1" kern="1200"/>
            <a:t>q </a:t>
          </a:r>
          <a:r>
            <a:rPr lang="uk-UA" sz="1700" kern="1200"/>
            <a:t>= </a:t>
          </a:r>
          <a:r>
            <a:rPr lang="uk-UA" sz="1700" i="1" kern="1200"/>
            <a:t>r</a:t>
          </a:r>
          <a:r>
            <a:rPr lang="uk-UA" sz="1700" kern="1200"/>
            <a:t>) називають діметричними.</a:t>
          </a:r>
          <a:endParaRPr lang="en-US" sz="1700" kern="1200"/>
        </a:p>
      </dsp:txBody>
      <dsp:txXfrm>
        <a:off x="27017" y="27017"/>
        <a:ext cx="7668958" cy="868383"/>
      </dsp:txXfrm>
    </dsp:sp>
    <dsp:sp modelId="{4E75054D-7A76-4980-8D56-7B7275233F89}">
      <dsp:nvSpPr>
        <dsp:cNvPr id="0" name=""/>
        <dsp:cNvSpPr/>
      </dsp:nvSpPr>
      <dsp:spPr>
        <a:xfrm>
          <a:off x="732164" y="1090129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Проекції з трьома різними показниками викривлення (</a:t>
          </a:r>
          <a:r>
            <a:rPr lang="uk-UA" sz="1700" i="1" kern="1200"/>
            <a:t>p </a:t>
          </a:r>
          <a:r>
            <a:rPr lang="uk-UA" sz="1700" kern="1200"/>
            <a:t>¹ </a:t>
          </a:r>
          <a:r>
            <a:rPr lang="uk-UA" sz="1700" i="1" kern="1200"/>
            <a:t>q </a:t>
          </a:r>
          <a:r>
            <a:rPr lang="uk-UA" sz="1700" kern="1200"/>
            <a:t>¹ </a:t>
          </a:r>
          <a:r>
            <a:rPr lang="uk-UA" sz="1700" i="1" kern="1200"/>
            <a:t>r</a:t>
          </a:r>
          <a:r>
            <a:rPr lang="uk-UA" sz="1700" kern="1200"/>
            <a:t>) називаються триметричними.</a:t>
          </a:r>
          <a:endParaRPr lang="en-US" sz="1700" kern="1200"/>
        </a:p>
      </dsp:txBody>
      <dsp:txXfrm>
        <a:off x="759181" y="1117146"/>
        <a:ext cx="7356493" cy="868383"/>
      </dsp:txXfrm>
    </dsp:sp>
    <dsp:sp modelId="{A23F9F1E-0073-459D-867D-4E03376275E8}">
      <dsp:nvSpPr>
        <dsp:cNvPr id="0" name=""/>
        <dsp:cNvSpPr/>
      </dsp:nvSpPr>
      <dsp:spPr>
        <a:xfrm>
          <a:off x="1453401" y="2180258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У залежності від значення показників викривлення на осях і прийнятого числового масштабу побудови, на кожній аксонометричній осі будується відповідний лінійний масштаб.</a:t>
          </a:r>
          <a:endParaRPr lang="en-US" sz="1700" kern="1200"/>
        </a:p>
      </dsp:txBody>
      <dsp:txXfrm>
        <a:off x="1480418" y="2207275"/>
        <a:ext cx="7367421" cy="868383"/>
      </dsp:txXfrm>
    </dsp:sp>
    <dsp:sp modelId="{98D9D708-D0AA-4282-8340-4D79F33176B2}">
      <dsp:nvSpPr>
        <dsp:cNvPr id="0" name=""/>
        <dsp:cNvSpPr/>
      </dsp:nvSpPr>
      <dsp:spPr>
        <a:xfrm>
          <a:off x="2185565" y="3270387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Система аксонометричних осей, проградуйованих у відповідності з прийнятим числовим масштабом і показниками викривлення називають аксонометричним масштабом.</a:t>
          </a:r>
          <a:endParaRPr lang="en-US" sz="1700" kern="1200"/>
        </a:p>
      </dsp:txBody>
      <dsp:txXfrm>
        <a:off x="2212582" y="3297404"/>
        <a:ext cx="7356493" cy="868383"/>
      </dsp:txXfrm>
    </dsp:sp>
    <dsp:sp modelId="{37730CA8-682D-4B05-AD86-0A3FCEB1F445}">
      <dsp:nvSpPr>
        <dsp:cNvPr id="0" name=""/>
        <dsp:cNvSpPr/>
      </dsp:nvSpPr>
      <dsp:spPr>
        <a:xfrm>
          <a:off x="8142692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277595" y="706487"/>
        <a:ext cx="329765" cy="451177"/>
      </dsp:txXfrm>
    </dsp:sp>
    <dsp:sp modelId="{3FC39ABB-58C1-4789-8DDB-9C5C8490C013}">
      <dsp:nvSpPr>
        <dsp:cNvPr id="0" name=""/>
        <dsp:cNvSpPr/>
      </dsp:nvSpPr>
      <dsp:spPr>
        <a:xfrm>
          <a:off x="8874856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009759" y="1796616"/>
        <a:ext cx="329765" cy="451177"/>
      </dsp:txXfrm>
    </dsp:sp>
    <dsp:sp modelId="{5210FED6-9F76-4363-8E95-3F6B2DAA7648}">
      <dsp:nvSpPr>
        <dsp:cNvPr id="0" name=""/>
        <dsp:cNvSpPr/>
      </dsp:nvSpPr>
      <dsp:spPr>
        <a:xfrm>
          <a:off x="9596093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730996" y="2886746"/>
        <a:ext cx="329765" cy="4511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3BAF0-9EFF-49B3-BC17-AD216BF4E131}">
      <dsp:nvSpPr>
        <dsp:cNvPr id="0" name=""/>
        <dsp:cNvSpPr/>
      </dsp:nvSpPr>
      <dsp:spPr>
        <a:xfrm>
          <a:off x="2355308" y="439"/>
          <a:ext cx="9421235" cy="242471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F05069-49DE-48C1-8747-5402ED776FBB}">
      <dsp:nvSpPr>
        <dsp:cNvPr id="0" name=""/>
        <dsp:cNvSpPr/>
      </dsp:nvSpPr>
      <dsp:spPr>
        <a:xfrm>
          <a:off x="0" y="439"/>
          <a:ext cx="2355308" cy="242471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635" tIns="239508" rIns="124635" bIns="23950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Аксонометричні зображення гірничих виробок і геологічних структур звичайно будують по їх зображенням на планах гірничих виробок в проекціях з числовими відмітками або по вертикальним розрізам.</a:t>
          </a:r>
          <a:endParaRPr lang="en-US" sz="1400" kern="1200"/>
        </a:p>
      </dsp:txBody>
      <dsp:txXfrm>
        <a:off x="0" y="439"/>
        <a:ext cx="2355308" cy="2424715"/>
      </dsp:txXfrm>
    </dsp:sp>
    <dsp:sp modelId="{26FF3A53-59AB-46EC-9DDE-688223B74279}">
      <dsp:nvSpPr>
        <dsp:cNvPr id="0" name=""/>
        <dsp:cNvSpPr/>
      </dsp:nvSpPr>
      <dsp:spPr>
        <a:xfrm>
          <a:off x="2355308" y="2570637"/>
          <a:ext cx="9421235" cy="2424715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798" tIns="615878" rIns="182798" bIns="61587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100" kern="1200"/>
            <a:t>Вибирається вид проекції. Простіша за інші і достатньо наочна діметрична проекція з аксонометричним масштабом K</a:t>
          </a:r>
          <a:r>
            <a:rPr lang="uk-UA" sz="1100" kern="1200" baseline="-25000"/>
            <a:t>Z</a:t>
          </a:r>
          <a:r>
            <a:rPr lang="uk-UA" sz="1100" kern="1200"/>
            <a:t> = K</a:t>
          </a:r>
          <a:r>
            <a:rPr lang="uk-UA" sz="1100" kern="1200" baseline="-25000"/>
            <a:t>Y</a:t>
          </a:r>
          <a:r>
            <a:rPr lang="uk-UA" sz="1100" kern="1200"/>
            <a:t> =1 K</a:t>
          </a:r>
          <a:r>
            <a:rPr lang="uk-UA" sz="1100" kern="1200" baseline="-25000"/>
            <a:t>X</a:t>
          </a:r>
          <a:r>
            <a:rPr lang="uk-UA" sz="1100" kern="1200"/>
            <a:t> =0,5.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100" kern="1200"/>
            <a:t>Будується аксонометричний масштаб. Для цього вибране розташування аксонометричних осей градуюють відповідно до прийнятих коефіцієнтів викривлення.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100" kern="1200"/>
            <a:t>На початковому плані в проекціях з числовими відмітками наносять сітку умовної прямокутної системи координат, вибравши осі OX</a:t>
          </a:r>
          <a:r>
            <a:rPr lang="uk-UA" sz="1100" kern="1200" baseline="30000"/>
            <a:t>/</a:t>
          </a:r>
          <a:r>
            <a:rPr lang="uk-UA" sz="1100" kern="1200"/>
            <a:t>,OY</a:t>
          </a:r>
          <a:r>
            <a:rPr lang="uk-UA" sz="1100" kern="1200" baseline="30000"/>
            <a:t>/</a:t>
          </a:r>
          <a:r>
            <a:rPr lang="uk-UA" sz="1100" kern="1200"/>
            <a:t> паралельно пануючому напрямку гірничих виробок.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100" kern="1200"/>
            <a:t>На аркуші паперу, призначеному для аксонометричного зображення, наносять відповідно з вибраним аксонометричним масштабом сітку координат для кожного горизонту.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100" kern="1200"/>
            <a:t>Графічно визначають прямокутні координати кожної вузлової точки з початкового плану і переносять їх на аксонометричне зображення. З’єднавши одержані точки прямими або кривими лініями відповідно до натури одержимо “скелет” зображуваного об’єкта.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100" kern="1200"/>
            <a:t>На одержаний “скелет” нарощують “тіло” відповідно до перерізу і конфігурації виробок.</a:t>
          </a:r>
          <a:endParaRPr lang="en-US" sz="1100" kern="1200"/>
        </a:p>
      </dsp:txBody>
      <dsp:txXfrm>
        <a:off x="2355308" y="2570637"/>
        <a:ext cx="9421235" cy="2424715"/>
      </dsp:txXfrm>
    </dsp:sp>
    <dsp:sp modelId="{58C5F4D2-AA64-40C9-BE15-56181A53322A}">
      <dsp:nvSpPr>
        <dsp:cNvPr id="0" name=""/>
        <dsp:cNvSpPr/>
      </dsp:nvSpPr>
      <dsp:spPr>
        <a:xfrm>
          <a:off x="0" y="2570637"/>
          <a:ext cx="2355308" cy="2424715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635" tIns="239508" rIns="124635" bIns="23950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При цьому аксонометричне зображення рекомендується виконувати в такому порядку:</a:t>
          </a:r>
          <a:endParaRPr lang="en-US" sz="1400" kern="1200"/>
        </a:p>
      </dsp:txBody>
      <dsp:txXfrm>
        <a:off x="0" y="2570637"/>
        <a:ext cx="2355308" cy="2424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D0DB9-35AF-DF6A-AE45-1F2FF5263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20C8B41-6EEF-BFD3-5354-83ABB8AC3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DAE1B98-1E9E-E565-3476-196712B5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712C2E7-C84B-A102-63C4-7D8E08EB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0195AC2-C9AC-A587-ECCE-4290A6A8B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3431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89B7C2-6CD1-C763-35FC-25DF83B13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328A295-DB9E-1B47-DAB4-EBD1C760A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46866F6-76D9-2D0E-5DC5-37337D340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1CB9348-5921-9CB3-B42A-FD2E79399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CEC083A-A03E-1288-3CF0-55CCC1947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1733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C17C5E7A-5457-C50B-5369-EC5D5B7231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435F0CA-383E-A2F4-6D3B-9D9CC4E8D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40586E8-5E34-3320-93B8-5E3F230DF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6C8F433-00B0-3E32-1061-EF4E31B0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CA1CCF5-BC2A-FCDD-9A38-9728999E1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9880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7FEBB5-77CA-3C1C-6696-EC408D65B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BD3C0A-5710-A13D-4364-6E5FF9D32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9392E62-600E-19F0-CC5D-13884633F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D09CD0-9719-8E15-FD12-E42D0474B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58BA8BC-05A8-D97F-BAF1-04BF98A2F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4800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106B37-C3ED-6A45-A0D4-F31A1E971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C3B3E11-E708-DEF7-2242-CAA8EAD71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5EA552B-E98D-3AE5-14E7-A8FB2F8F1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A6BF3D4-8E9A-60A4-727F-8609D1A03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CC48E68-C0B4-B872-55E2-AA53DD1B3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027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4120E1-C17C-5CC7-A7AD-E71CC5688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7784B85-D8FB-A946-A24C-AB28CD154F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FFFDA6F-8DD8-FAFB-3479-A0B827FBD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ECEED3D-3B35-9771-6EF5-DA94F0A04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F4660C7-EEF1-35D1-F900-3F27A3BD3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CD0D964-79AC-C4AF-7596-080FC1CAC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33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77F73-4C4B-421C-9412-1B2E35283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1EF2AEE-F565-41D4-A00C-0AC9AF6F8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AFCFBBC-9E7A-BEA3-B4B4-DCC15EC45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4EECB19B-612B-9326-030D-B005CFF0C2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A546666-77F8-1D17-8F5B-AF95C3C7AD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C3B2510-BF3A-13B6-A8B7-E3FD22DA7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DB454D0F-0731-4ACF-29E6-701E848D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D5F11728-6618-8995-A916-74AF77D85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198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F6E0D1-09E5-39FC-DE3A-893B1624D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ADC76F18-2A5D-849B-AC63-DB80494D0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BAB0F1F8-A4AA-C570-57AD-E992391C0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107940D1-ADBF-A09E-E9D1-7FEC1BFD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183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E29AE1EB-676D-5483-E59D-F69324396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14D5F112-0406-B453-EB6B-8FA258B12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BA31A8F-7EB6-4D00-7E91-478393611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8239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79FEDB-239F-971A-1B59-CC96645FB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6022E3-360E-0265-2239-C20A7055F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C9EBA77-D40C-AEBD-4362-D4CD12EBE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C8BC95B-1394-1CAA-0AE5-04EAA28BA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5814C5E-4DF1-8FF2-8C47-3EC0D63E5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B16F884-E0A3-16F7-2A16-17E767EA7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104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C2985A-1C40-3C10-7D10-F8405E6F7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6EE5F4E-7C03-6781-CFCC-AF1AF1E8FC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747D5FC-D3F0-8BE3-FBA4-E4A4085E8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6CDC539-2BA6-4E23-EC08-555AD14A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93C4181-BB00-9E07-AC5F-C7D4867D8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D06FF13-F7EB-7008-99F8-20B6E885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270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A6CA9EA-F184-FD90-E3C8-03481994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C141C5E-48E3-296C-2222-076084E49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F174B2-A9FB-A158-9A11-2295B6E0DD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544820-08F0-41D4-8700-B5C6B85010F5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F7A117D-9E65-1A2E-846C-025D7870C7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D7F6F96-16F1-7701-6463-B640C3E6B8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4AF601-D2A5-4C3A-9737-C092A638733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0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EE7D0A-9F6F-4ADB-EA01-53C80C421F88}"/>
              </a:ext>
            </a:extLst>
          </p:cNvPr>
          <p:cNvSpPr txBox="1"/>
          <p:nvPr/>
        </p:nvSpPr>
        <p:spPr>
          <a:xfrm>
            <a:off x="826878" y="1071589"/>
            <a:ext cx="4818888" cy="35478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Аксонометрія (від грецьк. ахоп - вісь, metreo - виміряю) є розділом теорії зображень, в якому розглядається побудова аксонометричних проекцій об'єктів. </a:t>
            </a:r>
            <a:endParaRPr lang="uk-UA"/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uk-UA"/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Аксонометрією називають і наочне зображення (проекцію) об'єкта, побудоване за правилами аксонометрії. Таким чином, паралельну проекцію предмета на площині, побудовану разом з прямокутними координатними осями, до яких він віднесений, називають його аксонометричною проекцією або просто аксонометрією. Утворення аксонометричної проекції точки А простору зображено на рис. 1.1, де П' - площина аксонометричних проекцій; s. - напрям проектування.;φ - кут проектування; х'у'z' - аксонометричні осі; 0' - аксонометрична проекція початку координат; А' - аксонометрична проекція точки А; А'1 - вторинна горизонтальна проекція точки А. </a:t>
            </a:r>
          </a:p>
        </p:txBody>
      </p:sp>
      <p:pic>
        <p:nvPicPr>
          <p:cNvPr id="5" name="Рисунок 4" descr="Зображення, що містить схема, ескіз, ряд, малюнок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CBCED889-8F61-3C62-5C2C-332E87C7B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1532008"/>
            <a:ext cx="5458968" cy="3793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96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4B1A9F55-1003-7531-B9F7-AC4FBC13CE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030047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458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DEE9751C-733B-7F09-ED19-CEE105ED97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069026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3428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extBox 2">
            <a:extLst>
              <a:ext uri="{FF2B5EF4-FFF2-40B4-BE49-F238E27FC236}">
                <a16:creationId xmlns:a16="http://schemas.microsoft.com/office/drawing/2014/main" id="{CC7291B9-B0B6-58DB-CB0D-1052BBBDA1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1691922"/>
              </p:ext>
            </p:extLst>
          </p:nvPr>
        </p:nvGraphicFramePr>
        <p:xfrm>
          <a:off x="415457" y="1209064"/>
          <a:ext cx="11776544" cy="4995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8894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501</Words>
  <Application>Microsoft Office PowerPoint</Application>
  <PresentationFormat>Широкий екран</PresentationFormat>
  <Paragraphs>20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Марина Куницька</dc:creator>
  <cp:lastModifiedBy>Марина Куницька</cp:lastModifiedBy>
  <cp:revision>2</cp:revision>
  <dcterms:created xsi:type="dcterms:W3CDTF">2026-01-25T20:12:31Z</dcterms:created>
  <dcterms:modified xsi:type="dcterms:W3CDTF">2026-01-25T20:30:50Z</dcterms:modified>
</cp:coreProperties>
</file>