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38" y="2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3" y="0"/>
            <a:ext cx="4279392" cy="227685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41864" y="4639055"/>
            <a:ext cx="1848612" cy="22189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3047" y="402336"/>
            <a:ext cx="8375904" cy="6455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375904" cy="64556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6655" y="397459"/>
            <a:ext cx="9838689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6190" y="1435100"/>
            <a:ext cx="7375525" cy="246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Segoe Print"/>
                <a:cs typeface="Segoe Prin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‹№›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3884" y="933449"/>
            <a:ext cx="596074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925955" algn="l"/>
                <a:tab pos="4166870" algn="l"/>
              </a:tabLst>
            </a:pPr>
            <a:r>
              <a:rPr spc="-10" dirty="0"/>
              <a:t>Загальні</a:t>
            </a:r>
            <a:r>
              <a:rPr dirty="0"/>
              <a:t>	</a:t>
            </a:r>
            <a:r>
              <a:rPr spc="-10" dirty="0"/>
              <a:t>відомості</a:t>
            </a:r>
            <a:r>
              <a:rPr dirty="0"/>
              <a:t>	</a:t>
            </a:r>
            <a:r>
              <a:rPr spc="-25" dirty="0"/>
              <a:t>про </a:t>
            </a:r>
            <a:r>
              <a:rPr dirty="0"/>
              <a:t>запаси</a:t>
            </a:r>
            <a:r>
              <a:rPr spc="-85" dirty="0"/>
              <a:t> </a:t>
            </a:r>
            <a:r>
              <a:rPr dirty="0"/>
              <a:t>корисних</a:t>
            </a:r>
            <a:r>
              <a:rPr spc="-80" dirty="0"/>
              <a:t> </a:t>
            </a:r>
            <a:r>
              <a:rPr dirty="0"/>
              <a:t>копалин,</a:t>
            </a:r>
            <a:r>
              <a:rPr spc="-75" dirty="0"/>
              <a:t> </a:t>
            </a:r>
            <a:r>
              <a:rPr spc="-25" dirty="0"/>
              <a:t>їх </a:t>
            </a:r>
            <a:r>
              <a:rPr dirty="0"/>
              <a:t>класифікацію</a:t>
            </a:r>
            <a:r>
              <a:rPr spc="-204" dirty="0"/>
              <a:t> </a:t>
            </a:r>
            <a:r>
              <a:rPr spc="-25" dirty="0"/>
              <a:t>та </a:t>
            </a:r>
            <a:r>
              <a:rPr dirty="0"/>
              <a:t>підготовленість</a:t>
            </a:r>
            <a:r>
              <a:rPr spc="-180" dirty="0"/>
              <a:t> </a:t>
            </a:r>
            <a:r>
              <a:rPr spc="-10" dirty="0"/>
              <a:t>родовищ </a:t>
            </a:r>
            <a:r>
              <a:rPr dirty="0"/>
              <a:t>до</a:t>
            </a:r>
            <a:r>
              <a:rPr spc="-75" dirty="0"/>
              <a:t> </a:t>
            </a:r>
            <a:r>
              <a:t>промислового</a:t>
            </a:r>
            <a:r>
              <a:rPr spc="-70"/>
              <a:t> </a:t>
            </a:r>
            <a:r>
              <a:rPr spc="-10"/>
              <a:t>освоєння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66759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1345" algn="r">
              <a:lnSpc>
                <a:spcPct val="100000"/>
              </a:lnSpc>
              <a:spcBef>
                <a:spcPts val="95"/>
              </a:spcBef>
            </a:pPr>
            <a:r>
              <a:rPr dirty="0"/>
              <a:t>Запаси</a:t>
            </a:r>
            <a:r>
              <a:rPr spc="-50" dirty="0"/>
              <a:t> </a:t>
            </a:r>
            <a:r>
              <a:rPr dirty="0"/>
              <a:t>корисних</a:t>
            </a:r>
            <a:r>
              <a:rPr spc="-55" dirty="0"/>
              <a:t> </a:t>
            </a:r>
            <a:r>
              <a:rPr dirty="0"/>
              <a:t>копалин</a:t>
            </a:r>
            <a:r>
              <a:rPr spc="-50" dirty="0"/>
              <a:t> </a:t>
            </a:r>
            <a:r>
              <a:rPr dirty="0"/>
              <a:t>є</a:t>
            </a:r>
            <a:r>
              <a:rPr spc="-55" dirty="0"/>
              <a:t> </a:t>
            </a:r>
            <a:r>
              <a:rPr dirty="0"/>
              <a:t>стратегічною</a:t>
            </a:r>
            <a:r>
              <a:rPr spc="-50" dirty="0"/>
              <a:t> </a:t>
            </a:r>
            <a:r>
              <a:rPr dirty="0"/>
              <a:t>складовою</a:t>
            </a:r>
            <a:r>
              <a:rPr spc="-45" dirty="0"/>
              <a:t> </a:t>
            </a:r>
            <a:r>
              <a:rPr spc="-10" dirty="0"/>
              <a:t>розвитку </a:t>
            </a:r>
            <a:r>
              <a:rPr dirty="0"/>
              <a:t>держави,</a:t>
            </a:r>
            <a:r>
              <a:rPr spc="-40" dirty="0"/>
              <a:t> </a:t>
            </a:r>
            <a:r>
              <a:rPr dirty="0"/>
              <a:t>і</a:t>
            </a:r>
            <a:r>
              <a:rPr spc="-35" dirty="0"/>
              <a:t> </a:t>
            </a:r>
            <a:r>
              <a:rPr dirty="0"/>
              <a:t>їхній</a:t>
            </a:r>
            <a:r>
              <a:rPr spc="-35" dirty="0"/>
              <a:t> </a:t>
            </a:r>
            <a:r>
              <a:rPr dirty="0"/>
              <a:t>правильний</a:t>
            </a:r>
            <a:r>
              <a:rPr spc="-35" dirty="0"/>
              <a:t> </a:t>
            </a:r>
            <a:r>
              <a:rPr dirty="0"/>
              <a:t>облік</a:t>
            </a:r>
            <a:r>
              <a:rPr spc="-30" dirty="0"/>
              <a:t> </a:t>
            </a:r>
            <a:r>
              <a:rPr dirty="0"/>
              <a:t>та</a:t>
            </a:r>
            <a:r>
              <a:rPr spc="-40" dirty="0"/>
              <a:t> </a:t>
            </a:r>
            <a:r>
              <a:rPr dirty="0"/>
              <a:t>ефективне</a:t>
            </a:r>
            <a:r>
              <a:rPr spc="-35" dirty="0"/>
              <a:t> </a:t>
            </a:r>
            <a:r>
              <a:rPr dirty="0"/>
              <a:t>використання</a:t>
            </a:r>
            <a:r>
              <a:rPr spc="-35" dirty="0"/>
              <a:t> </a:t>
            </a:r>
            <a:r>
              <a:rPr spc="-50" dirty="0"/>
              <a:t>є </a:t>
            </a:r>
            <a:r>
              <a:rPr dirty="0"/>
              <a:t>ключовими</a:t>
            </a:r>
            <a:r>
              <a:rPr spc="-70" dirty="0"/>
              <a:t> </a:t>
            </a:r>
            <a:r>
              <a:rPr dirty="0"/>
              <a:t>умовами</a:t>
            </a:r>
            <a:r>
              <a:rPr spc="-65" dirty="0"/>
              <a:t> </a:t>
            </a:r>
            <a:r>
              <a:rPr dirty="0"/>
              <a:t>економічної</a:t>
            </a:r>
            <a:r>
              <a:rPr spc="-75" dirty="0"/>
              <a:t> </a:t>
            </a:r>
            <a:r>
              <a:rPr dirty="0"/>
              <a:t>стабільності.</a:t>
            </a:r>
            <a:r>
              <a:rPr spc="-70" dirty="0"/>
              <a:t> </a:t>
            </a:r>
            <a:r>
              <a:rPr dirty="0"/>
              <a:t>Класифікація</a:t>
            </a:r>
            <a:r>
              <a:rPr spc="-65" dirty="0"/>
              <a:t> </a:t>
            </a:r>
            <a:r>
              <a:rPr spc="-10" dirty="0"/>
              <a:t>запасів </a:t>
            </a:r>
            <a:r>
              <a:rPr dirty="0"/>
              <a:t>дозволяє</a:t>
            </a:r>
            <a:r>
              <a:rPr spc="-60" dirty="0"/>
              <a:t> </a:t>
            </a:r>
            <a:r>
              <a:rPr dirty="0"/>
              <a:t>оцінити</a:t>
            </a:r>
            <a:r>
              <a:rPr spc="-55" dirty="0"/>
              <a:t> </a:t>
            </a:r>
            <a:r>
              <a:rPr dirty="0"/>
              <a:t>можливість</a:t>
            </a:r>
            <a:r>
              <a:rPr spc="-55" dirty="0"/>
              <a:t> </a:t>
            </a:r>
            <a:r>
              <a:rPr dirty="0"/>
              <a:t>їх</a:t>
            </a:r>
            <a:r>
              <a:rPr spc="-60" dirty="0"/>
              <a:t> </a:t>
            </a:r>
            <a:r>
              <a:rPr dirty="0"/>
              <a:t>практичного</a:t>
            </a:r>
            <a:r>
              <a:rPr spc="-60" dirty="0"/>
              <a:t> </a:t>
            </a:r>
            <a:r>
              <a:rPr dirty="0"/>
              <a:t>освоєння</a:t>
            </a:r>
            <a:r>
              <a:rPr spc="-50" dirty="0"/>
              <a:t> </a:t>
            </a:r>
            <a:r>
              <a:rPr spc="-25" dirty="0"/>
              <a:t>та </a:t>
            </a:r>
            <a:r>
              <a:rPr dirty="0"/>
              <a:t>визначити</a:t>
            </a:r>
            <a:r>
              <a:rPr spc="-50" dirty="0"/>
              <a:t> </a:t>
            </a:r>
            <a:r>
              <a:rPr dirty="0"/>
              <a:t>пріоритети</a:t>
            </a:r>
            <a:r>
              <a:rPr spc="-50" dirty="0"/>
              <a:t> </a:t>
            </a:r>
            <a:r>
              <a:rPr dirty="0"/>
              <a:t>видобутку.</a:t>
            </a:r>
            <a:r>
              <a:rPr spc="-50" dirty="0"/>
              <a:t> </a:t>
            </a:r>
            <a:r>
              <a:rPr dirty="0"/>
              <a:t>Підготовка</a:t>
            </a:r>
            <a:r>
              <a:rPr spc="-55" dirty="0"/>
              <a:t> </a:t>
            </a:r>
            <a:r>
              <a:rPr dirty="0"/>
              <a:t>родовищ</a:t>
            </a:r>
            <a:r>
              <a:rPr spc="-45" dirty="0"/>
              <a:t> </a:t>
            </a:r>
            <a:r>
              <a:rPr spc="-25" dirty="0"/>
              <a:t>до </a:t>
            </a:r>
            <a:r>
              <a:rPr dirty="0"/>
              <a:t>промислового</a:t>
            </a:r>
            <a:r>
              <a:rPr spc="-65" dirty="0"/>
              <a:t> </a:t>
            </a:r>
            <a:r>
              <a:rPr dirty="0"/>
              <a:t>освоєння</a:t>
            </a:r>
            <a:r>
              <a:rPr spc="-60" dirty="0"/>
              <a:t> </a:t>
            </a:r>
            <a:r>
              <a:rPr dirty="0"/>
              <a:t>—</a:t>
            </a:r>
            <a:r>
              <a:rPr spc="-55" dirty="0"/>
              <a:t> </a:t>
            </a:r>
            <a:r>
              <a:rPr dirty="0"/>
              <a:t>складний</a:t>
            </a:r>
            <a:r>
              <a:rPr spc="-60" dirty="0"/>
              <a:t> </a:t>
            </a:r>
            <a:r>
              <a:rPr dirty="0"/>
              <a:t>багаторівневий</a:t>
            </a:r>
            <a:r>
              <a:rPr spc="-55" dirty="0"/>
              <a:t> </a:t>
            </a:r>
            <a:r>
              <a:rPr dirty="0"/>
              <a:t>процес,</a:t>
            </a:r>
            <a:r>
              <a:rPr spc="-65" dirty="0"/>
              <a:t> </a:t>
            </a:r>
            <a:r>
              <a:rPr spc="-20" dirty="0"/>
              <a:t>який </a:t>
            </a:r>
            <a:r>
              <a:rPr dirty="0"/>
              <a:t>охоплює</a:t>
            </a:r>
            <a:r>
              <a:rPr spc="-60" dirty="0"/>
              <a:t> </a:t>
            </a:r>
            <a:r>
              <a:rPr dirty="0"/>
              <a:t>геологічні,</a:t>
            </a:r>
            <a:r>
              <a:rPr spc="-60" dirty="0"/>
              <a:t> </a:t>
            </a:r>
            <a:r>
              <a:rPr dirty="0"/>
              <a:t>економічні,</a:t>
            </a:r>
            <a:r>
              <a:rPr spc="-60" dirty="0"/>
              <a:t> </a:t>
            </a:r>
            <a:r>
              <a:rPr dirty="0"/>
              <a:t>технічні</a:t>
            </a:r>
            <a:r>
              <a:rPr spc="-60" dirty="0"/>
              <a:t> </a:t>
            </a:r>
            <a:r>
              <a:rPr dirty="0"/>
              <a:t>та</a:t>
            </a:r>
            <a:r>
              <a:rPr spc="-60" dirty="0"/>
              <a:t> </a:t>
            </a:r>
            <a:r>
              <a:rPr dirty="0"/>
              <a:t>екологічні</a:t>
            </a:r>
            <a:r>
              <a:rPr spc="-60" dirty="0"/>
              <a:t> </a:t>
            </a:r>
            <a:r>
              <a:rPr spc="-10" dirty="0"/>
              <a:t>аспекти.</a:t>
            </a:r>
          </a:p>
          <a:p>
            <a:pPr marL="460375" marR="5080" indent="43815" algn="r">
              <a:lnSpc>
                <a:spcPct val="100000"/>
              </a:lnSpc>
            </a:pPr>
            <a:r>
              <a:rPr dirty="0"/>
              <a:t>Раціональне</a:t>
            </a:r>
            <a:r>
              <a:rPr spc="-55" dirty="0"/>
              <a:t> </a:t>
            </a:r>
            <a:r>
              <a:rPr dirty="0"/>
              <a:t>управління</a:t>
            </a:r>
            <a:r>
              <a:rPr spc="-50" dirty="0"/>
              <a:t> </a:t>
            </a:r>
            <a:r>
              <a:rPr dirty="0"/>
              <a:t>запасами</a:t>
            </a:r>
            <a:r>
              <a:rPr spc="-50" dirty="0"/>
              <a:t> </a:t>
            </a:r>
            <a:r>
              <a:rPr dirty="0"/>
              <a:t>забезпечує</a:t>
            </a:r>
            <a:r>
              <a:rPr spc="-50" dirty="0"/>
              <a:t> </a:t>
            </a:r>
            <a:r>
              <a:rPr dirty="0"/>
              <a:t>не</a:t>
            </a:r>
            <a:r>
              <a:rPr spc="-55" dirty="0"/>
              <a:t> </a:t>
            </a:r>
            <a:r>
              <a:rPr dirty="0"/>
              <a:t>лише</a:t>
            </a:r>
            <a:r>
              <a:rPr spc="-55" dirty="0"/>
              <a:t> </a:t>
            </a:r>
            <a:r>
              <a:rPr spc="-10" dirty="0"/>
              <a:t>економічну </a:t>
            </a:r>
            <a:r>
              <a:rPr dirty="0"/>
              <a:t>вигоду,</a:t>
            </a:r>
            <a:r>
              <a:rPr spc="-35" dirty="0"/>
              <a:t> </a:t>
            </a:r>
            <a:r>
              <a:rPr dirty="0"/>
              <a:t>але</a:t>
            </a:r>
            <a:r>
              <a:rPr spc="-35" dirty="0"/>
              <a:t> </a:t>
            </a:r>
            <a:r>
              <a:rPr dirty="0"/>
              <a:t>й</a:t>
            </a:r>
            <a:r>
              <a:rPr spc="-30" dirty="0"/>
              <a:t> </a:t>
            </a:r>
            <a:r>
              <a:rPr dirty="0"/>
              <a:t>довгострокову</a:t>
            </a:r>
            <a:r>
              <a:rPr spc="-30" dirty="0"/>
              <a:t> </a:t>
            </a:r>
            <a:r>
              <a:rPr dirty="0"/>
              <a:t>стійкість</a:t>
            </a:r>
            <a:r>
              <a:rPr spc="-35" dirty="0"/>
              <a:t> </a:t>
            </a:r>
            <a:r>
              <a:rPr dirty="0"/>
              <a:t>розвитку</a:t>
            </a:r>
            <a:r>
              <a:rPr spc="-35" dirty="0"/>
              <a:t> </a:t>
            </a:r>
            <a:r>
              <a:rPr dirty="0"/>
              <a:t>та</a:t>
            </a:r>
            <a:r>
              <a:rPr spc="-30" dirty="0"/>
              <a:t> </a:t>
            </a:r>
            <a:r>
              <a:rPr spc="-10" dirty="0"/>
              <a:t>збереження</a:t>
            </a:r>
          </a:p>
          <a:p>
            <a:pPr marR="5080" algn="r">
              <a:lnSpc>
                <a:spcPct val="100000"/>
              </a:lnSpc>
            </a:pPr>
            <a:r>
              <a:rPr dirty="0"/>
              <a:t>природних</a:t>
            </a:r>
            <a:r>
              <a:rPr spc="-50" dirty="0"/>
              <a:t> </a:t>
            </a:r>
            <a:r>
              <a:rPr dirty="0"/>
              <a:t>ресурсів</a:t>
            </a:r>
            <a:r>
              <a:rPr spc="-50" dirty="0"/>
              <a:t> </a:t>
            </a:r>
            <a:r>
              <a:rPr dirty="0"/>
              <a:t>для</a:t>
            </a:r>
            <a:r>
              <a:rPr spc="-40" dirty="0"/>
              <a:t> </a:t>
            </a:r>
            <a:r>
              <a:rPr dirty="0"/>
              <a:t>майбутніх</a:t>
            </a:r>
            <a:r>
              <a:rPr spc="-50" dirty="0"/>
              <a:t> </a:t>
            </a:r>
            <a:r>
              <a:rPr spc="-10" dirty="0"/>
              <a:t>поколінь.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98590" y="668019"/>
            <a:ext cx="19310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>
                <a:solidFill>
                  <a:srgbClr val="452FE0"/>
                </a:solidFill>
              </a:rPr>
              <a:t>Висновок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91689">
              <a:lnSpc>
                <a:spcPct val="100000"/>
              </a:lnSpc>
              <a:spcBef>
                <a:spcPts val="105"/>
              </a:spcBef>
            </a:pPr>
            <a:r>
              <a:rPr dirty="0"/>
              <a:t>Значення</a:t>
            </a:r>
            <a:r>
              <a:rPr spc="-105" dirty="0"/>
              <a:t> </a:t>
            </a:r>
            <a:r>
              <a:rPr dirty="0"/>
              <a:t>корисних</a:t>
            </a:r>
            <a:r>
              <a:rPr spc="-105" dirty="0"/>
              <a:t> </a:t>
            </a:r>
            <a:r>
              <a:rPr spc="-10" dirty="0"/>
              <a:t>копалин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4564" y="1148397"/>
            <a:ext cx="9802495" cy="4756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994910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Segoe Print"/>
                <a:cs typeface="Segoe Print"/>
              </a:rPr>
              <a:t>Корисні</a:t>
            </a:r>
            <a:r>
              <a:rPr sz="1600" b="1" spc="-45" dirty="0">
                <a:latin typeface="Segoe Print"/>
                <a:cs typeface="Segoe Print"/>
              </a:rPr>
              <a:t> </a:t>
            </a:r>
            <a:r>
              <a:rPr sz="1600" b="1" dirty="0">
                <a:latin typeface="Segoe Print"/>
                <a:cs typeface="Segoe Print"/>
              </a:rPr>
              <a:t>копалини</a:t>
            </a:r>
            <a:r>
              <a:rPr sz="1600" b="1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—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це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природні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мінеральні </a:t>
            </a:r>
            <a:r>
              <a:rPr sz="1600" dirty="0">
                <a:latin typeface="Segoe Print"/>
                <a:cs typeface="Segoe Print"/>
              </a:rPr>
              <a:t>утворення,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які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можуть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бути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використані</a:t>
            </a:r>
            <a:r>
              <a:rPr sz="1600" spc="-50" dirty="0">
                <a:latin typeface="Segoe Print"/>
                <a:cs typeface="Segoe Print"/>
              </a:rPr>
              <a:t> в </a:t>
            </a:r>
            <a:r>
              <a:rPr sz="1600" dirty="0">
                <a:latin typeface="Segoe Print"/>
                <a:cs typeface="Segoe Print"/>
              </a:rPr>
              <a:t>господарській</a:t>
            </a:r>
            <a:r>
              <a:rPr sz="1600" spc="-9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діяльності</a:t>
            </a:r>
            <a:r>
              <a:rPr sz="1600" spc="-9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людини.</a:t>
            </a:r>
            <a:endParaRPr sz="1600">
              <a:latin typeface="Segoe Print"/>
              <a:cs typeface="Segoe Print"/>
            </a:endParaRPr>
          </a:p>
          <a:p>
            <a:pPr marL="4911090" marR="5080">
              <a:lnSpc>
                <a:spcPct val="100000"/>
              </a:lnSpc>
              <a:spcBef>
                <a:spcPts val="770"/>
              </a:spcBef>
            </a:pPr>
            <a:r>
              <a:rPr sz="1600" dirty="0">
                <a:latin typeface="Segoe Print"/>
                <a:cs typeface="Segoe Print"/>
              </a:rPr>
              <a:t>Корисні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копалини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відіграють </a:t>
            </a:r>
            <a:r>
              <a:rPr sz="1600" dirty="0">
                <a:latin typeface="Segoe Print"/>
                <a:cs typeface="Segoe Print"/>
              </a:rPr>
              <a:t>фундаментальну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роль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у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розвитку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spc="-20" dirty="0">
                <a:latin typeface="Segoe Print"/>
                <a:cs typeface="Segoe Print"/>
              </a:rPr>
              <a:t>будь-якої </a:t>
            </a:r>
            <a:r>
              <a:rPr sz="1600" dirty="0">
                <a:latin typeface="Segoe Print"/>
                <a:cs typeface="Segoe Print"/>
              </a:rPr>
              <a:t>країни,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адже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вони</a:t>
            </a:r>
            <a:r>
              <a:rPr sz="1600" spc="-3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є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основним</a:t>
            </a:r>
            <a:r>
              <a:rPr sz="1600" spc="-3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джерелом </a:t>
            </a:r>
            <a:r>
              <a:rPr sz="1600" dirty="0">
                <a:latin typeface="Segoe Print"/>
                <a:cs typeface="Segoe Print"/>
              </a:rPr>
              <a:t>палива,</a:t>
            </a:r>
            <a:r>
              <a:rPr sz="1600" spc="-8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енергетичних</a:t>
            </a:r>
            <a:r>
              <a:rPr sz="1600" spc="-8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ресурсів,</a:t>
            </a:r>
            <a:r>
              <a:rPr sz="1600" spc="-7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будівельної </a:t>
            </a:r>
            <a:r>
              <a:rPr sz="1600" dirty="0">
                <a:latin typeface="Segoe Print"/>
                <a:cs typeface="Segoe Print"/>
              </a:rPr>
              <a:t>та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промислової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сировини.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Без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них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неможливе </a:t>
            </a:r>
            <a:r>
              <a:rPr sz="1600" dirty="0">
                <a:latin typeface="Segoe Print"/>
                <a:cs typeface="Segoe Print"/>
              </a:rPr>
              <a:t>функціонування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сучасної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економіки,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оскільки </a:t>
            </a:r>
            <a:r>
              <a:rPr sz="1600" dirty="0">
                <a:latin typeface="Segoe Print"/>
                <a:cs typeface="Segoe Print"/>
              </a:rPr>
              <a:t>практично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всі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галузі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промисловості,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spc="-25" dirty="0">
                <a:latin typeface="Segoe Print"/>
                <a:cs typeface="Segoe Print"/>
              </a:rPr>
              <a:t>від </a:t>
            </a:r>
            <a:r>
              <a:rPr sz="1600" dirty="0">
                <a:latin typeface="Segoe Print"/>
                <a:cs typeface="Segoe Print"/>
              </a:rPr>
              <a:t>металургії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й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енергетики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до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сільського </a:t>
            </a:r>
            <a:r>
              <a:rPr sz="1600" dirty="0">
                <a:latin typeface="Segoe Print"/>
                <a:cs typeface="Segoe Print"/>
              </a:rPr>
              <a:t>господарства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та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транспорту,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прямо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spc="-25" dirty="0">
                <a:latin typeface="Segoe Print"/>
                <a:cs typeface="Segoe Print"/>
              </a:rPr>
              <a:t>або </a:t>
            </a:r>
            <a:r>
              <a:rPr sz="1600" dirty="0">
                <a:latin typeface="Segoe Print"/>
                <a:cs typeface="Segoe Print"/>
              </a:rPr>
              <a:t>опосередковано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залежать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від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мінеральних </a:t>
            </a:r>
            <a:r>
              <a:rPr sz="1600" dirty="0">
                <a:latin typeface="Segoe Print"/>
                <a:cs typeface="Segoe Print"/>
              </a:rPr>
              <a:t>ресурсів.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Запаси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корисних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копалин </a:t>
            </a:r>
            <a:r>
              <a:rPr sz="1600" dirty="0">
                <a:latin typeface="Segoe Print"/>
                <a:cs typeface="Segoe Print"/>
              </a:rPr>
              <a:t>визначають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рівень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економічної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стабільності </a:t>
            </a:r>
            <a:r>
              <a:rPr sz="1600" dirty="0">
                <a:latin typeface="Segoe Print"/>
                <a:cs typeface="Segoe Print"/>
              </a:rPr>
              <a:t>та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національної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безпеки,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а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також </a:t>
            </a:r>
            <a:r>
              <a:rPr sz="1600" dirty="0">
                <a:latin typeface="Segoe Print"/>
                <a:cs typeface="Segoe Print"/>
              </a:rPr>
              <a:t>впливають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на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темпи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розвитку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держави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spc="-25" dirty="0">
                <a:latin typeface="Segoe Print"/>
                <a:cs typeface="Segoe Print"/>
              </a:rPr>
              <a:t>та </a:t>
            </a:r>
            <a:r>
              <a:rPr sz="1600" dirty="0">
                <a:latin typeface="Segoe Print"/>
                <a:cs typeface="Segoe Print"/>
              </a:rPr>
              <a:t>її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конкурентоспроможність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на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світовому ринку.</a:t>
            </a:r>
            <a:endParaRPr sz="1600">
              <a:latin typeface="Segoe Print"/>
              <a:cs typeface="Segoe Prin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952" y="2295144"/>
              <a:ext cx="4469892" cy="32872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30377" y="2266569"/>
              <a:ext cx="4527550" cy="3344545"/>
            </a:xfrm>
            <a:custGeom>
              <a:avLst/>
              <a:gdLst/>
              <a:ahLst/>
              <a:cxnLst/>
              <a:rect l="l" t="t" r="r" b="b"/>
              <a:pathLst>
                <a:path w="4527550" h="3344545">
                  <a:moveTo>
                    <a:pt x="14287" y="3330130"/>
                  </a:moveTo>
                  <a:lnTo>
                    <a:pt x="0" y="3330130"/>
                  </a:lnTo>
                  <a:lnTo>
                    <a:pt x="0" y="3215830"/>
                  </a:lnTo>
                  <a:lnTo>
                    <a:pt x="28575" y="3215830"/>
                  </a:lnTo>
                  <a:lnTo>
                    <a:pt x="28575" y="3315842"/>
                  </a:lnTo>
                  <a:lnTo>
                    <a:pt x="14287" y="3315842"/>
                  </a:lnTo>
                  <a:lnTo>
                    <a:pt x="14287" y="3330130"/>
                  </a:lnTo>
                  <a:close/>
                </a:path>
                <a:path w="4527550" h="3344545">
                  <a:moveTo>
                    <a:pt x="40957" y="3344417"/>
                  </a:moveTo>
                  <a:lnTo>
                    <a:pt x="14287" y="3344417"/>
                  </a:lnTo>
                  <a:lnTo>
                    <a:pt x="14287" y="3315842"/>
                  </a:lnTo>
                  <a:lnTo>
                    <a:pt x="28575" y="3315842"/>
                  </a:lnTo>
                  <a:lnTo>
                    <a:pt x="28575" y="3330130"/>
                  </a:lnTo>
                  <a:lnTo>
                    <a:pt x="40957" y="3330130"/>
                  </a:lnTo>
                  <a:lnTo>
                    <a:pt x="40957" y="3344417"/>
                  </a:lnTo>
                  <a:close/>
                </a:path>
                <a:path w="4527550" h="3344545">
                  <a:moveTo>
                    <a:pt x="40957" y="3330130"/>
                  </a:moveTo>
                  <a:lnTo>
                    <a:pt x="28575" y="3330130"/>
                  </a:lnTo>
                  <a:lnTo>
                    <a:pt x="28575" y="3315842"/>
                  </a:lnTo>
                  <a:lnTo>
                    <a:pt x="40957" y="3315842"/>
                  </a:lnTo>
                  <a:lnTo>
                    <a:pt x="40957" y="3330130"/>
                  </a:lnTo>
                  <a:close/>
                </a:path>
                <a:path w="4527550" h="3344545">
                  <a:moveTo>
                    <a:pt x="28575" y="3130105"/>
                  </a:moveTo>
                  <a:lnTo>
                    <a:pt x="0" y="3130105"/>
                  </a:lnTo>
                  <a:lnTo>
                    <a:pt x="0" y="3015805"/>
                  </a:lnTo>
                  <a:lnTo>
                    <a:pt x="28575" y="3015805"/>
                  </a:lnTo>
                  <a:lnTo>
                    <a:pt x="28575" y="3130105"/>
                  </a:lnTo>
                  <a:close/>
                </a:path>
                <a:path w="4527550" h="3344545">
                  <a:moveTo>
                    <a:pt x="28575" y="2930080"/>
                  </a:moveTo>
                  <a:lnTo>
                    <a:pt x="0" y="2930080"/>
                  </a:lnTo>
                  <a:lnTo>
                    <a:pt x="0" y="2815780"/>
                  </a:lnTo>
                  <a:lnTo>
                    <a:pt x="28575" y="2815780"/>
                  </a:lnTo>
                  <a:lnTo>
                    <a:pt x="28575" y="2930080"/>
                  </a:lnTo>
                  <a:close/>
                </a:path>
                <a:path w="4527550" h="3344545">
                  <a:moveTo>
                    <a:pt x="28575" y="2730055"/>
                  </a:moveTo>
                  <a:lnTo>
                    <a:pt x="0" y="2730055"/>
                  </a:lnTo>
                  <a:lnTo>
                    <a:pt x="0" y="2615755"/>
                  </a:lnTo>
                  <a:lnTo>
                    <a:pt x="28575" y="2615755"/>
                  </a:lnTo>
                  <a:lnTo>
                    <a:pt x="28575" y="2730055"/>
                  </a:lnTo>
                  <a:close/>
                </a:path>
                <a:path w="4527550" h="3344545">
                  <a:moveTo>
                    <a:pt x="28575" y="2530030"/>
                  </a:moveTo>
                  <a:lnTo>
                    <a:pt x="0" y="2530030"/>
                  </a:lnTo>
                  <a:lnTo>
                    <a:pt x="0" y="2415730"/>
                  </a:lnTo>
                  <a:lnTo>
                    <a:pt x="28575" y="2415730"/>
                  </a:lnTo>
                  <a:lnTo>
                    <a:pt x="28575" y="2530030"/>
                  </a:lnTo>
                  <a:close/>
                </a:path>
                <a:path w="4527550" h="3344545">
                  <a:moveTo>
                    <a:pt x="28575" y="2330005"/>
                  </a:moveTo>
                  <a:lnTo>
                    <a:pt x="0" y="2330005"/>
                  </a:lnTo>
                  <a:lnTo>
                    <a:pt x="0" y="2215705"/>
                  </a:lnTo>
                  <a:lnTo>
                    <a:pt x="28575" y="2215705"/>
                  </a:lnTo>
                  <a:lnTo>
                    <a:pt x="28575" y="2330005"/>
                  </a:lnTo>
                  <a:close/>
                </a:path>
                <a:path w="4527550" h="3344545">
                  <a:moveTo>
                    <a:pt x="28575" y="2129980"/>
                  </a:moveTo>
                  <a:lnTo>
                    <a:pt x="0" y="2129980"/>
                  </a:lnTo>
                  <a:lnTo>
                    <a:pt x="0" y="2015680"/>
                  </a:lnTo>
                  <a:lnTo>
                    <a:pt x="28575" y="2015680"/>
                  </a:lnTo>
                  <a:lnTo>
                    <a:pt x="28575" y="2129980"/>
                  </a:lnTo>
                  <a:close/>
                </a:path>
                <a:path w="4527550" h="3344545">
                  <a:moveTo>
                    <a:pt x="28575" y="1929955"/>
                  </a:moveTo>
                  <a:lnTo>
                    <a:pt x="0" y="1929955"/>
                  </a:lnTo>
                  <a:lnTo>
                    <a:pt x="0" y="1815655"/>
                  </a:lnTo>
                  <a:lnTo>
                    <a:pt x="28575" y="1815655"/>
                  </a:lnTo>
                  <a:lnTo>
                    <a:pt x="28575" y="1929955"/>
                  </a:lnTo>
                  <a:close/>
                </a:path>
                <a:path w="4527550" h="3344545">
                  <a:moveTo>
                    <a:pt x="28575" y="1729930"/>
                  </a:moveTo>
                  <a:lnTo>
                    <a:pt x="0" y="1729930"/>
                  </a:lnTo>
                  <a:lnTo>
                    <a:pt x="0" y="1615630"/>
                  </a:lnTo>
                  <a:lnTo>
                    <a:pt x="28575" y="1615630"/>
                  </a:lnTo>
                  <a:lnTo>
                    <a:pt x="28575" y="1729930"/>
                  </a:lnTo>
                  <a:close/>
                </a:path>
                <a:path w="4527550" h="3344545">
                  <a:moveTo>
                    <a:pt x="28575" y="1529905"/>
                  </a:moveTo>
                  <a:lnTo>
                    <a:pt x="0" y="1529905"/>
                  </a:lnTo>
                  <a:lnTo>
                    <a:pt x="0" y="1415605"/>
                  </a:lnTo>
                  <a:lnTo>
                    <a:pt x="28575" y="1415605"/>
                  </a:lnTo>
                  <a:lnTo>
                    <a:pt x="28575" y="1529905"/>
                  </a:lnTo>
                  <a:close/>
                </a:path>
                <a:path w="4527550" h="3344545">
                  <a:moveTo>
                    <a:pt x="28575" y="1329880"/>
                  </a:moveTo>
                  <a:lnTo>
                    <a:pt x="0" y="1329880"/>
                  </a:lnTo>
                  <a:lnTo>
                    <a:pt x="0" y="1215580"/>
                  </a:lnTo>
                  <a:lnTo>
                    <a:pt x="28575" y="1215580"/>
                  </a:lnTo>
                  <a:lnTo>
                    <a:pt x="28575" y="1329880"/>
                  </a:lnTo>
                  <a:close/>
                </a:path>
                <a:path w="4527550" h="3344545">
                  <a:moveTo>
                    <a:pt x="28575" y="1129855"/>
                  </a:moveTo>
                  <a:lnTo>
                    <a:pt x="0" y="1129855"/>
                  </a:lnTo>
                  <a:lnTo>
                    <a:pt x="0" y="1015555"/>
                  </a:lnTo>
                  <a:lnTo>
                    <a:pt x="28575" y="1015555"/>
                  </a:lnTo>
                  <a:lnTo>
                    <a:pt x="28575" y="1129855"/>
                  </a:lnTo>
                  <a:close/>
                </a:path>
                <a:path w="4527550" h="3344545">
                  <a:moveTo>
                    <a:pt x="28575" y="929830"/>
                  </a:moveTo>
                  <a:lnTo>
                    <a:pt x="0" y="929830"/>
                  </a:lnTo>
                  <a:lnTo>
                    <a:pt x="0" y="815530"/>
                  </a:lnTo>
                  <a:lnTo>
                    <a:pt x="28575" y="815530"/>
                  </a:lnTo>
                  <a:lnTo>
                    <a:pt x="28575" y="929830"/>
                  </a:lnTo>
                  <a:close/>
                </a:path>
                <a:path w="4527550" h="3344545">
                  <a:moveTo>
                    <a:pt x="28575" y="729805"/>
                  </a:moveTo>
                  <a:lnTo>
                    <a:pt x="0" y="729805"/>
                  </a:lnTo>
                  <a:lnTo>
                    <a:pt x="0" y="615505"/>
                  </a:lnTo>
                  <a:lnTo>
                    <a:pt x="28575" y="615505"/>
                  </a:lnTo>
                  <a:lnTo>
                    <a:pt x="28575" y="729805"/>
                  </a:lnTo>
                  <a:close/>
                </a:path>
                <a:path w="4527550" h="3344545">
                  <a:moveTo>
                    <a:pt x="28575" y="529780"/>
                  </a:moveTo>
                  <a:lnTo>
                    <a:pt x="0" y="529780"/>
                  </a:lnTo>
                  <a:lnTo>
                    <a:pt x="0" y="415480"/>
                  </a:lnTo>
                  <a:lnTo>
                    <a:pt x="28575" y="415480"/>
                  </a:lnTo>
                  <a:lnTo>
                    <a:pt x="28575" y="529780"/>
                  </a:lnTo>
                  <a:close/>
                </a:path>
                <a:path w="4527550" h="3344545">
                  <a:moveTo>
                    <a:pt x="28575" y="329755"/>
                  </a:moveTo>
                  <a:lnTo>
                    <a:pt x="0" y="329755"/>
                  </a:lnTo>
                  <a:lnTo>
                    <a:pt x="0" y="215455"/>
                  </a:lnTo>
                  <a:lnTo>
                    <a:pt x="28575" y="215455"/>
                  </a:lnTo>
                  <a:lnTo>
                    <a:pt x="28575" y="329755"/>
                  </a:lnTo>
                  <a:close/>
                </a:path>
                <a:path w="4527550" h="3344545">
                  <a:moveTo>
                    <a:pt x="28575" y="129730"/>
                  </a:moveTo>
                  <a:lnTo>
                    <a:pt x="0" y="129730"/>
                  </a:lnTo>
                  <a:lnTo>
                    <a:pt x="0" y="15430"/>
                  </a:lnTo>
                  <a:lnTo>
                    <a:pt x="28575" y="15430"/>
                  </a:lnTo>
                  <a:lnTo>
                    <a:pt x="28575" y="129730"/>
                  </a:lnTo>
                  <a:close/>
                </a:path>
                <a:path w="4527550" h="3344545">
                  <a:moveTo>
                    <a:pt x="213169" y="28574"/>
                  </a:moveTo>
                  <a:lnTo>
                    <a:pt x="98869" y="28574"/>
                  </a:lnTo>
                  <a:lnTo>
                    <a:pt x="98869" y="0"/>
                  </a:lnTo>
                  <a:lnTo>
                    <a:pt x="213169" y="0"/>
                  </a:lnTo>
                  <a:lnTo>
                    <a:pt x="213169" y="28574"/>
                  </a:lnTo>
                  <a:close/>
                </a:path>
                <a:path w="4527550" h="3344545">
                  <a:moveTo>
                    <a:pt x="413194" y="28574"/>
                  </a:moveTo>
                  <a:lnTo>
                    <a:pt x="298894" y="28574"/>
                  </a:lnTo>
                  <a:lnTo>
                    <a:pt x="298894" y="0"/>
                  </a:lnTo>
                  <a:lnTo>
                    <a:pt x="413194" y="0"/>
                  </a:lnTo>
                  <a:lnTo>
                    <a:pt x="413194" y="28574"/>
                  </a:lnTo>
                  <a:close/>
                </a:path>
                <a:path w="4527550" h="3344545">
                  <a:moveTo>
                    <a:pt x="613219" y="28574"/>
                  </a:moveTo>
                  <a:lnTo>
                    <a:pt x="498919" y="28574"/>
                  </a:lnTo>
                  <a:lnTo>
                    <a:pt x="498919" y="0"/>
                  </a:lnTo>
                  <a:lnTo>
                    <a:pt x="613219" y="0"/>
                  </a:lnTo>
                  <a:lnTo>
                    <a:pt x="613219" y="28574"/>
                  </a:lnTo>
                  <a:close/>
                </a:path>
                <a:path w="4527550" h="3344545">
                  <a:moveTo>
                    <a:pt x="813244" y="28574"/>
                  </a:moveTo>
                  <a:lnTo>
                    <a:pt x="698944" y="28574"/>
                  </a:lnTo>
                  <a:lnTo>
                    <a:pt x="698944" y="0"/>
                  </a:lnTo>
                  <a:lnTo>
                    <a:pt x="813244" y="0"/>
                  </a:lnTo>
                  <a:lnTo>
                    <a:pt x="813244" y="28574"/>
                  </a:lnTo>
                  <a:close/>
                </a:path>
                <a:path w="4527550" h="3344545">
                  <a:moveTo>
                    <a:pt x="1013269" y="28574"/>
                  </a:moveTo>
                  <a:lnTo>
                    <a:pt x="898969" y="28574"/>
                  </a:lnTo>
                  <a:lnTo>
                    <a:pt x="898969" y="0"/>
                  </a:lnTo>
                  <a:lnTo>
                    <a:pt x="1013269" y="0"/>
                  </a:lnTo>
                  <a:lnTo>
                    <a:pt x="1013269" y="28574"/>
                  </a:lnTo>
                  <a:close/>
                </a:path>
                <a:path w="4527550" h="3344545">
                  <a:moveTo>
                    <a:pt x="1213294" y="28574"/>
                  </a:moveTo>
                  <a:lnTo>
                    <a:pt x="1098994" y="28574"/>
                  </a:lnTo>
                  <a:lnTo>
                    <a:pt x="1098994" y="0"/>
                  </a:lnTo>
                  <a:lnTo>
                    <a:pt x="1213294" y="0"/>
                  </a:lnTo>
                  <a:lnTo>
                    <a:pt x="1213294" y="28574"/>
                  </a:lnTo>
                  <a:close/>
                </a:path>
                <a:path w="4527550" h="3344545">
                  <a:moveTo>
                    <a:pt x="1413319" y="28574"/>
                  </a:moveTo>
                  <a:lnTo>
                    <a:pt x="1299019" y="28574"/>
                  </a:lnTo>
                  <a:lnTo>
                    <a:pt x="1299019" y="0"/>
                  </a:lnTo>
                  <a:lnTo>
                    <a:pt x="1413319" y="0"/>
                  </a:lnTo>
                  <a:lnTo>
                    <a:pt x="1413319" y="28574"/>
                  </a:lnTo>
                  <a:close/>
                </a:path>
                <a:path w="4527550" h="3344545">
                  <a:moveTo>
                    <a:pt x="1613344" y="28574"/>
                  </a:moveTo>
                  <a:lnTo>
                    <a:pt x="1499044" y="28574"/>
                  </a:lnTo>
                  <a:lnTo>
                    <a:pt x="1499044" y="0"/>
                  </a:lnTo>
                  <a:lnTo>
                    <a:pt x="1613344" y="0"/>
                  </a:lnTo>
                  <a:lnTo>
                    <a:pt x="1613344" y="28574"/>
                  </a:lnTo>
                  <a:close/>
                </a:path>
                <a:path w="4527550" h="3344545">
                  <a:moveTo>
                    <a:pt x="1813369" y="28574"/>
                  </a:moveTo>
                  <a:lnTo>
                    <a:pt x="1699069" y="28574"/>
                  </a:lnTo>
                  <a:lnTo>
                    <a:pt x="1699069" y="0"/>
                  </a:lnTo>
                  <a:lnTo>
                    <a:pt x="1813369" y="0"/>
                  </a:lnTo>
                  <a:lnTo>
                    <a:pt x="1813369" y="28574"/>
                  </a:lnTo>
                  <a:close/>
                </a:path>
                <a:path w="4527550" h="3344545">
                  <a:moveTo>
                    <a:pt x="2013394" y="28574"/>
                  </a:moveTo>
                  <a:lnTo>
                    <a:pt x="1899094" y="28574"/>
                  </a:lnTo>
                  <a:lnTo>
                    <a:pt x="1899094" y="0"/>
                  </a:lnTo>
                  <a:lnTo>
                    <a:pt x="2013394" y="0"/>
                  </a:lnTo>
                  <a:lnTo>
                    <a:pt x="2013394" y="28574"/>
                  </a:lnTo>
                  <a:close/>
                </a:path>
                <a:path w="4527550" h="3344545">
                  <a:moveTo>
                    <a:pt x="2213419" y="28574"/>
                  </a:moveTo>
                  <a:lnTo>
                    <a:pt x="2099119" y="28574"/>
                  </a:lnTo>
                  <a:lnTo>
                    <a:pt x="2099119" y="0"/>
                  </a:lnTo>
                  <a:lnTo>
                    <a:pt x="2213419" y="0"/>
                  </a:lnTo>
                  <a:lnTo>
                    <a:pt x="2213419" y="28574"/>
                  </a:lnTo>
                  <a:close/>
                </a:path>
                <a:path w="4527550" h="3344545">
                  <a:moveTo>
                    <a:pt x="2413444" y="28574"/>
                  </a:moveTo>
                  <a:lnTo>
                    <a:pt x="2299144" y="28574"/>
                  </a:lnTo>
                  <a:lnTo>
                    <a:pt x="2299144" y="0"/>
                  </a:lnTo>
                  <a:lnTo>
                    <a:pt x="2413444" y="0"/>
                  </a:lnTo>
                  <a:lnTo>
                    <a:pt x="2413444" y="28574"/>
                  </a:lnTo>
                  <a:close/>
                </a:path>
                <a:path w="4527550" h="3344545">
                  <a:moveTo>
                    <a:pt x="2613469" y="28574"/>
                  </a:moveTo>
                  <a:lnTo>
                    <a:pt x="2499169" y="28574"/>
                  </a:lnTo>
                  <a:lnTo>
                    <a:pt x="2499169" y="0"/>
                  </a:lnTo>
                  <a:lnTo>
                    <a:pt x="2613469" y="0"/>
                  </a:lnTo>
                  <a:lnTo>
                    <a:pt x="2613469" y="28574"/>
                  </a:lnTo>
                  <a:close/>
                </a:path>
                <a:path w="4527550" h="3344545">
                  <a:moveTo>
                    <a:pt x="2813494" y="28574"/>
                  </a:moveTo>
                  <a:lnTo>
                    <a:pt x="2699194" y="28574"/>
                  </a:lnTo>
                  <a:lnTo>
                    <a:pt x="2699194" y="0"/>
                  </a:lnTo>
                  <a:lnTo>
                    <a:pt x="2813494" y="0"/>
                  </a:lnTo>
                  <a:lnTo>
                    <a:pt x="2813494" y="28574"/>
                  </a:lnTo>
                  <a:close/>
                </a:path>
                <a:path w="4527550" h="3344545">
                  <a:moveTo>
                    <a:pt x="3013519" y="28574"/>
                  </a:moveTo>
                  <a:lnTo>
                    <a:pt x="2899219" y="28574"/>
                  </a:lnTo>
                  <a:lnTo>
                    <a:pt x="2899219" y="0"/>
                  </a:lnTo>
                  <a:lnTo>
                    <a:pt x="3013519" y="0"/>
                  </a:lnTo>
                  <a:lnTo>
                    <a:pt x="3013519" y="28574"/>
                  </a:lnTo>
                  <a:close/>
                </a:path>
                <a:path w="4527550" h="3344545">
                  <a:moveTo>
                    <a:pt x="3213544" y="28574"/>
                  </a:moveTo>
                  <a:lnTo>
                    <a:pt x="3099244" y="28574"/>
                  </a:lnTo>
                  <a:lnTo>
                    <a:pt x="3099244" y="0"/>
                  </a:lnTo>
                  <a:lnTo>
                    <a:pt x="3213544" y="0"/>
                  </a:lnTo>
                  <a:lnTo>
                    <a:pt x="3213544" y="28574"/>
                  </a:lnTo>
                  <a:close/>
                </a:path>
                <a:path w="4527550" h="3344545">
                  <a:moveTo>
                    <a:pt x="3413569" y="28574"/>
                  </a:moveTo>
                  <a:lnTo>
                    <a:pt x="3299269" y="28574"/>
                  </a:lnTo>
                  <a:lnTo>
                    <a:pt x="3299269" y="0"/>
                  </a:lnTo>
                  <a:lnTo>
                    <a:pt x="3413569" y="0"/>
                  </a:lnTo>
                  <a:lnTo>
                    <a:pt x="3413569" y="28574"/>
                  </a:lnTo>
                  <a:close/>
                </a:path>
                <a:path w="4527550" h="3344545">
                  <a:moveTo>
                    <a:pt x="3613594" y="28574"/>
                  </a:moveTo>
                  <a:lnTo>
                    <a:pt x="3499294" y="28574"/>
                  </a:lnTo>
                  <a:lnTo>
                    <a:pt x="3499294" y="0"/>
                  </a:lnTo>
                  <a:lnTo>
                    <a:pt x="3613594" y="0"/>
                  </a:lnTo>
                  <a:lnTo>
                    <a:pt x="3613594" y="28574"/>
                  </a:lnTo>
                  <a:close/>
                </a:path>
                <a:path w="4527550" h="3344545">
                  <a:moveTo>
                    <a:pt x="3813619" y="28574"/>
                  </a:moveTo>
                  <a:lnTo>
                    <a:pt x="3699319" y="28574"/>
                  </a:lnTo>
                  <a:lnTo>
                    <a:pt x="3699319" y="0"/>
                  </a:lnTo>
                  <a:lnTo>
                    <a:pt x="3813619" y="0"/>
                  </a:lnTo>
                  <a:lnTo>
                    <a:pt x="3813619" y="28574"/>
                  </a:lnTo>
                  <a:close/>
                </a:path>
                <a:path w="4527550" h="3344545">
                  <a:moveTo>
                    <a:pt x="4013644" y="28574"/>
                  </a:moveTo>
                  <a:lnTo>
                    <a:pt x="3899344" y="28574"/>
                  </a:lnTo>
                  <a:lnTo>
                    <a:pt x="3899344" y="0"/>
                  </a:lnTo>
                  <a:lnTo>
                    <a:pt x="4013644" y="0"/>
                  </a:lnTo>
                  <a:lnTo>
                    <a:pt x="4013644" y="28574"/>
                  </a:lnTo>
                  <a:close/>
                </a:path>
                <a:path w="4527550" h="3344545">
                  <a:moveTo>
                    <a:pt x="4213669" y="28574"/>
                  </a:moveTo>
                  <a:lnTo>
                    <a:pt x="4099369" y="28574"/>
                  </a:lnTo>
                  <a:lnTo>
                    <a:pt x="4099369" y="0"/>
                  </a:lnTo>
                  <a:lnTo>
                    <a:pt x="4213669" y="0"/>
                  </a:lnTo>
                  <a:lnTo>
                    <a:pt x="4213669" y="28574"/>
                  </a:lnTo>
                  <a:close/>
                </a:path>
                <a:path w="4527550" h="3344545">
                  <a:moveTo>
                    <a:pt x="4413694" y="28574"/>
                  </a:moveTo>
                  <a:lnTo>
                    <a:pt x="4299394" y="28574"/>
                  </a:lnTo>
                  <a:lnTo>
                    <a:pt x="4299394" y="0"/>
                  </a:lnTo>
                  <a:lnTo>
                    <a:pt x="4413694" y="0"/>
                  </a:lnTo>
                  <a:lnTo>
                    <a:pt x="4413694" y="28574"/>
                  </a:lnTo>
                  <a:close/>
                </a:path>
                <a:path w="4527550" h="3344545">
                  <a:moveTo>
                    <a:pt x="4527042" y="28574"/>
                  </a:moveTo>
                  <a:lnTo>
                    <a:pt x="4512754" y="28574"/>
                  </a:lnTo>
                  <a:lnTo>
                    <a:pt x="4499419" y="15239"/>
                  </a:lnTo>
                  <a:lnTo>
                    <a:pt x="4499419" y="0"/>
                  </a:lnTo>
                  <a:lnTo>
                    <a:pt x="4512754" y="0"/>
                  </a:lnTo>
                  <a:lnTo>
                    <a:pt x="4527042" y="14287"/>
                  </a:lnTo>
                  <a:lnTo>
                    <a:pt x="4527042" y="28574"/>
                  </a:lnTo>
                  <a:close/>
                </a:path>
                <a:path w="4527550" h="3344545">
                  <a:moveTo>
                    <a:pt x="4527042" y="115252"/>
                  </a:moveTo>
                  <a:lnTo>
                    <a:pt x="4498467" y="115252"/>
                  </a:lnTo>
                  <a:lnTo>
                    <a:pt x="4498467" y="14287"/>
                  </a:lnTo>
                  <a:lnTo>
                    <a:pt x="4499419" y="15239"/>
                  </a:lnTo>
                  <a:lnTo>
                    <a:pt x="4499419" y="28574"/>
                  </a:lnTo>
                  <a:lnTo>
                    <a:pt x="4527042" y="28574"/>
                  </a:lnTo>
                  <a:lnTo>
                    <a:pt x="4527042" y="115252"/>
                  </a:lnTo>
                  <a:close/>
                </a:path>
                <a:path w="4527550" h="3344545">
                  <a:moveTo>
                    <a:pt x="4512754" y="28574"/>
                  </a:moveTo>
                  <a:lnTo>
                    <a:pt x="4499419" y="28574"/>
                  </a:lnTo>
                  <a:lnTo>
                    <a:pt x="4499419" y="15239"/>
                  </a:lnTo>
                  <a:lnTo>
                    <a:pt x="4512754" y="28574"/>
                  </a:lnTo>
                  <a:close/>
                </a:path>
                <a:path w="4527550" h="3344545">
                  <a:moveTo>
                    <a:pt x="4527042" y="315277"/>
                  </a:moveTo>
                  <a:lnTo>
                    <a:pt x="4498467" y="315277"/>
                  </a:lnTo>
                  <a:lnTo>
                    <a:pt x="4498467" y="200977"/>
                  </a:lnTo>
                  <a:lnTo>
                    <a:pt x="4527042" y="200977"/>
                  </a:lnTo>
                  <a:lnTo>
                    <a:pt x="4527042" y="315277"/>
                  </a:lnTo>
                  <a:close/>
                </a:path>
                <a:path w="4527550" h="3344545">
                  <a:moveTo>
                    <a:pt x="4527042" y="515302"/>
                  </a:moveTo>
                  <a:lnTo>
                    <a:pt x="4498467" y="515302"/>
                  </a:lnTo>
                  <a:lnTo>
                    <a:pt x="4498467" y="401002"/>
                  </a:lnTo>
                  <a:lnTo>
                    <a:pt x="4527042" y="401002"/>
                  </a:lnTo>
                  <a:lnTo>
                    <a:pt x="4527042" y="515302"/>
                  </a:lnTo>
                  <a:close/>
                </a:path>
                <a:path w="4527550" h="3344545">
                  <a:moveTo>
                    <a:pt x="4527042" y="715327"/>
                  </a:moveTo>
                  <a:lnTo>
                    <a:pt x="4498467" y="715327"/>
                  </a:lnTo>
                  <a:lnTo>
                    <a:pt x="4498467" y="601027"/>
                  </a:lnTo>
                  <a:lnTo>
                    <a:pt x="4527042" y="601027"/>
                  </a:lnTo>
                  <a:lnTo>
                    <a:pt x="4527042" y="715327"/>
                  </a:lnTo>
                  <a:close/>
                </a:path>
                <a:path w="4527550" h="3344545">
                  <a:moveTo>
                    <a:pt x="4527042" y="915352"/>
                  </a:moveTo>
                  <a:lnTo>
                    <a:pt x="4498467" y="915352"/>
                  </a:lnTo>
                  <a:lnTo>
                    <a:pt x="4498467" y="801052"/>
                  </a:lnTo>
                  <a:lnTo>
                    <a:pt x="4527042" y="801052"/>
                  </a:lnTo>
                  <a:lnTo>
                    <a:pt x="4527042" y="915352"/>
                  </a:lnTo>
                  <a:close/>
                </a:path>
                <a:path w="4527550" h="3344545">
                  <a:moveTo>
                    <a:pt x="4527042" y="1115377"/>
                  </a:moveTo>
                  <a:lnTo>
                    <a:pt x="4498467" y="1115377"/>
                  </a:lnTo>
                  <a:lnTo>
                    <a:pt x="4498467" y="1001077"/>
                  </a:lnTo>
                  <a:lnTo>
                    <a:pt x="4527042" y="1001077"/>
                  </a:lnTo>
                  <a:lnTo>
                    <a:pt x="4527042" y="1115377"/>
                  </a:lnTo>
                  <a:close/>
                </a:path>
                <a:path w="4527550" h="3344545">
                  <a:moveTo>
                    <a:pt x="4527042" y="1315402"/>
                  </a:moveTo>
                  <a:lnTo>
                    <a:pt x="4498467" y="1315402"/>
                  </a:lnTo>
                  <a:lnTo>
                    <a:pt x="4498467" y="1201102"/>
                  </a:lnTo>
                  <a:lnTo>
                    <a:pt x="4527042" y="1201102"/>
                  </a:lnTo>
                  <a:lnTo>
                    <a:pt x="4527042" y="1315402"/>
                  </a:lnTo>
                  <a:close/>
                </a:path>
                <a:path w="4527550" h="3344545">
                  <a:moveTo>
                    <a:pt x="4527042" y="1515427"/>
                  </a:moveTo>
                  <a:lnTo>
                    <a:pt x="4498467" y="1515427"/>
                  </a:lnTo>
                  <a:lnTo>
                    <a:pt x="4498467" y="1401127"/>
                  </a:lnTo>
                  <a:lnTo>
                    <a:pt x="4527042" y="1401127"/>
                  </a:lnTo>
                  <a:lnTo>
                    <a:pt x="4527042" y="1515427"/>
                  </a:lnTo>
                  <a:close/>
                </a:path>
                <a:path w="4527550" h="3344545">
                  <a:moveTo>
                    <a:pt x="4527042" y="1715452"/>
                  </a:moveTo>
                  <a:lnTo>
                    <a:pt x="4498467" y="1715452"/>
                  </a:lnTo>
                  <a:lnTo>
                    <a:pt x="4498467" y="1601152"/>
                  </a:lnTo>
                  <a:lnTo>
                    <a:pt x="4527042" y="1601152"/>
                  </a:lnTo>
                  <a:lnTo>
                    <a:pt x="4527042" y="1715452"/>
                  </a:lnTo>
                  <a:close/>
                </a:path>
                <a:path w="4527550" h="3344545">
                  <a:moveTo>
                    <a:pt x="4527042" y="1915477"/>
                  </a:moveTo>
                  <a:lnTo>
                    <a:pt x="4498467" y="1915477"/>
                  </a:lnTo>
                  <a:lnTo>
                    <a:pt x="4498467" y="1801177"/>
                  </a:lnTo>
                  <a:lnTo>
                    <a:pt x="4527042" y="1801177"/>
                  </a:lnTo>
                  <a:lnTo>
                    <a:pt x="4527042" y="1915477"/>
                  </a:lnTo>
                  <a:close/>
                </a:path>
                <a:path w="4527550" h="3344545">
                  <a:moveTo>
                    <a:pt x="4527042" y="2115502"/>
                  </a:moveTo>
                  <a:lnTo>
                    <a:pt x="4498467" y="2115502"/>
                  </a:lnTo>
                  <a:lnTo>
                    <a:pt x="4498467" y="2001202"/>
                  </a:lnTo>
                  <a:lnTo>
                    <a:pt x="4527042" y="2001202"/>
                  </a:lnTo>
                  <a:lnTo>
                    <a:pt x="4527042" y="2115502"/>
                  </a:lnTo>
                  <a:close/>
                </a:path>
                <a:path w="4527550" h="3344545">
                  <a:moveTo>
                    <a:pt x="4527042" y="2315527"/>
                  </a:moveTo>
                  <a:lnTo>
                    <a:pt x="4498467" y="2315527"/>
                  </a:lnTo>
                  <a:lnTo>
                    <a:pt x="4498467" y="2201227"/>
                  </a:lnTo>
                  <a:lnTo>
                    <a:pt x="4527042" y="2201227"/>
                  </a:lnTo>
                  <a:lnTo>
                    <a:pt x="4527042" y="2315527"/>
                  </a:lnTo>
                  <a:close/>
                </a:path>
                <a:path w="4527550" h="3344545">
                  <a:moveTo>
                    <a:pt x="4527042" y="2515552"/>
                  </a:moveTo>
                  <a:lnTo>
                    <a:pt x="4498467" y="2515552"/>
                  </a:lnTo>
                  <a:lnTo>
                    <a:pt x="4498467" y="2401252"/>
                  </a:lnTo>
                  <a:lnTo>
                    <a:pt x="4527042" y="2401252"/>
                  </a:lnTo>
                  <a:lnTo>
                    <a:pt x="4527042" y="2515552"/>
                  </a:lnTo>
                  <a:close/>
                </a:path>
                <a:path w="4527550" h="3344545">
                  <a:moveTo>
                    <a:pt x="4527042" y="2715577"/>
                  </a:moveTo>
                  <a:lnTo>
                    <a:pt x="4498467" y="2715577"/>
                  </a:lnTo>
                  <a:lnTo>
                    <a:pt x="4498467" y="2601277"/>
                  </a:lnTo>
                  <a:lnTo>
                    <a:pt x="4527042" y="2601277"/>
                  </a:lnTo>
                  <a:lnTo>
                    <a:pt x="4527042" y="2715577"/>
                  </a:lnTo>
                  <a:close/>
                </a:path>
                <a:path w="4527550" h="3344545">
                  <a:moveTo>
                    <a:pt x="4527042" y="2915602"/>
                  </a:moveTo>
                  <a:lnTo>
                    <a:pt x="4498467" y="2915602"/>
                  </a:lnTo>
                  <a:lnTo>
                    <a:pt x="4498467" y="2801302"/>
                  </a:lnTo>
                  <a:lnTo>
                    <a:pt x="4527042" y="2801302"/>
                  </a:lnTo>
                  <a:lnTo>
                    <a:pt x="4527042" y="2915602"/>
                  </a:lnTo>
                  <a:close/>
                </a:path>
                <a:path w="4527550" h="3344545">
                  <a:moveTo>
                    <a:pt x="4527042" y="3115627"/>
                  </a:moveTo>
                  <a:lnTo>
                    <a:pt x="4498467" y="3115627"/>
                  </a:lnTo>
                  <a:lnTo>
                    <a:pt x="4498467" y="3001327"/>
                  </a:lnTo>
                  <a:lnTo>
                    <a:pt x="4527042" y="3001327"/>
                  </a:lnTo>
                  <a:lnTo>
                    <a:pt x="4527042" y="3115627"/>
                  </a:lnTo>
                  <a:close/>
                </a:path>
                <a:path w="4527550" h="3344545">
                  <a:moveTo>
                    <a:pt x="4527042" y="3315652"/>
                  </a:moveTo>
                  <a:lnTo>
                    <a:pt x="4498467" y="3315652"/>
                  </a:lnTo>
                  <a:lnTo>
                    <a:pt x="4498467" y="3201352"/>
                  </a:lnTo>
                  <a:lnTo>
                    <a:pt x="4527042" y="3201352"/>
                  </a:lnTo>
                  <a:lnTo>
                    <a:pt x="4527042" y="3315652"/>
                  </a:lnTo>
                  <a:close/>
                </a:path>
                <a:path w="4527550" h="3344545">
                  <a:moveTo>
                    <a:pt x="4441507" y="3344417"/>
                  </a:moveTo>
                  <a:lnTo>
                    <a:pt x="4327207" y="3344417"/>
                  </a:lnTo>
                  <a:lnTo>
                    <a:pt x="4327207" y="3315842"/>
                  </a:lnTo>
                  <a:lnTo>
                    <a:pt x="4441507" y="3315842"/>
                  </a:lnTo>
                  <a:lnTo>
                    <a:pt x="4441507" y="3344417"/>
                  </a:lnTo>
                  <a:close/>
                </a:path>
                <a:path w="4527550" h="3344545">
                  <a:moveTo>
                    <a:pt x="4241482" y="3344417"/>
                  </a:moveTo>
                  <a:lnTo>
                    <a:pt x="4127182" y="3344417"/>
                  </a:lnTo>
                  <a:lnTo>
                    <a:pt x="4127182" y="3315842"/>
                  </a:lnTo>
                  <a:lnTo>
                    <a:pt x="4241482" y="3315842"/>
                  </a:lnTo>
                  <a:lnTo>
                    <a:pt x="4241482" y="3344417"/>
                  </a:lnTo>
                  <a:close/>
                </a:path>
                <a:path w="4527550" h="3344545">
                  <a:moveTo>
                    <a:pt x="4041457" y="3344417"/>
                  </a:moveTo>
                  <a:lnTo>
                    <a:pt x="3927157" y="3344417"/>
                  </a:lnTo>
                  <a:lnTo>
                    <a:pt x="3927157" y="3315842"/>
                  </a:lnTo>
                  <a:lnTo>
                    <a:pt x="4041457" y="3315842"/>
                  </a:lnTo>
                  <a:lnTo>
                    <a:pt x="4041457" y="3344417"/>
                  </a:lnTo>
                  <a:close/>
                </a:path>
                <a:path w="4527550" h="3344545">
                  <a:moveTo>
                    <a:pt x="3841432" y="3344417"/>
                  </a:moveTo>
                  <a:lnTo>
                    <a:pt x="3727132" y="3344417"/>
                  </a:lnTo>
                  <a:lnTo>
                    <a:pt x="3727132" y="3315842"/>
                  </a:lnTo>
                  <a:lnTo>
                    <a:pt x="3841432" y="3315842"/>
                  </a:lnTo>
                  <a:lnTo>
                    <a:pt x="3841432" y="3344417"/>
                  </a:lnTo>
                  <a:close/>
                </a:path>
                <a:path w="4527550" h="3344545">
                  <a:moveTo>
                    <a:pt x="3641407" y="3344417"/>
                  </a:moveTo>
                  <a:lnTo>
                    <a:pt x="3527107" y="3344417"/>
                  </a:lnTo>
                  <a:lnTo>
                    <a:pt x="3527107" y="3315842"/>
                  </a:lnTo>
                  <a:lnTo>
                    <a:pt x="3641407" y="3315842"/>
                  </a:lnTo>
                  <a:lnTo>
                    <a:pt x="3641407" y="3344417"/>
                  </a:lnTo>
                  <a:close/>
                </a:path>
                <a:path w="4527550" h="3344545">
                  <a:moveTo>
                    <a:pt x="3441382" y="3344417"/>
                  </a:moveTo>
                  <a:lnTo>
                    <a:pt x="3327082" y="3344417"/>
                  </a:lnTo>
                  <a:lnTo>
                    <a:pt x="3327082" y="3315842"/>
                  </a:lnTo>
                  <a:lnTo>
                    <a:pt x="3441382" y="3315842"/>
                  </a:lnTo>
                  <a:lnTo>
                    <a:pt x="3441382" y="3344417"/>
                  </a:lnTo>
                  <a:close/>
                </a:path>
                <a:path w="4527550" h="3344545">
                  <a:moveTo>
                    <a:pt x="3241357" y="3344417"/>
                  </a:moveTo>
                  <a:lnTo>
                    <a:pt x="3127057" y="3344417"/>
                  </a:lnTo>
                  <a:lnTo>
                    <a:pt x="3127057" y="3315842"/>
                  </a:lnTo>
                  <a:lnTo>
                    <a:pt x="3241357" y="3315842"/>
                  </a:lnTo>
                  <a:lnTo>
                    <a:pt x="3241357" y="3344417"/>
                  </a:lnTo>
                  <a:close/>
                </a:path>
                <a:path w="4527550" h="3344545">
                  <a:moveTo>
                    <a:pt x="3041332" y="3344417"/>
                  </a:moveTo>
                  <a:lnTo>
                    <a:pt x="2927032" y="3344417"/>
                  </a:lnTo>
                  <a:lnTo>
                    <a:pt x="2927032" y="3315842"/>
                  </a:lnTo>
                  <a:lnTo>
                    <a:pt x="3041332" y="3315842"/>
                  </a:lnTo>
                  <a:lnTo>
                    <a:pt x="3041332" y="3344417"/>
                  </a:lnTo>
                  <a:close/>
                </a:path>
                <a:path w="4527550" h="3344545">
                  <a:moveTo>
                    <a:pt x="2841307" y="3344417"/>
                  </a:moveTo>
                  <a:lnTo>
                    <a:pt x="2727007" y="3344417"/>
                  </a:lnTo>
                  <a:lnTo>
                    <a:pt x="2727007" y="3315842"/>
                  </a:lnTo>
                  <a:lnTo>
                    <a:pt x="2841307" y="3315842"/>
                  </a:lnTo>
                  <a:lnTo>
                    <a:pt x="2841307" y="3344417"/>
                  </a:lnTo>
                  <a:close/>
                </a:path>
                <a:path w="4527550" h="3344545">
                  <a:moveTo>
                    <a:pt x="2641282" y="3344417"/>
                  </a:moveTo>
                  <a:lnTo>
                    <a:pt x="2526982" y="3344417"/>
                  </a:lnTo>
                  <a:lnTo>
                    <a:pt x="2526982" y="3315842"/>
                  </a:lnTo>
                  <a:lnTo>
                    <a:pt x="2641282" y="3315842"/>
                  </a:lnTo>
                  <a:lnTo>
                    <a:pt x="2641282" y="3344417"/>
                  </a:lnTo>
                  <a:close/>
                </a:path>
                <a:path w="4527550" h="3344545">
                  <a:moveTo>
                    <a:pt x="2441257" y="3344417"/>
                  </a:moveTo>
                  <a:lnTo>
                    <a:pt x="2326957" y="3344417"/>
                  </a:lnTo>
                  <a:lnTo>
                    <a:pt x="2326957" y="3315842"/>
                  </a:lnTo>
                  <a:lnTo>
                    <a:pt x="2441257" y="3315842"/>
                  </a:lnTo>
                  <a:lnTo>
                    <a:pt x="2441257" y="3344417"/>
                  </a:lnTo>
                  <a:close/>
                </a:path>
                <a:path w="4527550" h="3344545">
                  <a:moveTo>
                    <a:pt x="2241232" y="3344417"/>
                  </a:moveTo>
                  <a:lnTo>
                    <a:pt x="2126932" y="3344417"/>
                  </a:lnTo>
                  <a:lnTo>
                    <a:pt x="2126932" y="3315842"/>
                  </a:lnTo>
                  <a:lnTo>
                    <a:pt x="2241232" y="3315842"/>
                  </a:lnTo>
                  <a:lnTo>
                    <a:pt x="2241232" y="3344417"/>
                  </a:lnTo>
                  <a:close/>
                </a:path>
                <a:path w="4527550" h="3344545">
                  <a:moveTo>
                    <a:pt x="2041207" y="3344417"/>
                  </a:moveTo>
                  <a:lnTo>
                    <a:pt x="1926907" y="3344417"/>
                  </a:lnTo>
                  <a:lnTo>
                    <a:pt x="1926907" y="3315842"/>
                  </a:lnTo>
                  <a:lnTo>
                    <a:pt x="2041207" y="3315842"/>
                  </a:lnTo>
                  <a:lnTo>
                    <a:pt x="2041207" y="3344417"/>
                  </a:lnTo>
                  <a:close/>
                </a:path>
                <a:path w="4527550" h="3344545">
                  <a:moveTo>
                    <a:pt x="1841182" y="3344417"/>
                  </a:moveTo>
                  <a:lnTo>
                    <a:pt x="1726882" y="3344417"/>
                  </a:lnTo>
                  <a:lnTo>
                    <a:pt x="1726882" y="3315842"/>
                  </a:lnTo>
                  <a:lnTo>
                    <a:pt x="1841182" y="3315842"/>
                  </a:lnTo>
                  <a:lnTo>
                    <a:pt x="1841182" y="3344417"/>
                  </a:lnTo>
                  <a:close/>
                </a:path>
                <a:path w="4527550" h="3344545">
                  <a:moveTo>
                    <a:pt x="1641157" y="3344417"/>
                  </a:moveTo>
                  <a:lnTo>
                    <a:pt x="1526857" y="3344417"/>
                  </a:lnTo>
                  <a:lnTo>
                    <a:pt x="1526857" y="3315842"/>
                  </a:lnTo>
                  <a:lnTo>
                    <a:pt x="1641157" y="3315842"/>
                  </a:lnTo>
                  <a:lnTo>
                    <a:pt x="1641157" y="3344417"/>
                  </a:lnTo>
                  <a:close/>
                </a:path>
                <a:path w="4527550" h="3344545">
                  <a:moveTo>
                    <a:pt x="1441132" y="3344417"/>
                  </a:moveTo>
                  <a:lnTo>
                    <a:pt x="1326832" y="3344417"/>
                  </a:lnTo>
                  <a:lnTo>
                    <a:pt x="1326832" y="3315842"/>
                  </a:lnTo>
                  <a:lnTo>
                    <a:pt x="1441132" y="3315842"/>
                  </a:lnTo>
                  <a:lnTo>
                    <a:pt x="1441132" y="3344417"/>
                  </a:lnTo>
                  <a:close/>
                </a:path>
                <a:path w="4527550" h="3344545">
                  <a:moveTo>
                    <a:pt x="1241107" y="3344417"/>
                  </a:moveTo>
                  <a:lnTo>
                    <a:pt x="1126807" y="3344417"/>
                  </a:lnTo>
                  <a:lnTo>
                    <a:pt x="1126807" y="3315842"/>
                  </a:lnTo>
                  <a:lnTo>
                    <a:pt x="1241107" y="3315842"/>
                  </a:lnTo>
                  <a:lnTo>
                    <a:pt x="1241107" y="3344417"/>
                  </a:lnTo>
                  <a:close/>
                </a:path>
                <a:path w="4527550" h="3344545">
                  <a:moveTo>
                    <a:pt x="1041082" y="3344417"/>
                  </a:moveTo>
                  <a:lnTo>
                    <a:pt x="926782" y="3344417"/>
                  </a:lnTo>
                  <a:lnTo>
                    <a:pt x="926782" y="3315842"/>
                  </a:lnTo>
                  <a:lnTo>
                    <a:pt x="1041082" y="3315842"/>
                  </a:lnTo>
                  <a:lnTo>
                    <a:pt x="1041082" y="3344417"/>
                  </a:lnTo>
                  <a:close/>
                </a:path>
                <a:path w="4527550" h="3344545">
                  <a:moveTo>
                    <a:pt x="841057" y="3344417"/>
                  </a:moveTo>
                  <a:lnTo>
                    <a:pt x="726757" y="3344417"/>
                  </a:lnTo>
                  <a:lnTo>
                    <a:pt x="726757" y="3315842"/>
                  </a:lnTo>
                  <a:lnTo>
                    <a:pt x="841057" y="3315842"/>
                  </a:lnTo>
                  <a:lnTo>
                    <a:pt x="841057" y="3344417"/>
                  </a:lnTo>
                  <a:close/>
                </a:path>
                <a:path w="4527550" h="3344545">
                  <a:moveTo>
                    <a:pt x="641032" y="3344417"/>
                  </a:moveTo>
                  <a:lnTo>
                    <a:pt x="526732" y="3344417"/>
                  </a:lnTo>
                  <a:lnTo>
                    <a:pt x="526732" y="3315842"/>
                  </a:lnTo>
                  <a:lnTo>
                    <a:pt x="641032" y="3315842"/>
                  </a:lnTo>
                  <a:lnTo>
                    <a:pt x="641032" y="3344417"/>
                  </a:lnTo>
                  <a:close/>
                </a:path>
                <a:path w="4527550" h="3344545">
                  <a:moveTo>
                    <a:pt x="441007" y="3344417"/>
                  </a:moveTo>
                  <a:lnTo>
                    <a:pt x="326707" y="3344417"/>
                  </a:lnTo>
                  <a:lnTo>
                    <a:pt x="326707" y="3315842"/>
                  </a:lnTo>
                  <a:lnTo>
                    <a:pt x="441007" y="3315842"/>
                  </a:lnTo>
                  <a:lnTo>
                    <a:pt x="441007" y="3344417"/>
                  </a:lnTo>
                  <a:close/>
                </a:path>
                <a:path w="4527550" h="3344545">
                  <a:moveTo>
                    <a:pt x="240982" y="3344417"/>
                  </a:moveTo>
                  <a:lnTo>
                    <a:pt x="126682" y="3344417"/>
                  </a:lnTo>
                  <a:lnTo>
                    <a:pt x="126682" y="3315842"/>
                  </a:lnTo>
                  <a:lnTo>
                    <a:pt x="240982" y="3315842"/>
                  </a:lnTo>
                  <a:lnTo>
                    <a:pt x="240982" y="3344417"/>
                  </a:lnTo>
                  <a:close/>
                </a:path>
              </a:pathLst>
            </a:custGeom>
            <a:solidFill>
              <a:srgbClr val="6D5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375904" cy="6455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90155" y="615315"/>
            <a:ext cx="377634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5"/>
              </a:spcBef>
            </a:pPr>
            <a:r>
              <a:rPr dirty="0"/>
              <a:t>Поняття</a:t>
            </a:r>
            <a:r>
              <a:rPr spc="-95" dirty="0"/>
              <a:t> </a:t>
            </a:r>
            <a:r>
              <a:rPr spc="-10" dirty="0"/>
              <a:t>запасів </a:t>
            </a:r>
            <a:r>
              <a:rPr dirty="0"/>
              <a:t>корисних</a:t>
            </a:r>
            <a:r>
              <a:rPr spc="-80" dirty="0"/>
              <a:t> </a:t>
            </a:r>
            <a:r>
              <a:rPr spc="-10" dirty="0"/>
              <a:t>копалин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5375" y="1798319"/>
            <a:ext cx="5191760" cy="3682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28320" algn="r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Segoe Print"/>
                <a:cs typeface="Segoe Print"/>
              </a:rPr>
              <a:t>Під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запасами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корисних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копалин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розуміють </a:t>
            </a:r>
            <a:r>
              <a:rPr sz="1600" dirty="0">
                <a:latin typeface="Segoe Print"/>
                <a:cs typeface="Segoe Print"/>
              </a:rPr>
              <a:t>загальну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кількість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мінеральної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сировини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spc="-50" dirty="0">
                <a:latin typeface="Segoe Print"/>
                <a:cs typeface="Segoe Print"/>
              </a:rPr>
              <a:t>в </a:t>
            </a:r>
            <a:r>
              <a:rPr sz="1600" dirty="0">
                <a:latin typeface="Segoe Print"/>
                <a:cs typeface="Segoe Print"/>
              </a:rPr>
              <a:t>надрах,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яка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може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бути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видобута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spc="-50" dirty="0">
                <a:latin typeface="Segoe Print"/>
                <a:cs typeface="Segoe Print"/>
              </a:rPr>
              <a:t>з</a:t>
            </a:r>
            <a:r>
              <a:rPr sz="1600" spc="50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економічною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доцільністю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та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відповідними </a:t>
            </a:r>
            <a:r>
              <a:rPr sz="1600" dirty="0">
                <a:latin typeface="Segoe Print"/>
                <a:cs typeface="Segoe Print"/>
              </a:rPr>
              <a:t>технічними</a:t>
            </a:r>
            <a:r>
              <a:rPr sz="1600" spc="-8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можливостями.</a:t>
            </a:r>
            <a:r>
              <a:rPr sz="1600" spc="-85" dirty="0">
                <a:latin typeface="Segoe Print"/>
                <a:cs typeface="Segoe Print"/>
              </a:rPr>
              <a:t> </a:t>
            </a:r>
            <a:r>
              <a:rPr sz="1600" spc="-20" dirty="0">
                <a:latin typeface="Segoe Print"/>
                <a:cs typeface="Segoe Print"/>
              </a:rPr>
              <a:t>Вони</a:t>
            </a:r>
            <a:r>
              <a:rPr sz="1600" dirty="0">
                <a:latin typeface="Segoe Print"/>
                <a:cs typeface="Segoe Print"/>
              </a:rPr>
              <a:t> визначаються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на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основі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геологічних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досліджень, </a:t>
            </a:r>
            <a:r>
              <a:rPr sz="1600" dirty="0">
                <a:latin typeface="Segoe Print"/>
                <a:cs typeface="Segoe Print"/>
              </a:rPr>
              <a:t>буріння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та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лабораторних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аналізів,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spc="-25" dirty="0">
                <a:latin typeface="Segoe Print"/>
                <a:cs typeface="Segoe Print"/>
              </a:rPr>
              <a:t>які </a:t>
            </a:r>
            <a:r>
              <a:rPr sz="1600" dirty="0">
                <a:latin typeface="Segoe Print"/>
                <a:cs typeface="Segoe Print"/>
              </a:rPr>
              <a:t>дозволяють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встановити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не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лише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обсяг,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але</a:t>
            </a:r>
            <a:r>
              <a:rPr sz="1600" spc="-50" dirty="0">
                <a:latin typeface="Segoe Print"/>
                <a:cs typeface="Segoe Print"/>
              </a:rPr>
              <a:t> й </a:t>
            </a:r>
            <a:r>
              <a:rPr sz="1600" dirty="0">
                <a:latin typeface="Segoe Print"/>
                <a:cs typeface="Segoe Print"/>
              </a:rPr>
              <a:t>якість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мінеральних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матеріалів.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Під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час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оцінки </a:t>
            </a:r>
            <a:r>
              <a:rPr sz="1600" dirty="0">
                <a:latin typeface="Segoe Print"/>
                <a:cs typeface="Segoe Print"/>
              </a:rPr>
              <a:t>запасів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враховуються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такі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показники,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як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умови </a:t>
            </a:r>
            <a:r>
              <a:rPr sz="1600" dirty="0">
                <a:latin typeface="Segoe Print"/>
                <a:cs typeface="Segoe Print"/>
              </a:rPr>
              <a:t>залягання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корисних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копалин,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їхній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хімічний </a:t>
            </a:r>
            <a:r>
              <a:rPr sz="1600" dirty="0">
                <a:latin typeface="Segoe Print"/>
                <a:cs typeface="Segoe Print"/>
              </a:rPr>
              <a:t>склад,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концентрація,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збагачуваність,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а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також </a:t>
            </a:r>
            <a:r>
              <a:rPr sz="1600" dirty="0">
                <a:latin typeface="Segoe Print"/>
                <a:cs typeface="Segoe Print"/>
              </a:rPr>
              <a:t>ступінь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складності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видобутку.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Фактичні </a:t>
            </a:r>
            <a:r>
              <a:rPr sz="1600" dirty="0">
                <a:latin typeface="Segoe Print"/>
                <a:cs typeface="Segoe Print"/>
              </a:rPr>
              <a:t>запаси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формують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основу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для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прийняття </a:t>
            </a:r>
            <a:r>
              <a:rPr sz="1600" dirty="0">
                <a:latin typeface="Segoe Print"/>
                <a:cs typeface="Segoe Print"/>
              </a:rPr>
              <a:t>рішень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щодо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освоєння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родовищ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15000"/>
            <a:ext cx="3154680" cy="1143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27264" y="0"/>
            <a:ext cx="3712464" cy="172821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11600" y="439419"/>
            <a:ext cx="43313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77364" algn="l"/>
              </a:tabLst>
            </a:pPr>
            <a:r>
              <a:rPr spc="-10" dirty="0"/>
              <a:t>Основні</a:t>
            </a:r>
            <a:r>
              <a:rPr dirty="0"/>
              <a:t>	види</a:t>
            </a:r>
            <a:r>
              <a:rPr spc="-95" dirty="0"/>
              <a:t> </a:t>
            </a:r>
            <a:r>
              <a:rPr spc="-10" dirty="0"/>
              <a:t>запасів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884676" y="2034539"/>
            <a:ext cx="4333240" cy="4333240"/>
            <a:chOff x="3884676" y="2034539"/>
            <a:chExt cx="4333240" cy="433324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4676" y="2034539"/>
              <a:ext cx="4332732" cy="433273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927092" y="3077527"/>
              <a:ext cx="2247900" cy="2247900"/>
            </a:xfrm>
            <a:custGeom>
              <a:avLst/>
              <a:gdLst/>
              <a:ahLst/>
              <a:cxnLst/>
              <a:rect l="l" t="t" r="r" b="b"/>
              <a:pathLst>
                <a:path w="2247900" h="2247900">
                  <a:moveTo>
                    <a:pt x="1123505" y="2247900"/>
                  </a:moveTo>
                  <a:lnTo>
                    <a:pt x="1074751" y="2246861"/>
                  </a:lnTo>
                  <a:lnTo>
                    <a:pt x="1026527" y="2243774"/>
                  </a:lnTo>
                  <a:lnTo>
                    <a:pt x="978876" y="2238680"/>
                  </a:lnTo>
                  <a:lnTo>
                    <a:pt x="931840" y="2231622"/>
                  </a:lnTo>
                  <a:lnTo>
                    <a:pt x="885461" y="2222642"/>
                  </a:lnTo>
                  <a:lnTo>
                    <a:pt x="839781" y="2211782"/>
                  </a:lnTo>
                  <a:lnTo>
                    <a:pt x="794843" y="2199084"/>
                  </a:lnTo>
                  <a:lnTo>
                    <a:pt x="750690" y="2184591"/>
                  </a:lnTo>
                  <a:lnTo>
                    <a:pt x="707362" y="2168344"/>
                  </a:lnTo>
                  <a:lnTo>
                    <a:pt x="664902" y="2150386"/>
                  </a:lnTo>
                  <a:lnTo>
                    <a:pt x="623354" y="2130760"/>
                  </a:lnTo>
                  <a:lnTo>
                    <a:pt x="582757" y="2109506"/>
                  </a:lnTo>
                  <a:lnTo>
                    <a:pt x="543156" y="2086668"/>
                  </a:lnTo>
                  <a:lnTo>
                    <a:pt x="504592" y="2062287"/>
                  </a:lnTo>
                  <a:lnTo>
                    <a:pt x="467108" y="2036406"/>
                  </a:lnTo>
                  <a:lnTo>
                    <a:pt x="430745" y="2009067"/>
                  </a:lnTo>
                  <a:lnTo>
                    <a:pt x="395546" y="1980313"/>
                  </a:lnTo>
                  <a:lnTo>
                    <a:pt x="361553" y="1950185"/>
                  </a:lnTo>
                  <a:lnTo>
                    <a:pt x="328809" y="1918725"/>
                  </a:lnTo>
                  <a:lnTo>
                    <a:pt x="297355" y="1885976"/>
                  </a:lnTo>
                  <a:lnTo>
                    <a:pt x="267234" y="1851980"/>
                  </a:lnTo>
                  <a:lnTo>
                    <a:pt x="238487" y="1816780"/>
                  </a:lnTo>
                  <a:lnTo>
                    <a:pt x="211159" y="1780416"/>
                  </a:lnTo>
                  <a:lnTo>
                    <a:pt x="185289" y="1742932"/>
                  </a:lnTo>
                  <a:lnTo>
                    <a:pt x="160921" y="1704370"/>
                  </a:lnTo>
                  <a:lnTo>
                    <a:pt x="138097" y="1664772"/>
                  </a:lnTo>
                  <a:lnTo>
                    <a:pt x="116859" y="1624180"/>
                  </a:lnTo>
                  <a:lnTo>
                    <a:pt x="97249" y="1582636"/>
                  </a:lnTo>
                  <a:lnTo>
                    <a:pt x="79310" y="1540183"/>
                  </a:lnTo>
                  <a:lnTo>
                    <a:pt x="63084" y="1496863"/>
                  </a:lnTo>
                  <a:lnTo>
                    <a:pt x="48613" y="1452717"/>
                  </a:lnTo>
                  <a:lnTo>
                    <a:pt x="35939" y="1407789"/>
                  </a:lnTo>
                  <a:lnTo>
                    <a:pt x="25104" y="1362120"/>
                  </a:lnTo>
                  <a:lnTo>
                    <a:pt x="16151" y="1315752"/>
                  </a:lnTo>
                  <a:lnTo>
                    <a:pt x="9122" y="1268728"/>
                  </a:lnTo>
                  <a:lnTo>
                    <a:pt x="4059" y="1221090"/>
                  </a:lnTo>
                  <a:lnTo>
                    <a:pt x="1004" y="1172880"/>
                  </a:lnTo>
                  <a:lnTo>
                    <a:pt x="0" y="1124140"/>
                  </a:lnTo>
                  <a:lnTo>
                    <a:pt x="1004" y="1075371"/>
                  </a:lnTo>
                  <a:lnTo>
                    <a:pt x="4059" y="1027133"/>
                  </a:lnTo>
                  <a:lnTo>
                    <a:pt x="9122" y="979469"/>
                  </a:lnTo>
                  <a:lnTo>
                    <a:pt x="16151" y="932420"/>
                  </a:lnTo>
                  <a:lnTo>
                    <a:pt x="25104" y="886029"/>
                  </a:lnTo>
                  <a:lnTo>
                    <a:pt x="35939" y="840338"/>
                  </a:lnTo>
                  <a:lnTo>
                    <a:pt x="48613" y="795389"/>
                  </a:lnTo>
                  <a:lnTo>
                    <a:pt x="63084" y="751224"/>
                  </a:lnTo>
                  <a:lnTo>
                    <a:pt x="79310" y="707885"/>
                  </a:lnTo>
                  <a:lnTo>
                    <a:pt x="97249" y="665415"/>
                  </a:lnTo>
                  <a:lnTo>
                    <a:pt x="116859" y="623856"/>
                  </a:lnTo>
                  <a:lnTo>
                    <a:pt x="138097" y="583249"/>
                  </a:lnTo>
                  <a:lnTo>
                    <a:pt x="160921" y="543637"/>
                  </a:lnTo>
                  <a:lnTo>
                    <a:pt x="185289" y="505063"/>
                  </a:lnTo>
                  <a:lnTo>
                    <a:pt x="211159" y="467567"/>
                  </a:lnTo>
                  <a:lnTo>
                    <a:pt x="238487" y="431193"/>
                  </a:lnTo>
                  <a:lnTo>
                    <a:pt x="267234" y="395983"/>
                  </a:lnTo>
                  <a:lnTo>
                    <a:pt x="297355" y="361978"/>
                  </a:lnTo>
                  <a:lnTo>
                    <a:pt x="328809" y="329222"/>
                  </a:lnTo>
                  <a:lnTo>
                    <a:pt x="361553" y="297755"/>
                  </a:lnTo>
                  <a:lnTo>
                    <a:pt x="395546" y="267620"/>
                  </a:lnTo>
                  <a:lnTo>
                    <a:pt x="430745" y="238860"/>
                  </a:lnTo>
                  <a:lnTo>
                    <a:pt x="467108" y="211516"/>
                  </a:lnTo>
                  <a:lnTo>
                    <a:pt x="504592" y="185631"/>
                  </a:lnTo>
                  <a:lnTo>
                    <a:pt x="543156" y="161247"/>
                  </a:lnTo>
                  <a:lnTo>
                    <a:pt x="582757" y="138405"/>
                  </a:lnTo>
                  <a:lnTo>
                    <a:pt x="623354" y="117149"/>
                  </a:lnTo>
                  <a:lnTo>
                    <a:pt x="664902" y="97520"/>
                  </a:lnTo>
                  <a:lnTo>
                    <a:pt x="707362" y="79560"/>
                  </a:lnTo>
                  <a:lnTo>
                    <a:pt x="750690" y="63312"/>
                  </a:lnTo>
                  <a:lnTo>
                    <a:pt x="794843" y="48817"/>
                  </a:lnTo>
                  <a:lnTo>
                    <a:pt x="839781" y="36118"/>
                  </a:lnTo>
                  <a:lnTo>
                    <a:pt x="885461" y="25258"/>
                  </a:lnTo>
                  <a:lnTo>
                    <a:pt x="931840" y="16277"/>
                  </a:lnTo>
                  <a:lnTo>
                    <a:pt x="978876" y="9219"/>
                  </a:lnTo>
                  <a:lnTo>
                    <a:pt x="1026527" y="4125"/>
                  </a:lnTo>
                  <a:lnTo>
                    <a:pt x="1074751" y="1038"/>
                  </a:lnTo>
                  <a:lnTo>
                    <a:pt x="1123505" y="0"/>
                  </a:lnTo>
                  <a:lnTo>
                    <a:pt x="1172259" y="1038"/>
                  </a:lnTo>
                  <a:lnTo>
                    <a:pt x="1220483" y="4125"/>
                  </a:lnTo>
                  <a:lnTo>
                    <a:pt x="1268135" y="9219"/>
                  </a:lnTo>
                  <a:lnTo>
                    <a:pt x="1315171" y="16277"/>
                  </a:lnTo>
                  <a:lnTo>
                    <a:pt x="1361550" y="25257"/>
                  </a:lnTo>
                  <a:lnTo>
                    <a:pt x="1407230" y="36118"/>
                  </a:lnTo>
                  <a:lnTo>
                    <a:pt x="1452169" y="48816"/>
                  </a:lnTo>
                  <a:lnTo>
                    <a:pt x="1496325" y="63310"/>
                  </a:lnTo>
                  <a:lnTo>
                    <a:pt x="1539654" y="79557"/>
                  </a:lnTo>
                  <a:lnTo>
                    <a:pt x="1582116" y="97516"/>
                  </a:lnTo>
                  <a:lnTo>
                    <a:pt x="1623667" y="117144"/>
                  </a:lnTo>
                  <a:lnTo>
                    <a:pt x="1664267" y="138399"/>
                  </a:lnTo>
                  <a:lnTo>
                    <a:pt x="1703872" y="161239"/>
                  </a:lnTo>
                  <a:lnTo>
                    <a:pt x="1742440" y="185621"/>
                  </a:lnTo>
                  <a:lnTo>
                    <a:pt x="1779929" y="211504"/>
                  </a:lnTo>
                  <a:lnTo>
                    <a:pt x="1816298" y="238846"/>
                  </a:lnTo>
                  <a:lnTo>
                    <a:pt x="1851504" y="267603"/>
                  </a:lnTo>
                  <a:lnTo>
                    <a:pt x="1885504" y="297735"/>
                  </a:lnTo>
                  <a:lnTo>
                    <a:pt x="1918257" y="329198"/>
                  </a:lnTo>
                  <a:lnTo>
                    <a:pt x="1949720" y="361951"/>
                  </a:lnTo>
                  <a:lnTo>
                    <a:pt x="1979851" y="395951"/>
                  </a:lnTo>
                  <a:lnTo>
                    <a:pt x="2008609" y="431156"/>
                  </a:lnTo>
                  <a:lnTo>
                    <a:pt x="2035950" y="467525"/>
                  </a:lnTo>
                  <a:lnTo>
                    <a:pt x="2061833" y="505015"/>
                  </a:lnTo>
                  <a:lnTo>
                    <a:pt x="2086216" y="543583"/>
                  </a:lnTo>
                  <a:lnTo>
                    <a:pt x="2109055" y="583188"/>
                  </a:lnTo>
                  <a:lnTo>
                    <a:pt x="2130310" y="623787"/>
                  </a:lnTo>
                  <a:lnTo>
                    <a:pt x="2149938" y="665339"/>
                  </a:lnTo>
                  <a:lnTo>
                    <a:pt x="2167897" y="707800"/>
                  </a:lnTo>
                  <a:lnTo>
                    <a:pt x="2184145" y="751130"/>
                  </a:lnTo>
                  <a:lnTo>
                    <a:pt x="2198639" y="795285"/>
                  </a:lnTo>
                  <a:lnTo>
                    <a:pt x="2211337" y="840224"/>
                  </a:lnTo>
                  <a:lnTo>
                    <a:pt x="2222197" y="885904"/>
                  </a:lnTo>
                  <a:lnTo>
                    <a:pt x="2231178" y="932284"/>
                  </a:lnTo>
                  <a:lnTo>
                    <a:pt x="2238236" y="979320"/>
                  </a:lnTo>
                  <a:lnTo>
                    <a:pt x="2243329" y="1026971"/>
                  </a:lnTo>
                  <a:lnTo>
                    <a:pt x="2246417" y="1075195"/>
                  </a:lnTo>
                  <a:lnTo>
                    <a:pt x="2247455" y="1123950"/>
                  </a:lnTo>
                  <a:lnTo>
                    <a:pt x="2246417" y="1172704"/>
                  </a:lnTo>
                  <a:lnTo>
                    <a:pt x="2243329" y="1220928"/>
                  </a:lnTo>
                  <a:lnTo>
                    <a:pt x="2238236" y="1268579"/>
                  </a:lnTo>
                  <a:lnTo>
                    <a:pt x="2231178" y="1315615"/>
                  </a:lnTo>
                  <a:lnTo>
                    <a:pt x="2222197" y="1361995"/>
                  </a:lnTo>
                  <a:lnTo>
                    <a:pt x="2211337" y="1407675"/>
                  </a:lnTo>
                  <a:lnTo>
                    <a:pt x="2198639" y="1452614"/>
                  </a:lnTo>
                  <a:lnTo>
                    <a:pt x="2184145" y="1496769"/>
                  </a:lnTo>
                  <a:lnTo>
                    <a:pt x="2167897" y="1540099"/>
                  </a:lnTo>
                  <a:lnTo>
                    <a:pt x="2149938" y="1582560"/>
                  </a:lnTo>
                  <a:lnTo>
                    <a:pt x="2130310" y="1624112"/>
                  </a:lnTo>
                  <a:lnTo>
                    <a:pt x="2109055" y="1664711"/>
                  </a:lnTo>
                  <a:lnTo>
                    <a:pt x="2086216" y="1704316"/>
                  </a:lnTo>
                  <a:lnTo>
                    <a:pt x="2061833" y="1742884"/>
                  </a:lnTo>
                  <a:lnTo>
                    <a:pt x="2035950" y="1780374"/>
                  </a:lnTo>
                  <a:lnTo>
                    <a:pt x="2008609" y="1816743"/>
                  </a:lnTo>
                  <a:lnTo>
                    <a:pt x="1979851" y="1851948"/>
                  </a:lnTo>
                  <a:lnTo>
                    <a:pt x="1949720" y="1885948"/>
                  </a:lnTo>
                  <a:lnTo>
                    <a:pt x="1918257" y="1918701"/>
                  </a:lnTo>
                  <a:lnTo>
                    <a:pt x="1885504" y="1950164"/>
                  </a:lnTo>
                  <a:lnTo>
                    <a:pt x="1851504" y="1980296"/>
                  </a:lnTo>
                  <a:lnTo>
                    <a:pt x="1816298" y="2009053"/>
                  </a:lnTo>
                  <a:lnTo>
                    <a:pt x="1779929" y="2036395"/>
                  </a:lnTo>
                  <a:lnTo>
                    <a:pt x="1742440" y="2062278"/>
                  </a:lnTo>
                  <a:lnTo>
                    <a:pt x="1703872" y="2086660"/>
                  </a:lnTo>
                  <a:lnTo>
                    <a:pt x="1664267" y="2109500"/>
                  </a:lnTo>
                  <a:lnTo>
                    <a:pt x="1623667" y="2130755"/>
                  </a:lnTo>
                  <a:lnTo>
                    <a:pt x="1582116" y="2150383"/>
                  </a:lnTo>
                  <a:lnTo>
                    <a:pt x="1539654" y="2168342"/>
                  </a:lnTo>
                  <a:lnTo>
                    <a:pt x="1496325" y="2184589"/>
                  </a:lnTo>
                  <a:lnTo>
                    <a:pt x="1452169" y="2199083"/>
                  </a:lnTo>
                  <a:lnTo>
                    <a:pt x="1407230" y="2211781"/>
                  </a:lnTo>
                  <a:lnTo>
                    <a:pt x="1361550" y="2222642"/>
                  </a:lnTo>
                  <a:lnTo>
                    <a:pt x="1315171" y="2231622"/>
                  </a:lnTo>
                  <a:lnTo>
                    <a:pt x="1268135" y="2238680"/>
                  </a:lnTo>
                  <a:lnTo>
                    <a:pt x="1220483" y="2243774"/>
                  </a:lnTo>
                  <a:lnTo>
                    <a:pt x="1172259" y="2246861"/>
                  </a:lnTo>
                  <a:lnTo>
                    <a:pt x="1123505" y="2247900"/>
                  </a:lnTo>
                  <a:close/>
                </a:path>
              </a:pathLst>
            </a:custGeom>
            <a:solidFill>
              <a:srgbClr val="E1DEFC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6995" y="3059620"/>
              <a:ext cx="2338489" cy="23384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94809" y="2445689"/>
              <a:ext cx="3565448" cy="35660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2701" y="5082285"/>
              <a:ext cx="850214" cy="85021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86986" y="2528315"/>
              <a:ext cx="850214" cy="85021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25741" y="3940555"/>
              <a:ext cx="850214" cy="85021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512887" y="2854642"/>
            <a:ext cx="2387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5115" algn="r">
              <a:lnSpc>
                <a:spcPct val="150000"/>
              </a:lnSpc>
              <a:spcBef>
                <a:spcPts val="100"/>
              </a:spcBef>
            </a:pP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добуті</a:t>
            </a:r>
            <a:r>
              <a:rPr sz="1200" spc="-3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в</a:t>
            </a:r>
            <a:r>
              <a:rPr sz="1200" spc="-3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сучасних</a:t>
            </a:r>
            <a:r>
              <a:rPr sz="1200" spc="-3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Segoe Print"/>
                <a:cs typeface="Segoe Print"/>
              </a:rPr>
              <a:t>умовах.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Забезпечують</a:t>
            </a:r>
            <a:r>
              <a:rPr sz="1200" spc="-6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основний</a:t>
            </a:r>
            <a:r>
              <a:rPr sz="1200" spc="-6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Segoe Print"/>
                <a:cs typeface="Segoe Print"/>
              </a:rPr>
              <a:t>обсяг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промислового</a:t>
            </a:r>
            <a:r>
              <a:rPr sz="1200" spc="-6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Segoe Print"/>
                <a:cs typeface="Segoe Print"/>
              </a:rPr>
              <a:t>видобутку.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612" y="1179512"/>
            <a:ext cx="5215890" cy="1700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Segoe Print"/>
                <a:cs typeface="Segoe Print"/>
              </a:rPr>
              <a:t>Запаси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поділяються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на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кілька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ключових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груп:</a:t>
            </a:r>
            <a:endParaRPr sz="1600">
              <a:latin typeface="Segoe Print"/>
              <a:cs typeface="Segoe Print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600">
              <a:latin typeface="Segoe Print"/>
              <a:cs typeface="Segoe Print"/>
            </a:endParaRPr>
          </a:p>
          <a:p>
            <a:pPr marL="12700" marR="2030095" indent="1663064">
              <a:lnSpc>
                <a:spcPct val="79900"/>
              </a:lnSpc>
              <a:spcBef>
                <a:spcPts val="5"/>
              </a:spcBef>
            </a:pPr>
            <a:r>
              <a:rPr sz="2400" b="1" spc="-10" dirty="0">
                <a:solidFill>
                  <a:srgbClr val="6D57F6"/>
                </a:solidFill>
                <a:latin typeface="Segoe Print"/>
                <a:cs typeface="Segoe Print"/>
              </a:rPr>
              <a:t>Балансові </a:t>
            </a:r>
            <a:r>
              <a:rPr sz="2400" b="1" dirty="0">
                <a:solidFill>
                  <a:srgbClr val="6D57F6"/>
                </a:solidFill>
                <a:latin typeface="Segoe Print"/>
                <a:cs typeface="Segoe Print"/>
              </a:rPr>
              <a:t>(промислові)</a:t>
            </a:r>
            <a:r>
              <a:rPr sz="2400" b="1" spc="-130" dirty="0">
                <a:solidFill>
                  <a:srgbClr val="6D57F6"/>
                </a:solidFill>
                <a:latin typeface="Segoe Print"/>
                <a:cs typeface="Segoe Print"/>
              </a:rPr>
              <a:t> </a:t>
            </a:r>
            <a:r>
              <a:rPr sz="2400" b="1" spc="-10" dirty="0">
                <a:solidFill>
                  <a:srgbClr val="6D57F6"/>
                </a:solidFill>
                <a:latin typeface="Segoe Print"/>
                <a:cs typeface="Segoe Print"/>
              </a:rPr>
              <a:t>запаси</a:t>
            </a:r>
            <a:endParaRPr sz="2400">
              <a:latin typeface="Segoe Print"/>
              <a:cs typeface="Segoe Print"/>
            </a:endParaRPr>
          </a:p>
          <a:p>
            <a:pPr marL="464184">
              <a:lnSpc>
                <a:spcPct val="100000"/>
              </a:lnSpc>
              <a:spcBef>
                <a:spcPts val="2060"/>
              </a:spcBef>
            </a:pP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Можуть</a:t>
            </a:r>
            <a:r>
              <a:rPr sz="1200" spc="-4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бути</a:t>
            </a:r>
            <a:r>
              <a:rPr sz="1200" spc="-4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економічно</a:t>
            </a:r>
            <a:r>
              <a:rPr sz="1200" spc="-4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Segoe Print"/>
                <a:cs typeface="Segoe Print"/>
              </a:rPr>
              <a:t>вигідно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8994" y="4365942"/>
            <a:ext cx="3051175" cy="2162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59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6D57F6"/>
                </a:solidFill>
                <a:latin typeface="Segoe Print"/>
                <a:cs typeface="Segoe Print"/>
              </a:rPr>
              <a:t>Перспективні</a:t>
            </a:r>
            <a:endParaRPr sz="2400">
              <a:latin typeface="Segoe Print"/>
              <a:cs typeface="Segoe Print"/>
            </a:endParaRPr>
          </a:p>
          <a:p>
            <a:pPr marR="5080" algn="r">
              <a:lnSpc>
                <a:spcPts val="2590"/>
              </a:lnSpc>
            </a:pPr>
            <a:r>
              <a:rPr sz="2400" b="1" spc="-10" dirty="0">
                <a:solidFill>
                  <a:srgbClr val="6D57F6"/>
                </a:solidFill>
                <a:latin typeface="Segoe Print"/>
                <a:cs typeface="Segoe Print"/>
              </a:rPr>
              <a:t>ресурси</a:t>
            </a:r>
            <a:endParaRPr sz="2400">
              <a:latin typeface="Segoe Print"/>
              <a:cs typeface="Segoe Print"/>
            </a:endParaRPr>
          </a:p>
          <a:p>
            <a:pPr marL="52069" marR="5715" indent="-39370" algn="r">
              <a:lnSpc>
                <a:spcPct val="150000"/>
              </a:lnSpc>
              <a:spcBef>
                <a:spcPts val="840"/>
              </a:spcBef>
            </a:pP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Сировина,</a:t>
            </a:r>
            <a:r>
              <a:rPr sz="1200" spc="-2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яка</a:t>
            </a:r>
            <a:r>
              <a:rPr sz="1200" spc="-2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поки</a:t>
            </a:r>
            <a:r>
              <a:rPr sz="1200" spc="-2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що</a:t>
            </a:r>
            <a:r>
              <a:rPr sz="1200" spc="-2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не</a:t>
            </a:r>
            <a:r>
              <a:rPr sz="1200" spc="-2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може</a:t>
            </a:r>
            <a:r>
              <a:rPr sz="1200" spc="-1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Segoe Print"/>
                <a:cs typeface="Segoe Print"/>
              </a:rPr>
              <a:t>бути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розроблена</a:t>
            </a:r>
            <a:r>
              <a:rPr sz="1200" spc="-4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через</a:t>
            </a:r>
            <a:r>
              <a:rPr sz="1200" spc="-4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низьку</a:t>
            </a:r>
            <a:r>
              <a:rPr sz="1200" spc="-3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якість,</a:t>
            </a:r>
            <a:r>
              <a:rPr sz="1200" spc="-4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20" dirty="0">
                <a:solidFill>
                  <a:srgbClr val="252525"/>
                </a:solidFill>
                <a:latin typeface="Segoe Print"/>
                <a:cs typeface="Segoe Print"/>
              </a:rPr>
              <a:t>малі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концентрації</a:t>
            </a:r>
            <a:r>
              <a:rPr sz="1200" spc="-3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або</a:t>
            </a:r>
            <a:r>
              <a:rPr sz="1200" spc="-2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складні</a:t>
            </a:r>
            <a:r>
              <a:rPr sz="1200" spc="-3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10" dirty="0">
                <a:solidFill>
                  <a:srgbClr val="252525"/>
                </a:solidFill>
                <a:latin typeface="Segoe Print"/>
                <a:cs typeface="Segoe Print"/>
              </a:rPr>
              <a:t>умови.</a:t>
            </a:r>
            <a:endParaRPr sz="1200">
              <a:latin typeface="Segoe Print"/>
              <a:cs typeface="Segoe Print"/>
            </a:endParaRPr>
          </a:p>
          <a:p>
            <a:pPr marR="6350" algn="r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Можуть</a:t>
            </a:r>
            <a:r>
              <a:rPr sz="1200" spc="-6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стати</a:t>
            </a:r>
            <a:r>
              <a:rPr sz="1200" spc="-5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промисловими</a:t>
            </a:r>
            <a:r>
              <a:rPr sz="1200" spc="-6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50" dirty="0">
                <a:solidFill>
                  <a:srgbClr val="252525"/>
                </a:solidFill>
                <a:latin typeface="Segoe Print"/>
                <a:cs typeface="Segoe Print"/>
              </a:rPr>
              <a:t>в</a:t>
            </a:r>
            <a:endParaRPr sz="1200">
              <a:latin typeface="Segoe Print"/>
              <a:cs typeface="Segoe Print"/>
            </a:endParaRPr>
          </a:p>
          <a:p>
            <a:pPr marR="6350" algn="r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solidFill>
                  <a:srgbClr val="252525"/>
                </a:solidFill>
                <a:latin typeface="Segoe Print"/>
                <a:cs typeface="Segoe Print"/>
              </a:rPr>
              <a:t>майбутньому.</a:t>
            </a:r>
            <a:endParaRPr sz="120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92147" y="3023552"/>
            <a:ext cx="3201670" cy="193802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013460">
              <a:lnSpc>
                <a:spcPct val="79900"/>
              </a:lnSpc>
              <a:spcBef>
                <a:spcPts val="675"/>
              </a:spcBef>
            </a:pPr>
            <a:r>
              <a:rPr sz="2400" b="1" spc="-10" dirty="0">
                <a:solidFill>
                  <a:srgbClr val="6D57F6"/>
                </a:solidFill>
                <a:latin typeface="Segoe Print"/>
                <a:cs typeface="Segoe Print"/>
              </a:rPr>
              <a:t>Позабалансові запаси</a:t>
            </a:r>
            <a:endParaRPr sz="2400">
              <a:latin typeface="Segoe Print"/>
              <a:cs typeface="Segoe Print"/>
            </a:endParaRPr>
          </a:p>
          <a:p>
            <a:pPr marL="12700" marR="127635">
              <a:lnSpc>
                <a:spcPct val="150000"/>
              </a:lnSpc>
              <a:spcBef>
                <a:spcPts val="1240"/>
              </a:spcBef>
            </a:pP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Попередньо</a:t>
            </a:r>
            <a:r>
              <a:rPr sz="1200" spc="-4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оцінені</a:t>
            </a:r>
            <a:r>
              <a:rPr sz="1200" spc="-5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ресурси,</a:t>
            </a:r>
            <a:r>
              <a:rPr sz="1200" spc="-4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даних</a:t>
            </a:r>
            <a:r>
              <a:rPr sz="1200" spc="-4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Segoe Print"/>
                <a:cs typeface="Segoe Print"/>
              </a:rPr>
              <a:t>про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які</a:t>
            </a:r>
            <a:r>
              <a:rPr sz="1200" spc="-10" dirty="0">
                <a:solidFill>
                  <a:srgbClr val="252525"/>
                </a:solidFill>
                <a:latin typeface="Segoe Print"/>
                <a:cs typeface="Segoe Print"/>
              </a:rPr>
              <a:t> недостатньо.</a:t>
            </a:r>
            <a:endParaRPr sz="1200">
              <a:latin typeface="Segoe Print"/>
              <a:cs typeface="Segoe Print"/>
            </a:endParaRPr>
          </a:p>
          <a:p>
            <a:pPr marL="12700" marR="5080">
              <a:lnSpc>
                <a:spcPct val="150000"/>
              </a:lnSpc>
            </a:pP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Потребують</a:t>
            </a:r>
            <a:r>
              <a:rPr sz="1200" spc="-5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додаткового</a:t>
            </a:r>
            <a:r>
              <a:rPr sz="1200" spc="-5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dirty="0">
                <a:solidFill>
                  <a:srgbClr val="252525"/>
                </a:solidFill>
                <a:latin typeface="Segoe Print"/>
                <a:cs typeface="Segoe Print"/>
              </a:rPr>
              <a:t>вивчення</a:t>
            </a:r>
            <a:r>
              <a:rPr sz="1200" spc="-5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200" spc="-25" dirty="0">
                <a:solidFill>
                  <a:srgbClr val="252525"/>
                </a:solidFill>
                <a:latin typeface="Segoe Print"/>
                <a:cs typeface="Segoe Print"/>
              </a:rPr>
              <a:t>та </a:t>
            </a:r>
            <a:r>
              <a:rPr sz="1200" spc="-10" dirty="0">
                <a:solidFill>
                  <a:srgbClr val="252525"/>
                </a:solidFill>
                <a:latin typeface="Segoe Print"/>
                <a:cs typeface="Segoe Print"/>
              </a:rPr>
              <a:t>розвідки.</a:t>
            </a:r>
            <a:endParaRPr sz="1200">
              <a:latin typeface="Segoe Print"/>
              <a:cs typeface="Segoe Prin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643272" y="2781579"/>
            <a:ext cx="2815590" cy="2895600"/>
            <a:chOff x="4643272" y="2781579"/>
            <a:chExt cx="2815590" cy="289560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00649" y="4170667"/>
              <a:ext cx="1905241" cy="15062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02109" y="2781579"/>
              <a:ext cx="1856511" cy="15058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43272" y="3457638"/>
              <a:ext cx="1505978" cy="199598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5499417" y="4153217"/>
            <a:ext cx="1120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Segoe Print"/>
                <a:cs typeface="Segoe Print"/>
              </a:rPr>
              <a:t>Запаси</a:t>
            </a:r>
            <a:endParaRPr sz="2400">
              <a:latin typeface="Segoe Print"/>
              <a:cs typeface="Segoe Prin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sp>
          <p:nvSpPr>
            <p:cNvPr id="23" name="object 23"/>
            <p:cNvSpPr/>
            <p:nvPr/>
          </p:nvSpPr>
          <p:spPr>
            <a:xfrm>
              <a:off x="4842192" y="2788602"/>
              <a:ext cx="264795" cy="264160"/>
            </a:xfrm>
            <a:custGeom>
              <a:avLst/>
              <a:gdLst/>
              <a:ahLst/>
              <a:cxnLst/>
              <a:rect l="l" t="t" r="r" b="b"/>
              <a:pathLst>
                <a:path w="264795" h="264160">
                  <a:moveTo>
                    <a:pt x="230759" y="263728"/>
                  </a:moveTo>
                  <a:lnTo>
                    <a:pt x="152514" y="263728"/>
                  </a:lnTo>
                  <a:lnTo>
                    <a:pt x="145364" y="262295"/>
                  </a:lnTo>
                  <a:lnTo>
                    <a:pt x="139526" y="258387"/>
                  </a:lnTo>
                  <a:lnTo>
                    <a:pt x="135592" y="252594"/>
                  </a:lnTo>
                  <a:lnTo>
                    <a:pt x="134150" y="245503"/>
                  </a:lnTo>
                  <a:lnTo>
                    <a:pt x="134150" y="167830"/>
                  </a:lnTo>
                  <a:lnTo>
                    <a:pt x="135592" y="160739"/>
                  </a:lnTo>
                  <a:lnTo>
                    <a:pt x="139526" y="154946"/>
                  </a:lnTo>
                  <a:lnTo>
                    <a:pt x="145364" y="151039"/>
                  </a:lnTo>
                  <a:lnTo>
                    <a:pt x="152514" y="149606"/>
                  </a:lnTo>
                  <a:lnTo>
                    <a:pt x="230759" y="149606"/>
                  </a:lnTo>
                  <a:lnTo>
                    <a:pt x="237909" y="151039"/>
                  </a:lnTo>
                  <a:lnTo>
                    <a:pt x="243746" y="154946"/>
                  </a:lnTo>
                  <a:lnTo>
                    <a:pt x="247680" y="160739"/>
                  </a:lnTo>
                  <a:lnTo>
                    <a:pt x="249123" y="167830"/>
                  </a:lnTo>
                  <a:lnTo>
                    <a:pt x="249123" y="245503"/>
                  </a:lnTo>
                  <a:lnTo>
                    <a:pt x="247680" y="252594"/>
                  </a:lnTo>
                  <a:lnTo>
                    <a:pt x="243746" y="258387"/>
                  </a:lnTo>
                  <a:lnTo>
                    <a:pt x="237909" y="262295"/>
                  </a:lnTo>
                  <a:lnTo>
                    <a:pt x="230759" y="263728"/>
                  </a:lnTo>
                  <a:close/>
                </a:path>
                <a:path w="264795" h="264160">
                  <a:moveTo>
                    <a:pt x="96621" y="263728"/>
                  </a:moveTo>
                  <a:lnTo>
                    <a:pt x="18364" y="263728"/>
                  </a:lnTo>
                  <a:lnTo>
                    <a:pt x="11213" y="262295"/>
                  </a:lnTo>
                  <a:lnTo>
                    <a:pt x="5376" y="258387"/>
                  </a:lnTo>
                  <a:lnTo>
                    <a:pt x="1442" y="252594"/>
                  </a:lnTo>
                  <a:lnTo>
                    <a:pt x="0" y="245503"/>
                  </a:lnTo>
                  <a:lnTo>
                    <a:pt x="0" y="167830"/>
                  </a:lnTo>
                  <a:lnTo>
                    <a:pt x="1442" y="160739"/>
                  </a:lnTo>
                  <a:lnTo>
                    <a:pt x="5376" y="154946"/>
                  </a:lnTo>
                  <a:lnTo>
                    <a:pt x="11213" y="151039"/>
                  </a:lnTo>
                  <a:lnTo>
                    <a:pt x="18364" y="149606"/>
                  </a:lnTo>
                  <a:lnTo>
                    <a:pt x="96621" y="149606"/>
                  </a:lnTo>
                  <a:lnTo>
                    <a:pt x="103764" y="151039"/>
                  </a:lnTo>
                  <a:lnTo>
                    <a:pt x="109597" y="154946"/>
                  </a:lnTo>
                  <a:lnTo>
                    <a:pt x="113530" y="160739"/>
                  </a:lnTo>
                  <a:lnTo>
                    <a:pt x="114973" y="167830"/>
                  </a:lnTo>
                  <a:lnTo>
                    <a:pt x="114973" y="245503"/>
                  </a:lnTo>
                  <a:lnTo>
                    <a:pt x="113530" y="252594"/>
                  </a:lnTo>
                  <a:lnTo>
                    <a:pt x="109597" y="258387"/>
                  </a:lnTo>
                  <a:lnTo>
                    <a:pt x="103764" y="262295"/>
                  </a:lnTo>
                  <a:lnTo>
                    <a:pt x="96621" y="263728"/>
                  </a:lnTo>
                  <a:close/>
                </a:path>
                <a:path w="264795" h="264160">
                  <a:moveTo>
                    <a:pt x="193921" y="139522"/>
                  </a:moveTo>
                  <a:lnTo>
                    <a:pt x="129006" y="82638"/>
                  </a:lnTo>
                  <a:lnTo>
                    <a:pt x="123634" y="69748"/>
                  </a:lnTo>
                  <a:lnTo>
                    <a:pt x="124977" y="62895"/>
                  </a:lnTo>
                  <a:lnTo>
                    <a:pt x="129006" y="56870"/>
                  </a:lnTo>
                  <a:lnTo>
                    <a:pt x="184505" y="1778"/>
                  </a:lnTo>
                  <a:lnTo>
                    <a:pt x="189204" y="0"/>
                  </a:lnTo>
                  <a:lnTo>
                    <a:pt x="198602" y="0"/>
                  </a:lnTo>
                  <a:lnTo>
                    <a:pt x="203301" y="1778"/>
                  </a:lnTo>
                  <a:lnTo>
                    <a:pt x="245844" y="43980"/>
                  </a:lnTo>
                  <a:lnTo>
                    <a:pt x="193916" y="43980"/>
                  </a:lnTo>
                  <a:lnTo>
                    <a:pt x="167957" y="69748"/>
                  </a:lnTo>
                  <a:lnTo>
                    <a:pt x="193916" y="95516"/>
                  </a:lnTo>
                  <a:lnTo>
                    <a:pt x="245862" y="95516"/>
                  </a:lnTo>
                  <a:lnTo>
                    <a:pt x="206895" y="134188"/>
                  </a:lnTo>
                  <a:lnTo>
                    <a:pt x="200826" y="138188"/>
                  </a:lnTo>
                  <a:lnTo>
                    <a:pt x="193921" y="139522"/>
                  </a:lnTo>
                  <a:close/>
                </a:path>
                <a:path w="264795" h="264160">
                  <a:moveTo>
                    <a:pt x="245862" y="95516"/>
                  </a:moveTo>
                  <a:lnTo>
                    <a:pt x="193916" y="95516"/>
                  </a:lnTo>
                  <a:lnTo>
                    <a:pt x="219887" y="69748"/>
                  </a:lnTo>
                  <a:lnTo>
                    <a:pt x="193916" y="43980"/>
                  </a:lnTo>
                  <a:lnTo>
                    <a:pt x="245844" y="43980"/>
                  </a:lnTo>
                  <a:lnTo>
                    <a:pt x="258838" y="56870"/>
                  </a:lnTo>
                  <a:lnTo>
                    <a:pt x="262874" y="62895"/>
                  </a:lnTo>
                  <a:lnTo>
                    <a:pt x="264220" y="69748"/>
                  </a:lnTo>
                  <a:lnTo>
                    <a:pt x="262874" y="76606"/>
                  </a:lnTo>
                  <a:lnTo>
                    <a:pt x="258838" y="82638"/>
                  </a:lnTo>
                  <a:lnTo>
                    <a:pt x="245862" y="95516"/>
                  </a:lnTo>
                  <a:close/>
                </a:path>
                <a:path w="264795" h="264160">
                  <a:moveTo>
                    <a:pt x="96621" y="130581"/>
                  </a:moveTo>
                  <a:lnTo>
                    <a:pt x="18364" y="130581"/>
                  </a:lnTo>
                  <a:lnTo>
                    <a:pt x="11213" y="129150"/>
                  </a:lnTo>
                  <a:lnTo>
                    <a:pt x="5376" y="125247"/>
                  </a:lnTo>
                  <a:lnTo>
                    <a:pt x="1442" y="119458"/>
                  </a:lnTo>
                  <a:lnTo>
                    <a:pt x="0" y="112369"/>
                  </a:lnTo>
                  <a:lnTo>
                    <a:pt x="0" y="34696"/>
                  </a:lnTo>
                  <a:lnTo>
                    <a:pt x="1442" y="27605"/>
                  </a:lnTo>
                  <a:lnTo>
                    <a:pt x="5376" y="21812"/>
                  </a:lnTo>
                  <a:lnTo>
                    <a:pt x="11213" y="17905"/>
                  </a:lnTo>
                  <a:lnTo>
                    <a:pt x="18364" y="16471"/>
                  </a:lnTo>
                  <a:lnTo>
                    <a:pt x="96621" y="16471"/>
                  </a:lnTo>
                  <a:lnTo>
                    <a:pt x="103764" y="17905"/>
                  </a:lnTo>
                  <a:lnTo>
                    <a:pt x="109597" y="21812"/>
                  </a:lnTo>
                  <a:lnTo>
                    <a:pt x="113530" y="27605"/>
                  </a:lnTo>
                  <a:lnTo>
                    <a:pt x="114973" y="34696"/>
                  </a:lnTo>
                  <a:lnTo>
                    <a:pt x="114973" y="112369"/>
                  </a:lnTo>
                  <a:lnTo>
                    <a:pt x="113530" y="119458"/>
                  </a:lnTo>
                  <a:lnTo>
                    <a:pt x="109597" y="125247"/>
                  </a:lnTo>
                  <a:lnTo>
                    <a:pt x="103764" y="129150"/>
                  </a:lnTo>
                  <a:lnTo>
                    <a:pt x="96621" y="1305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58181" y="5356656"/>
              <a:ext cx="248285" cy="230492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834532" y="3716451"/>
              <a:ext cx="2021205" cy="751205"/>
            </a:xfrm>
            <a:custGeom>
              <a:avLst/>
              <a:gdLst/>
              <a:ahLst/>
              <a:cxnLst/>
              <a:rect l="l" t="t" r="r" b="b"/>
              <a:pathLst>
                <a:path w="2021204" h="751204">
                  <a:moveTo>
                    <a:pt x="378206" y="76771"/>
                  </a:moveTo>
                  <a:lnTo>
                    <a:pt x="351142" y="55308"/>
                  </a:lnTo>
                  <a:lnTo>
                    <a:pt x="189293" y="55308"/>
                  </a:lnTo>
                  <a:lnTo>
                    <a:pt x="189293" y="28892"/>
                  </a:lnTo>
                  <a:lnTo>
                    <a:pt x="162458" y="0"/>
                  </a:lnTo>
                  <a:lnTo>
                    <a:pt x="27139" y="0"/>
                  </a:lnTo>
                  <a:lnTo>
                    <a:pt x="19761" y="228"/>
                  </a:lnTo>
                  <a:lnTo>
                    <a:pt x="12827" y="3454"/>
                  </a:lnTo>
                  <a:lnTo>
                    <a:pt x="2692" y="14249"/>
                  </a:lnTo>
                  <a:lnTo>
                    <a:pt x="0" y="21463"/>
                  </a:lnTo>
                  <a:lnTo>
                    <a:pt x="304" y="28892"/>
                  </a:lnTo>
                  <a:lnTo>
                    <a:pt x="304" y="377761"/>
                  </a:lnTo>
                  <a:lnTo>
                    <a:pt x="673" y="375805"/>
                  </a:lnTo>
                  <a:lnTo>
                    <a:pt x="1117" y="373938"/>
                  </a:lnTo>
                  <a:lnTo>
                    <a:pt x="2540" y="366737"/>
                  </a:lnTo>
                  <a:lnTo>
                    <a:pt x="3657" y="361403"/>
                  </a:lnTo>
                  <a:lnTo>
                    <a:pt x="6261" y="348272"/>
                  </a:lnTo>
                  <a:lnTo>
                    <a:pt x="7912" y="340461"/>
                  </a:lnTo>
                  <a:lnTo>
                    <a:pt x="10934" y="325335"/>
                  </a:lnTo>
                  <a:lnTo>
                    <a:pt x="15367" y="303618"/>
                  </a:lnTo>
                  <a:lnTo>
                    <a:pt x="21844" y="271500"/>
                  </a:lnTo>
                  <a:lnTo>
                    <a:pt x="41084" y="177025"/>
                  </a:lnTo>
                  <a:lnTo>
                    <a:pt x="42456" y="169849"/>
                  </a:lnTo>
                  <a:lnTo>
                    <a:pt x="43776" y="162725"/>
                  </a:lnTo>
                  <a:lnTo>
                    <a:pt x="46380" y="148361"/>
                  </a:lnTo>
                  <a:lnTo>
                    <a:pt x="47561" y="142100"/>
                  </a:lnTo>
                  <a:lnTo>
                    <a:pt x="75895" y="112636"/>
                  </a:lnTo>
                  <a:lnTo>
                    <a:pt x="82499" y="112166"/>
                  </a:lnTo>
                  <a:lnTo>
                    <a:pt x="94411" y="112166"/>
                  </a:lnTo>
                  <a:lnTo>
                    <a:pt x="102362" y="112344"/>
                  </a:lnTo>
                  <a:lnTo>
                    <a:pt x="117055" y="112483"/>
                  </a:lnTo>
                  <a:lnTo>
                    <a:pt x="377977" y="112483"/>
                  </a:lnTo>
                  <a:lnTo>
                    <a:pt x="377977" y="112166"/>
                  </a:lnTo>
                  <a:lnTo>
                    <a:pt x="377977" y="84201"/>
                  </a:lnTo>
                  <a:lnTo>
                    <a:pt x="378206" y="76771"/>
                  </a:lnTo>
                  <a:close/>
                </a:path>
                <a:path w="2021204" h="751204">
                  <a:moveTo>
                    <a:pt x="432333" y="158267"/>
                  </a:moveTo>
                  <a:lnTo>
                    <a:pt x="407581" y="134581"/>
                  </a:lnTo>
                  <a:lnTo>
                    <a:pt x="410565" y="134581"/>
                  </a:lnTo>
                  <a:lnTo>
                    <a:pt x="396303" y="133921"/>
                  </a:lnTo>
                  <a:lnTo>
                    <a:pt x="176593" y="133921"/>
                  </a:lnTo>
                  <a:lnTo>
                    <a:pt x="134785" y="133921"/>
                  </a:lnTo>
                  <a:lnTo>
                    <a:pt x="134785" y="134581"/>
                  </a:lnTo>
                  <a:lnTo>
                    <a:pt x="118084" y="134581"/>
                  </a:lnTo>
                  <a:lnTo>
                    <a:pt x="129628" y="134454"/>
                  </a:lnTo>
                  <a:lnTo>
                    <a:pt x="134785" y="134581"/>
                  </a:lnTo>
                  <a:lnTo>
                    <a:pt x="134785" y="133921"/>
                  </a:lnTo>
                  <a:lnTo>
                    <a:pt x="108724" y="133921"/>
                  </a:lnTo>
                  <a:lnTo>
                    <a:pt x="102692" y="133769"/>
                  </a:lnTo>
                  <a:lnTo>
                    <a:pt x="92367" y="134581"/>
                  </a:lnTo>
                  <a:lnTo>
                    <a:pt x="65836" y="169849"/>
                  </a:lnTo>
                  <a:lnTo>
                    <a:pt x="64414" y="178904"/>
                  </a:lnTo>
                  <a:lnTo>
                    <a:pt x="61658" y="194043"/>
                  </a:lnTo>
                  <a:lnTo>
                    <a:pt x="53162" y="239382"/>
                  </a:lnTo>
                  <a:lnTo>
                    <a:pt x="44107" y="286118"/>
                  </a:lnTo>
                  <a:lnTo>
                    <a:pt x="30048" y="359600"/>
                  </a:lnTo>
                  <a:lnTo>
                    <a:pt x="28702" y="366877"/>
                  </a:lnTo>
                  <a:lnTo>
                    <a:pt x="27178" y="374764"/>
                  </a:lnTo>
                  <a:lnTo>
                    <a:pt x="24841" y="386689"/>
                  </a:lnTo>
                  <a:lnTo>
                    <a:pt x="24003" y="391274"/>
                  </a:lnTo>
                  <a:lnTo>
                    <a:pt x="22669" y="397954"/>
                  </a:lnTo>
                  <a:lnTo>
                    <a:pt x="22364" y="399669"/>
                  </a:lnTo>
                  <a:lnTo>
                    <a:pt x="22009" y="401396"/>
                  </a:lnTo>
                  <a:lnTo>
                    <a:pt x="349478" y="401396"/>
                  </a:lnTo>
                  <a:lnTo>
                    <a:pt x="354342" y="401701"/>
                  </a:lnTo>
                  <a:lnTo>
                    <a:pt x="359003" y="401396"/>
                  </a:lnTo>
                  <a:lnTo>
                    <a:pt x="359422" y="401396"/>
                  </a:lnTo>
                  <a:lnTo>
                    <a:pt x="360984" y="401180"/>
                  </a:lnTo>
                  <a:lnTo>
                    <a:pt x="379653" y="386397"/>
                  </a:lnTo>
                  <a:lnTo>
                    <a:pt x="382066" y="380847"/>
                  </a:lnTo>
                  <a:lnTo>
                    <a:pt x="384060" y="374764"/>
                  </a:lnTo>
                  <a:lnTo>
                    <a:pt x="385673" y="368541"/>
                  </a:lnTo>
                  <a:lnTo>
                    <a:pt x="387070" y="362305"/>
                  </a:lnTo>
                  <a:lnTo>
                    <a:pt x="393585" y="332371"/>
                  </a:lnTo>
                  <a:lnTo>
                    <a:pt x="396887" y="317398"/>
                  </a:lnTo>
                  <a:lnTo>
                    <a:pt x="400265" y="302425"/>
                  </a:lnTo>
                  <a:lnTo>
                    <a:pt x="415620" y="235432"/>
                  </a:lnTo>
                  <a:lnTo>
                    <a:pt x="421347" y="209943"/>
                  </a:lnTo>
                  <a:lnTo>
                    <a:pt x="423100" y="202374"/>
                  </a:lnTo>
                  <a:lnTo>
                    <a:pt x="424878" y="194805"/>
                  </a:lnTo>
                  <a:lnTo>
                    <a:pt x="426669" y="187629"/>
                  </a:lnTo>
                  <a:lnTo>
                    <a:pt x="428536" y="180378"/>
                  </a:lnTo>
                  <a:lnTo>
                    <a:pt x="430212" y="173088"/>
                  </a:lnTo>
                  <a:lnTo>
                    <a:pt x="431431" y="165773"/>
                  </a:lnTo>
                  <a:lnTo>
                    <a:pt x="432333" y="158267"/>
                  </a:lnTo>
                  <a:close/>
                </a:path>
                <a:path w="2021204" h="751204">
                  <a:moveTo>
                    <a:pt x="2020747" y="512673"/>
                  </a:moveTo>
                  <a:lnTo>
                    <a:pt x="2018639" y="503428"/>
                  </a:lnTo>
                  <a:lnTo>
                    <a:pt x="2013445" y="495896"/>
                  </a:lnTo>
                  <a:lnTo>
                    <a:pt x="2005876" y="490816"/>
                  </a:lnTo>
                  <a:lnTo>
                    <a:pt x="1996643" y="488950"/>
                  </a:lnTo>
                  <a:lnTo>
                    <a:pt x="1981428" y="488950"/>
                  </a:lnTo>
                  <a:lnTo>
                    <a:pt x="1981428" y="677062"/>
                  </a:lnTo>
                  <a:lnTo>
                    <a:pt x="1979726" y="682574"/>
                  </a:lnTo>
                  <a:lnTo>
                    <a:pt x="1979307" y="682993"/>
                  </a:lnTo>
                  <a:lnTo>
                    <a:pt x="1978888" y="683844"/>
                  </a:lnTo>
                  <a:lnTo>
                    <a:pt x="1978888" y="684263"/>
                  </a:lnTo>
                  <a:lnTo>
                    <a:pt x="1978456" y="685114"/>
                  </a:lnTo>
                  <a:lnTo>
                    <a:pt x="1976348" y="687235"/>
                  </a:lnTo>
                  <a:lnTo>
                    <a:pt x="1973808" y="688505"/>
                  </a:lnTo>
                  <a:lnTo>
                    <a:pt x="1972119" y="688924"/>
                  </a:lnTo>
                  <a:lnTo>
                    <a:pt x="1844421" y="688924"/>
                  </a:lnTo>
                  <a:lnTo>
                    <a:pt x="1843582" y="688505"/>
                  </a:lnTo>
                  <a:lnTo>
                    <a:pt x="1842312" y="688073"/>
                  </a:lnTo>
                  <a:lnTo>
                    <a:pt x="1840623" y="687235"/>
                  </a:lnTo>
                  <a:lnTo>
                    <a:pt x="1839772" y="685965"/>
                  </a:lnTo>
                  <a:lnTo>
                    <a:pt x="1839353" y="684682"/>
                  </a:lnTo>
                  <a:lnTo>
                    <a:pt x="1839353" y="684263"/>
                  </a:lnTo>
                  <a:lnTo>
                    <a:pt x="1838934" y="683412"/>
                  </a:lnTo>
                  <a:lnTo>
                    <a:pt x="1838502" y="682993"/>
                  </a:lnTo>
                  <a:lnTo>
                    <a:pt x="1838401" y="682574"/>
                  </a:lnTo>
                  <a:lnTo>
                    <a:pt x="1838299" y="682142"/>
                  </a:lnTo>
                  <a:lnTo>
                    <a:pt x="1837232" y="677481"/>
                  </a:lnTo>
                  <a:lnTo>
                    <a:pt x="1837347" y="677062"/>
                  </a:lnTo>
                  <a:lnTo>
                    <a:pt x="1838325" y="673671"/>
                  </a:lnTo>
                  <a:lnTo>
                    <a:pt x="1838934" y="671550"/>
                  </a:lnTo>
                  <a:lnTo>
                    <a:pt x="1838934" y="671131"/>
                  </a:lnTo>
                  <a:lnTo>
                    <a:pt x="1843544" y="666508"/>
                  </a:lnTo>
                  <a:lnTo>
                    <a:pt x="1849501" y="662190"/>
                  </a:lnTo>
                  <a:lnTo>
                    <a:pt x="1856714" y="657783"/>
                  </a:lnTo>
                  <a:lnTo>
                    <a:pt x="1872894" y="648766"/>
                  </a:lnTo>
                  <a:lnTo>
                    <a:pt x="1880997" y="643750"/>
                  </a:lnTo>
                  <a:lnTo>
                    <a:pt x="1887194" y="638987"/>
                  </a:lnTo>
                  <a:lnTo>
                    <a:pt x="1889671" y="635114"/>
                  </a:lnTo>
                  <a:lnTo>
                    <a:pt x="1889671" y="631304"/>
                  </a:lnTo>
                  <a:lnTo>
                    <a:pt x="1889252" y="630453"/>
                  </a:lnTo>
                  <a:lnTo>
                    <a:pt x="1888401" y="629615"/>
                  </a:lnTo>
                  <a:lnTo>
                    <a:pt x="1882533" y="622350"/>
                  </a:lnTo>
                  <a:lnTo>
                    <a:pt x="1878304" y="614045"/>
                  </a:lnTo>
                  <a:lnTo>
                    <a:pt x="1875739" y="604951"/>
                  </a:lnTo>
                  <a:lnTo>
                    <a:pt x="1874875" y="595287"/>
                  </a:lnTo>
                  <a:lnTo>
                    <a:pt x="1875929" y="580466"/>
                  </a:lnTo>
                  <a:lnTo>
                    <a:pt x="1876056" y="579424"/>
                  </a:lnTo>
                  <a:lnTo>
                    <a:pt x="1878457" y="572414"/>
                  </a:lnTo>
                  <a:lnTo>
                    <a:pt x="1880730" y="565746"/>
                  </a:lnTo>
                  <a:lnTo>
                    <a:pt x="1891157" y="555802"/>
                  </a:lnTo>
                  <a:lnTo>
                    <a:pt x="1891372" y="555802"/>
                  </a:lnTo>
                  <a:lnTo>
                    <a:pt x="1909114" y="552081"/>
                  </a:lnTo>
                  <a:lnTo>
                    <a:pt x="1927123" y="555802"/>
                  </a:lnTo>
                  <a:lnTo>
                    <a:pt x="1937499" y="565594"/>
                  </a:lnTo>
                  <a:lnTo>
                    <a:pt x="1937550" y="565746"/>
                  </a:lnTo>
                  <a:lnTo>
                    <a:pt x="1942236" y="579424"/>
                  </a:lnTo>
                  <a:lnTo>
                    <a:pt x="1942299" y="580466"/>
                  </a:lnTo>
                  <a:lnTo>
                    <a:pt x="1943366" y="595287"/>
                  </a:lnTo>
                  <a:lnTo>
                    <a:pt x="1942490" y="604951"/>
                  </a:lnTo>
                  <a:lnTo>
                    <a:pt x="1939925" y="614045"/>
                  </a:lnTo>
                  <a:lnTo>
                    <a:pt x="1935695" y="622350"/>
                  </a:lnTo>
                  <a:lnTo>
                    <a:pt x="1929841" y="629615"/>
                  </a:lnTo>
                  <a:lnTo>
                    <a:pt x="1928990" y="630453"/>
                  </a:lnTo>
                  <a:lnTo>
                    <a:pt x="1928571" y="631304"/>
                  </a:lnTo>
                  <a:lnTo>
                    <a:pt x="1928571" y="635114"/>
                  </a:lnTo>
                  <a:lnTo>
                    <a:pt x="1931098" y="638987"/>
                  </a:lnTo>
                  <a:lnTo>
                    <a:pt x="1937385" y="643750"/>
                  </a:lnTo>
                  <a:lnTo>
                    <a:pt x="1945500" y="648766"/>
                  </a:lnTo>
                  <a:lnTo>
                    <a:pt x="1953514" y="653338"/>
                  </a:lnTo>
                  <a:lnTo>
                    <a:pt x="1961515" y="657783"/>
                  </a:lnTo>
                  <a:lnTo>
                    <a:pt x="1968728" y="662190"/>
                  </a:lnTo>
                  <a:lnTo>
                    <a:pt x="1974684" y="666508"/>
                  </a:lnTo>
                  <a:lnTo>
                    <a:pt x="1979307" y="671131"/>
                  </a:lnTo>
                  <a:lnTo>
                    <a:pt x="1979307" y="671550"/>
                  </a:lnTo>
                  <a:lnTo>
                    <a:pt x="1981428" y="677062"/>
                  </a:lnTo>
                  <a:lnTo>
                    <a:pt x="1981428" y="488950"/>
                  </a:lnTo>
                  <a:lnTo>
                    <a:pt x="1948865" y="488950"/>
                  </a:lnTo>
                  <a:lnTo>
                    <a:pt x="1799602" y="489369"/>
                  </a:lnTo>
                  <a:lnTo>
                    <a:pt x="1775929" y="548690"/>
                  </a:lnTo>
                  <a:lnTo>
                    <a:pt x="1808060" y="548690"/>
                  </a:lnTo>
                  <a:lnTo>
                    <a:pt x="1811870" y="552500"/>
                  </a:lnTo>
                  <a:lnTo>
                    <a:pt x="1811870" y="568604"/>
                  </a:lnTo>
                  <a:lnTo>
                    <a:pt x="1808060" y="572414"/>
                  </a:lnTo>
                  <a:lnTo>
                    <a:pt x="1800034" y="572414"/>
                  </a:lnTo>
                  <a:lnTo>
                    <a:pt x="1800034" y="564362"/>
                  </a:lnTo>
                  <a:lnTo>
                    <a:pt x="1796224" y="560552"/>
                  </a:lnTo>
                  <a:lnTo>
                    <a:pt x="1766633" y="560552"/>
                  </a:lnTo>
                  <a:lnTo>
                    <a:pt x="1763242" y="560971"/>
                  </a:lnTo>
                  <a:lnTo>
                    <a:pt x="1760283" y="563092"/>
                  </a:lnTo>
                  <a:lnTo>
                    <a:pt x="1759013" y="566483"/>
                  </a:lnTo>
                  <a:lnTo>
                    <a:pt x="1758594" y="567334"/>
                  </a:lnTo>
                  <a:lnTo>
                    <a:pt x="1758594" y="580466"/>
                  </a:lnTo>
                  <a:lnTo>
                    <a:pt x="1762404" y="584276"/>
                  </a:lnTo>
                  <a:lnTo>
                    <a:pt x="1776349" y="584276"/>
                  </a:lnTo>
                  <a:lnTo>
                    <a:pt x="1776349" y="649947"/>
                  </a:lnTo>
                  <a:lnTo>
                    <a:pt x="1808492" y="649947"/>
                  </a:lnTo>
                  <a:lnTo>
                    <a:pt x="1812290" y="653757"/>
                  </a:lnTo>
                  <a:lnTo>
                    <a:pt x="1812290" y="669861"/>
                  </a:lnTo>
                  <a:lnTo>
                    <a:pt x="1808492" y="673671"/>
                  </a:lnTo>
                  <a:lnTo>
                    <a:pt x="1800453" y="673671"/>
                  </a:lnTo>
                  <a:lnTo>
                    <a:pt x="1800453" y="666051"/>
                  </a:lnTo>
                  <a:lnTo>
                    <a:pt x="1796592" y="662190"/>
                  </a:lnTo>
                  <a:lnTo>
                    <a:pt x="1767420" y="662190"/>
                  </a:lnTo>
                  <a:lnTo>
                    <a:pt x="1763674" y="662660"/>
                  </a:lnTo>
                  <a:lnTo>
                    <a:pt x="1760702" y="664768"/>
                  </a:lnTo>
                  <a:lnTo>
                    <a:pt x="1759445" y="668159"/>
                  </a:lnTo>
                  <a:lnTo>
                    <a:pt x="1759013" y="669010"/>
                  </a:lnTo>
                  <a:lnTo>
                    <a:pt x="1759013" y="682142"/>
                  </a:lnTo>
                  <a:lnTo>
                    <a:pt x="1762823" y="685965"/>
                  </a:lnTo>
                  <a:lnTo>
                    <a:pt x="1776780" y="685965"/>
                  </a:lnTo>
                  <a:lnTo>
                    <a:pt x="1776780" y="727481"/>
                  </a:lnTo>
                  <a:lnTo>
                    <a:pt x="1778635" y="736739"/>
                  </a:lnTo>
                  <a:lnTo>
                    <a:pt x="1783702" y="744270"/>
                  </a:lnTo>
                  <a:lnTo>
                    <a:pt x="1791220" y="749350"/>
                  </a:lnTo>
                  <a:lnTo>
                    <a:pt x="1800453" y="751205"/>
                  </a:lnTo>
                  <a:lnTo>
                    <a:pt x="1997062" y="751205"/>
                  </a:lnTo>
                  <a:lnTo>
                    <a:pt x="2006282" y="749350"/>
                  </a:lnTo>
                  <a:lnTo>
                    <a:pt x="2013813" y="744270"/>
                  </a:lnTo>
                  <a:lnTo>
                    <a:pt x="2018880" y="736739"/>
                  </a:lnTo>
                  <a:lnTo>
                    <a:pt x="2020747" y="727481"/>
                  </a:lnTo>
                  <a:lnTo>
                    <a:pt x="2020747" y="688924"/>
                  </a:lnTo>
                  <a:lnTo>
                    <a:pt x="2020747" y="552081"/>
                  </a:lnTo>
                  <a:lnTo>
                    <a:pt x="2020747" y="5126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4279392" cy="2276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1864" y="4639055"/>
            <a:ext cx="1848612" cy="22189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Класифікація</a:t>
            </a:r>
            <a:r>
              <a:rPr spc="-105" dirty="0"/>
              <a:t> </a:t>
            </a:r>
            <a:r>
              <a:rPr dirty="0"/>
              <a:t>запасів</a:t>
            </a:r>
            <a:r>
              <a:rPr spc="-100" dirty="0"/>
              <a:t> </a:t>
            </a:r>
            <a:r>
              <a:rPr dirty="0"/>
              <a:t>за</a:t>
            </a:r>
            <a:r>
              <a:rPr spc="-100" dirty="0"/>
              <a:t> </a:t>
            </a:r>
            <a:r>
              <a:rPr dirty="0"/>
              <a:t>ступенем</a:t>
            </a:r>
            <a:r>
              <a:rPr spc="-105" dirty="0"/>
              <a:t> </a:t>
            </a:r>
            <a:r>
              <a:rPr spc="-10" dirty="0"/>
              <a:t>вивченості</a:t>
            </a:r>
          </a:p>
        </p:txBody>
      </p:sp>
      <p:sp>
        <p:nvSpPr>
          <p:cNvPr id="5" name="object 5"/>
          <p:cNvSpPr/>
          <p:nvPr/>
        </p:nvSpPr>
        <p:spPr>
          <a:xfrm>
            <a:off x="696468" y="1821497"/>
            <a:ext cx="2510155" cy="4704715"/>
          </a:xfrm>
          <a:custGeom>
            <a:avLst/>
            <a:gdLst/>
            <a:ahLst/>
            <a:cxnLst/>
            <a:rect l="l" t="t" r="r" b="b"/>
            <a:pathLst>
              <a:path w="2510155" h="4704715">
                <a:moveTo>
                  <a:pt x="1254683" y="4704372"/>
                </a:moveTo>
                <a:lnTo>
                  <a:pt x="1206537" y="4703465"/>
                </a:lnTo>
                <a:lnTo>
                  <a:pt x="1158849" y="4700768"/>
                </a:lnTo>
                <a:lnTo>
                  <a:pt x="1111652" y="4696312"/>
                </a:lnTo>
                <a:lnTo>
                  <a:pt x="1064979" y="4690129"/>
                </a:lnTo>
                <a:lnTo>
                  <a:pt x="1018862" y="4682253"/>
                </a:lnTo>
                <a:lnTo>
                  <a:pt x="973333" y="4672716"/>
                </a:lnTo>
                <a:lnTo>
                  <a:pt x="928426" y="4661549"/>
                </a:lnTo>
                <a:lnTo>
                  <a:pt x="884172" y="4648787"/>
                </a:lnTo>
                <a:lnTo>
                  <a:pt x="840605" y="4634460"/>
                </a:lnTo>
                <a:lnTo>
                  <a:pt x="797756" y="4618602"/>
                </a:lnTo>
                <a:lnTo>
                  <a:pt x="755659" y="4601244"/>
                </a:lnTo>
                <a:lnTo>
                  <a:pt x="714346" y="4582421"/>
                </a:lnTo>
                <a:lnTo>
                  <a:pt x="673849" y="4562163"/>
                </a:lnTo>
                <a:lnTo>
                  <a:pt x="634202" y="4540503"/>
                </a:lnTo>
                <a:lnTo>
                  <a:pt x="595435" y="4517474"/>
                </a:lnTo>
                <a:lnTo>
                  <a:pt x="557583" y="4493108"/>
                </a:lnTo>
                <a:lnTo>
                  <a:pt x="520678" y="4467438"/>
                </a:lnTo>
                <a:lnTo>
                  <a:pt x="484751" y="4440496"/>
                </a:lnTo>
                <a:lnTo>
                  <a:pt x="449837" y="4412314"/>
                </a:lnTo>
                <a:lnTo>
                  <a:pt x="415966" y="4382926"/>
                </a:lnTo>
                <a:lnTo>
                  <a:pt x="383173" y="4352363"/>
                </a:lnTo>
                <a:lnTo>
                  <a:pt x="351488" y="4320658"/>
                </a:lnTo>
                <a:lnTo>
                  <a:pt x="320946" y="4287843"/>
                </a:lnTo>
                <a:lnTo>
                  <a:pt x="291578" y="4253951"/>
                </a:lnTo>
                <a:lnTo>
                  <a:pt x="263417" y="4219014"/>
                </a:lnTo>
                <a:lnTo>
                  <a:pt x="236495" y="4183065"/>
                </a:lnTo>
                <a:lnTo>
                  <a:pt x="210845" y="4146136"/>
                </a:lnTo>
                <a:lnTo>
                  <a:pt x="186500" y="4108260"/>
                </a:lnTo>
                <a:lnTo>
                  <a:pt x="163492" y="4069469"/>
                </a:lnTo>
                <a:lnTo>
                  <a:pt x="141854" y="4029795"/>
                </a:lnTo>
                <a:lnTo>
                  <a:pt x="121618" y="3989271"/>
                </a:lnTo>
                <a:lnTo>
                  <a:pt x="102816" y="3947930"/>
                </a:lnTo>
                <a:lnTo>
                  <a:pt x="85482" y="3905803"/>
                </a:lnTo>
                <a:lnTo>
                  <a:pt x="69648" y="3862924"/>
                </a:lnTo>
                <a:lnTo>
                  <a:pt x="55346" y="3819324"/>
                </a:lnTo>
                <a:lnTo>
                  <a:pt x="42609" y="3775037"/>
                </a:lnTo>
                <a:lnTo>
                  <a:pt x="31469" y="3730095"/>
                </a:lnTo>
                <a:lnTo>
                  <a:pt x="21960" y="3684529"/>
                </a:lnTo>
                <a:lnTo>
                  <a:pt x="14112" y="3638373"/>
                </a:lnTo>
                <a:lnTo>
                  <a:pt x="7960" y="3591659"/>
                </a:lnTo>
                <a:lnTo>
                  <a:pt x="3536" y="3544420"/>
                </a:lnTo>
                <a:lnTo>
                  <a:pt x="871" y="3496687"/>
                </a:lnTo>
                <a:lnTo>
                  <a:pt x="0" y="3448494"/>
                </a:lnTo>
                <a:lnTo>
                  <a:pt x="0" y="1255458"/>
                </a:lnTo>
                <a:lnTo>
                  <a:pt x="871" y="1207293"/>
                </a:lnTo>
                <a:lnTo>
                  <a:pt x="3536" y="1159588"/>
                </a:lnTo>
                <a:lnTo>
                  <a:pt x="7960" y="1112375"/>
                </a:lnTo>
                <a:lnTo>
                  <a:pt x="14112" y="1065685"/>
                </a:lnTo>
                <a:lnTo>
                  <a:pt x="21960" y="1019553"/>
                </a:lnTo>
                <a:lnTo>
                  <a:pt x="31469" y="974010"/>
                </a:lnTo>
                <a:lnTo>
                  <a:pt x="42609" y="929088"/>
                </a:lnTo>
                <a:lnTo>
                  <a:pt x="55346" y="884821"/>
                </a:lnTo>
                <a:lnTo>
                  <a:pt x="69648" y="841240"/>
                </a:lnTo>
                <a:lnTo>
                  <a:pt x="85482" y="798379"/>
                </a:lnTo>
                <a:lnTo>
                  <a:pt x="102816" y="756269"/>
                </a:lnTo>
                <a:lnTo>
                  <a:pt x="121618" y="714943"/>
                </a:lnTo>
                <a:lnTo>
                  <a:pt x="141854" y="674434"/>
                </a:lnTo>
                <a:lnTo>
                  <a:pt x="163492" y="634774"/>
                </a:lnTo>
                <a:lnTo>
                  <a:pt x="186500" y="595996"/>
                </a:lnTo>
                <a:lnTo>
                  <a:pt x="210845" y="558131"/>
                </a:lnTo>
                <a:lnTo>
                  <a:pt x="236495" y="521213"/>
                </a:lnTo>
                <a:lnTo>
                  <a:pt x="263417" y="485275"/>
                </a:lnTo>
                <a:lnTo>
                  <a:pt x="291578" y="450347"/>
                </a:lnTo>
                <a:lnTo>
                  <a:pt x="320946" y="416464"/>
                </a:lnTo>
                <a:lnTo>
                  <a:pt x="351488" y="383657"/>
                </a:lnTo>
                <a:lnTo>
                  <a:pt x="383173" y="351959"/>
                </a:lnTo>
                <a:lnTo>
                  <a:pt x="415966" y="321403"/>
                </a:lnTo>
                <a:lnTo>
                  <a:pt x="449837" y="292021"/>
                </a:lnTo>
                <a:lnTo>
                  <a:pt x="484751" y="263844"/>
                </a:lnTo>
                <a:lnTo>
                  <a:pt x="520678" y="236907"/>
                </a:lnTo>
                <a:lnTo>
                  <a:pt x="557583" y="211241"/>
                </a:lnTo>
                <a:lnTo>
                  <a:pt x="595435" y="186879"/>
                </a:lnTo>
                <a:lnTo>
                  <a:pt x="634202" y="163854"/>
                </a:lnTo>
                <a:lnTo>
                  <a:pt x="673849" y="142197"/>
                </a:lnTo>
                <a:lnTo>
                  <a:pt x="714346" y="121941"/>
                </a:lnTo>
                <a:lnTo>
                  <a:pt x="755659" y="103120"/>
                </a:lnTo>
                <a:lnTo>
                  <a:pt x="797756" y="85764"/>
                </a:lnTo>
                <a:lnTo>
                  <a:pt x="840605" y="69907"/>
                </a:lnTo>
                <a:lnTo>
                  <a:pt x="884172" y="55582"/>
                </a:lnTo>
                <a:lnTo>
                  <a:pt x="928426" y="42820"/>
                </a:lnTo>
                <a:lnTo>
                  <a:pt x="973333" y="31654"/>
                </a:lnTo>
                <a:lnTo>
                  <a:pt x="1018862" y="22117"/>
                </a:lnTo>
                <a:lnTo>
                  <a:pt x="1064979" y="14242"/>
                </a:lnTo>
                <a:lnTo>
                  <a:pt x="1111652" y="8059"/>
                </a:lnTo>
                <a:lnTo>
                  <a:pt x="1158849" y="3603"/>
                </a:lnTo>
                <a:lnTo>
                  <a:pt x="1206537" y="906"/>
                </a:lnTo>
                <a:lnTo>
                  <a:pt x="1254683" y="0"/>
                </a:lnTo>
                <a:lnTo>
                  <a:pt x="1302829" y="906"/>
                </a:lnTo>
                <a:lnTo>
                  <a:pt x="1350516" y="3603"/>
                </a:lnTo>
                <a:lnTo>
                  <a:pt x="1397712" y="8059"/>
                </a:lnTo>
                <a:lnTo>
                  <a:pt x="1444385" y="14242"/>
                </a:lnTo>
                <a:lnTo>
                  <a:pt x="1490502" y="22117"/>
                </a:lnTo>
                <a:lnTo>
                  <a:pt x="1536031" y="31654"/>
                </a:lnTo>
                <a:lnTo>
                  <a:pt x="1580939" y="42820"/>
                </a:lnTo>
                <a:lnTo>
                  <a:pt x="1625193" y="55582"/>
                </a:lnTo>
                <a:lnTo>
                  <a:pt x="1668762" y="69907"/>
                </a:lnTo>
                <a:lnTo>
                  <a:pt x="1711612" y="85764"/>
                </a:lnTo>
                <a:lnTo>
                  <a:pt x="1753711" y="103120"/>
                </a:lnTo>
                <a:lnTo>
                  <a:pt x="1795027" y="121941"/>
                </a:lnTo>
                <a:lnTo>
                  <a:pt x="1835527" y="142197"/>
                </a:lnTo>
                <a:lnTo>
                  <a:pt x="1875179" y="163854"/>
                </a:lnTo>
                <a:lnTo>
                  <a:pt x="1913951" y="186879"/>
                </a:lnTo>
                <a:lnTo>
                  <a:pt x="1951808" y="211241"/>
                </a:lnTo>
                <a:lnTo>
                  <a:pt x="1988721" y="236907"/>
                </a:lnTo>
                <a:lnTo>
                  <a:pt x="2024654" y="263844"/>
                </a:lnTo>
                <a:lnTo>
                  <a:pt x="2059577" y="292021"/>
                </a:lnTo>
                <a:lnTo>
                  <a:pt x="2093457" y="321403"/>
                </a:lnTo>
                <a:lnTo>
                  <a:pt x="2126261" y="351959"/>
                </a:lnTo>
                <a:lnTo>
                  <a:pt x="2157957" y="383657"/>
                </a:lnTo>
                <a:lnTo>
                  <a:pt x="2188512" y="416464"/>
                </a:lnTo>
                <a:lnTo>
                  <a:pt x="2217894" y="450347"/>
                </a:lnTo>
                <a:lnTo>
                  <a:pt x="2246070" y="485275"/>
                </a:lnTo>
                <a:lnTo>
                  <a:pt x="2273008" y="521213"/>
                </a:lnTo>
                <a:lnTo>
                  <a:pt x="2298676" y="558131"/>
                </a:lnTo>
                <a:lnTo>
                  <a:pt x="2323040" y="595996"/>
                </a:lnTo>
                <a:lnTo>
                  <a:pt x="2346068" y="634774"/>
                </a:lnTo>
                <a:lnTo>
                  <a:pt x="2367729" y="674434"/>
                </a:lnTo>
                <a:lnTo>
                  <a:pt x="2387988" y="714943"/>
                </a:lnTo>
                <a:lnTo>
                  <a:pt x="2406815" y="756269"/>
                </a:lnTo>
                <a:lnTo>
                  <a:pt x="2424176" y="798379"/>
                </a:lnTo>
                <a:lnTo>
                  <a:pt x="2440039" y="841240"/>
                </a:lnTo>
                <a:lnTo>
                  <a:pt x="2454371" y="884821"/>
                </a:lnTo>
                <a:lnTo>
                  <a:pt x="2467140" y="929088"/>
                </a:lnTo>
                <a:lnTo>
                  <a:pt x="2478314" y="974010"/>
                </a:lnTo>
                <a:lnTo>
                  <a:pt x="2487859" y="1019553"/>
                </a:lnTo>
                <a:lnTo>
                  <a:pt x="2495744" y="1065685"/>
                </a:lnTo>
                <a:lnTo>
                  <a:pt x="2501936" y="1112375"/>
                </a:lnTo>
                <a:lnTo>
                  <a:pt x="2506402" y="1159588"/>
                </a:lnTo>
                <a:lnTo>
                  <a:pt x="2509110" y="1207293"/>
                </a:lnTo>
                <a:lnTo>
                  <a:pt x="2510028" y="1255458"/>
                </a:lnTo>
                <a:lnTo>
                  <a:pt x="2510028" y="3448494"/>
                </a:lnTo>
                <a:lnTo>
                  <a:pt x="2509110" y="3496687"/>
                </a:lnTo>
                <a:lnTo>
                  <a:pt x="2506402" y="3544420"/>
                </a:lnTo>
                <a:lnTo>
                  <a:pt x="2501936" y="3591659"/>
                </a:lnTo>
                <a:lnTo>
                  <a:pt x="2495744" y="3638373"/>
                </a:lnTo>
                <a:lnTo>
                  <a:pt x="2487859" y="3684529"/>
                </a:lnTo>
                <a:lnTo>
                  <a:pt x="2478314" y="3730095"/>
                </a:lnTo>
                <a:lnTo>
                  <a:pt x="2467140" y="3775037"/>
                </a:lnTo>
                <a:lnTo>
                  <a:pt x="2454371" y="3819324"/>
                </a:lnTo>
                <a:lnTo>
                  <a:pt x="2440039" y="3862924"/>
                </a:lnTo>
                <a:lnTo>
                  <a:pt x="2424176" y="3905803"/>
                </a:lnTo>
                <a:lnTo>
                  <a:pt x="2406815" y="3947930"/>
                </a:lnTo>
                <a:lnTo>
                  <a:pt x="2387988" y="3989271"/>
                </a:lnTo>
                <a:lnTo>
                  <a:pt x="2367729" y="4029795"/>
                </a:lnTo>
                <a:lnTo>
                  <a:pt x="2346068" y="4069469"/>
                </a:lnTo>
                <a:lnTo>
                  <a:pt x="2323040" y="4108260"/>
                </a:lnTo>
                <a:lnTo>
                  <a:pt x="2298676" y="4146136"/>
                </a:lnTo>
                <a:lnTo>
                  <a:pt x="2273008" y="4183065"/>
                </a:lnTo>
                <a:lnTo>
                  <a:pt x="2246070" y="4219014"/>
                </a:lnTo>
                <a:lnTo>
                  <a:pt x="2217894" y="4253951"/>
                </a:lnTo>
                <a:lnTo>
                  <a:pt x="2188512" y="4287843"/>
                </a:lnTo>
                <a:lnTo>
                  <a:pt x="2157957" y="4320658"/>
                </a:lnTo>
                <a:lnTo>
                  <a:pt x="2126261" y="4352363"/>
                </a:lnTo>
                <a:lnTo>
                  <a:pt x="2093457" y="4382926"/>
                </a:lnTo>
                <a:lnTo>
                  <a:pt x="2059577" y="4412314"/>
                </a:lnTo>
                <a:lnTo>
                  <a:pt x="2024654" y="4440496"/>
                </a:lnTo>
                <a:lnTo>
                  <a:pt x="1988721" y="4467438"/>
                </a:lnTo>
                <a:lnTo>
                  <a:pt x="1951808" y="4493108"/>
                </a:lnTo>
                <a:lnTo>
                  <a:pt x="1913951" y="4517474"/>
                </a:lnTo>
                <a:lnTo>
                  <a:pt x="1875179" y="4540503"/>
                </a:lnTo>
                <a:lnTo>
                  <a:pt x="1835527" y="4562163"/>
                </a:lnTo>
                <a:lnTo>
                  <a:pt x="1795027" y="4582421"/>
                </a:lnTo>
                <a:lnTo>
                  <a:pt x="1753711" y="4601244"/>
                </a:lnTo>
                <a:lnTo>
                  <a:pt x="1711612" y="4618602"/>
                </a:lnTo>
                <a:lnTo>
                  <a:pt x="1668762" y="4634460"/>
                </a:lnTo>
                <a:lnTo>
                  <a:pt x="1625193" y="4648787"/>
                </a:lnTo>
                <a:lnTo>
                  <a:pt x="1580939" y="4661549"/>
                </a:lnTo>
                <a:lnTo>
                  <a:pt x="1536031" y="4672716"/>
                </a:lnTo>
                <a:lnTo>
                  <a:pt x="1490502" y="4682253"/>
                </a:lnTo>
                <a:lnTo>
                  <a:pt x="1444385" y="4690129"/>
                </a:lnTo>
                <a:lnTo>
                  <a:pt x="1397712" y="4696312"/>
                </a:lnTo>
                <a:lnTo>
                  <a:pt x="1350516" y="4700768"/>
                </a:lnTo>
                <a:lnTo>
                  <a:pt x="1302829" y="4703465"/>
                </a:lnTo>
                <a:lnTo>
                  <a:pt x="1254683" y="4704372"/>
                </a:lnTo>
                <a:close/>
              </a:path>
            </a:pathLst>
          </a:custGeom>
          <a:solidFill>
            <a:srgbClr val="E1D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19810" y="3256724"/>
            <a:ext cx="1861820" cy="1963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29800"/>
              </a:lnSpc>
              <a:spcBef>
                <a:spcPts val="95"/>
              </a:spcBef>
            </a:pP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Повна</a:t>
            </a:r>
            <a:r>
              <a:rPr sz="1400" spc="-4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геолого-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економічна</a:t>
            </a:r>
            <a:r>
              <a:rPr sz="1400" spc="-5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оцінка;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максимально</a:t>
            </a:r>
            <a:r>
              <a:rPr sz="1400" spc="-9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20" dirty="0">
                <a:solidFill>
                  <a:srgbClr val="252525"/>
                </a:solidFill>
                <a:latin typeface="Segoe Print"/>
                <a:cs typeface="Segoe Print"/>
              </a:rPr>
              <a:t>точні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дані;</a:t>
            </a:r>
            <a:endParaRPr sz="1400">
              <a:latin typeface="Segoe Print"/>
              <a:cs typeface="Segoe Print"/>
            </a:endParaRPr>
          </a:p>
          <a:p>
            <a:pPr marL="294640" marR="286385" indent="635" algn="ctr">
              <a:lnSpc>
                <a:spcPct val="129800"/>
              </a:lnSpc>
            </a:pP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готові</a:t>
            </a:r>
            <a:r>
              <a:rPr sz="1400" spc="-2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35" dirty="0">
                <a:solidFill>
                  <a:srgbClr val="252525"/>
                </a:solidFill>
                <a:latin typeface="Segoe Print"/>
                <a:cs typeface="Segoe Print"/>
              </a:rPr>
              <a:t>до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промислового освоєння.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7280" y="2468562"/>
            <a:ext cx="17056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540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6D57F6"/>
                </a:solidFill>
                <a:latin typeface="Segoe Print"/>
                <a:cs typeface="Segoe Print"/>
              </a:rPr>
              <a:t>A</a:t>
            </a:r>
            <a:r>
              <a:rPr sz="1600" b="1" spc="-20" dirty="0">
                <a:solidFill>
                  <a:srgbClr val="6D57F6"/>
                </a:solidFill>
                <a:latin typeface="Segoe Print"/>
                <a:cs typeface="Segoe Print"/>
              </a:rPr>
              <a:t> </a:t>
            </a:r>
            <a:r>
              <a:rPr sz="1600" b="1" dirty="0">
                <a:solidFill>
                  <a:srgbClr val="6D57F6"/>
                </a:solidFill>
                <a:latin typeface="Segoe Print"/>
                <a:cs typeface="Segoe Print"/>
              </a:rPr>
              <a:t>—</a:t>
            </a:r>
            <a:r>
              <a:rPr sz="1600" b="1" spc="-10" dirty="0">
                <a:solidFill>
                  <a:srgbClr val="6D57F6"/>
                </a:solidFill>
                <a:latin typeface="Segoe Print"/>
                <a:cs typeface="Segoe Print"/>
              </a:rPr>
              <a:t> детально </a:t>
            </a:r>
            <a:r>
              <a:rPr sz="1600" b="1" dirty="0">
                <a:solidFill>
                  <a:srgbClr val="6D57F6"/>
                </a:solidFill>
                <a:latin typeface="Segoe Print"/>
                <a:cs typeface="Segoe Print"/>
              </a:rPr>
              <a:t>розвідані</a:t>
            </a:r>
            <a:r>
              <a:rPr sz="1600" b="1" spc="-55" dirty="0">
                <a:solidFill>
                  <a:srgbClr val="6D57F6"/>
                </a:solidFill>
                <a:latin typeface="Segoe Print"/>
                <a:cs typeface="Segoe Print"/>
              </a:rPr>
              <a:t> </a:t>
            </a:r>
            <a:r>
              <a:rPr sz="1600" b="1" spc="-10" dirty="0">
                <a:solidFill>
                  <a:srgbClr val="6D57F6"/>
                </a:solidFill>
                <a:latin typeface="Segoe Print"/>
                <a:cs typeface="Segoe Print"/>
              </a:rPr>
              <a:t>запаси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59479" y="1821497"/>
            <a:ext cx="2510155" cy="4704715"/>
          </a:xfrm>
          <a:custGeom>
            <a:avLst/>
            <a:gdLst/>
            <a:ahLst/>
            <a:cxnLst/>
            <a:rect l="l" t="t" r="r" b="b"/>
            <a:pathLst>
              <a:path w="2510154" h="4704715">
                <a:moveTo>
                  <a:pt x="1255191" y="4704372"/>
                </a:moveTo>
                <a:lnTo>
                  <a:pt x="1207045" y="4703465"/>
                </a:lnTo>
                <a:lnTo>
                  <a:pt x="1159357" y="4700768"/>
                </a:lnTo>
                <a:lnTo>
                  <a:pt x="1112160" y="4696312"/>
                </a:lnTo>
                <a:lnTo>
                  <a:pt x="1065486" y="4690129"/>
                </a:lnTo>
                <a:lnTo>
                  <a:pt x="1019369" y="4682253"/>
                </a:lnTo>
                <a:lnTo>
                  <a:pt x="973840" y="4672716"/>
                </a:lnTo>
                <a:lnTo>
                  <a:pt x="928931" y="4661549"/>
                </a:lnTo>
                <a:lnTo>
                  <a:pt x="884677" y="4648787"/>
                </a:lnTo>
                <a:lnTo>
                  <a:pt x="841108" y="4634460"/>
                </a:lnTo>
                <a:lnTo>
                  <a:pt x="798258" y="4618602"/>
                </a:lnTo>
                <a:lnTo>
                  <a:pt x="756159" y="4601244"/>
                </a:lnTo>
                <a:lnTo>
                  <a:pt x="714843" y="4582421"/>
                </a:lnTo>
                <a:lnTo>
                  <a:pt x="674343" y="4562163"/>
                </a:lnTo>
                <a:lnTo>
                  <a:pt x="634692" y="4540503"/>
                </a:lnTo>
                <a:lnTo>
                  <a:pt x="595922" y="4517474"/>
                </a:lnTo>
                <a:lnTo>
                  <a:pt x="558065" y="4493108"/>
                </a:lnTo>
                <a:lnTo>
                  <a:pt x="521154" y="4467438"/>
                </a:lnTo>
                <a:lnTo>
                  <a:pt x="485222" y="4440496"/>
                </a:lnTo>
                <a:lnTo>
                  <a:pt x="450301" y="4412314"/>
                </a:lnTo>
                <a:lnTo>
                  <a:pt x="416423" y="4382926"/>
                </a:lnTo>
                <a:lnTo>
                  <a:pt x="383622" y="4352363"/>
                </a:lnTo>
                <a:lnTo>
                  <a:pt x="351928" y="4320658"/>
                </a:lnTo>
                <a:lnTo>
                  <a:pt x="321376" y="4287843"/>
                </a:lnTo>
                <a:lnTo>
                  <a:pt x="291997" y="4253951"/>
                </a:lnTo>
                <a:lnTo>
                  <a:pt x="263825" y="4219014"/>
                </a:lnTo>
                <a:lnTo>
                  <a:pt x="236891" y="4183065"/>
                </a:lnTo>
                <a:lnTo>
                  <a:pt x="211228" y="4146136"/>
                </a:lnTo>
                <a:lnTo>
                  <a:pt x="186868" y="4108260"/>
                </a:lnTo>
                <a:lnTo>
                  <a:pt x="163845" y="4069469"/>
                </a:lnTo>
                <a:lnTo>
                  <a:pt x="142190" y="4029795"/>
                </a:lnTo>
                <a:lnTo>
                  <a:pt x="121936" y="3989271"/>
                </a:lnTo>
                <a:lnTo>
                  <a:pt x="103115" y="3947930"/>
                </a:lnTo>
                <a:lnTo>
                  <a:pt x="85761" y="3905803"/>
                </a:lnTo>
                <a:lnTo>
                  <a:pt x="69905" y="3862924"/>
                </a:lnTo>
                <a:lnTo>
                  <a:pt x="55580" y="3819324"/>
                </a:lnTo>
                <a:lnTo>
                  <a:pt x="42819" y="3775037"/>
                </a:lnTo>
                <a:lnTo>
                  <a:pt x="31654" y="3730095"/>
                </a:lnTo>
                <a:lnTo>
                  <a:pt x="22117" y="3684529"/>
                </a:lnTo>
                <a:lnTo>
                  <a:pt x="14241" y="3638373"/>
                </a:lnTo>
                <a:lnTo>
                  <a:pt x="8059" y="3591659"/>
                </a:lnTo>
                <a:lnTo>
                  <a:pt x="3603" y="3544420"/>
                </a:lnTo>
                <a:lnTo>
                  <a:pt x="906" y="3496687"/>
                </a:lnTo>
                <a:lnTo>
                  <a:pt x="0" y="3448494"/>
                </a:lnTo>
                <a:lnTo>
                  <a:pt x="0" y="1255458"/>
                </a:lnTo>
                <a:lnTo>
                  <a:pt x="906" y="1207293"/>
                </a:lnTo>
                <a:lnTo>
                  <a:pt x="3603" y="1159588"/>
                </a:lnTo>
                <a:lnTo>
                  <a:pt x="8059" y="1112375"/>
                </a:lnTo>
                <a:lnTo>
                  <a:pt x="14241" y="1065685"/>
                </a:lnTo>
                <a:lnTo>
                  <a:pt x="22117" y="1019553"/>
                </a:lnTo>
                <a:lnTo>
                  <a:pt x="31654" y="974010"/>
                </a:lnTo>
                <a:lnTo>
                  <a:pt x="42819" y="929088"/>
                </a:lnTo>
                <a:lnTo>
                  <a:pt x="55580" y="884821"/>
                </a:lnTo>
                <a:lnTo>
                  <a:pt x="69905" y="841240"/>
                </a:lnTo>
                <a:lnTo>
                  <a:pt x="85761" y="798379"/>
                </a:lnTo>
                <a:lnTo>
                  <a:pt x="103115" y="756269"/>
                </a:lnTo>
                <a:lnTo>
                  <a:pt x="121936" y="714943"/>
                </a:lnTo>
                <a:lnTo>
                  <a:pt x="142190" y="674434"/>
                </a:lnTo>
                <a:lnTo>
                  <a:pt x="163845" y="634774"/>
                </a:lnTo>
                <a:lnTo>
                  <a:pt x="186868" y="595996"/>
                </a:lnTo>
                <a:lnTo>
                  <a:pt x="211228" y="558131"/>
                </a:lnTo>
                <a:lnTo>
                  <a:pt x="236891" y="521213"/>
                </a:lnTo>
                <a:lnTo>
                  <a:pt x="263825" y="485275"/>
                </a:lnTo>
                <a:lnTo>
                  <a:pt x="291997" y="450347"/>
                </a:lnTo>
                <a:lnTo>
                  <a:pt x="321376" y="416464"/>
                </a:lnTo>
                <a:lnTo>
                  <a:pt x="351928" y="383657"/>
                </a:lnTo>
                <a:lnTo>
                  <a:pt x="383622" y="351959"/>
                </a:lnTo>
                <a:lnTo>
                  <a:pt x="416423" y="321403"/>
                </a:lnTo>
                <a:lnTo>
                  <a:pt x="450301" y="292021"/>
                </a:lnTo>
                <a:lnTo>
                  <a:pt x="485222" y="263844"/>
                </a:lnTo>
                <a:lnTo>
                  <a:pt x="521154" y="236907"/>
                </a:lnTo>
                <a:lnTo>
                  <a:pt x="558065" y="211241"/>
                </a:lnTo>
                <a:lnTo>
                  <a:pt x="595922" y="186879"/>
                </a:lnTo>
                <a:lnTo>
                  <a:pt x="634692" y="163854"/>
                </a:lnTo>
                <a:lnTo>
                  <a:pt x="674343" y="142197"/>
                </a:lnTo>
                <a:lnTo>
                  <a:pt x="714843" y="121941"/>
                </a:lnTo>
                <a:lnTo>
                  <a:pt x="756159" y="103120"/>
                </a:lnTo>
                <a:lnTo>
                  <a:pt x="798258" y="85764"/>
                </a:lnTo>
                <a:lnTo>
                  <a:pt x="841108" y="69907"/>
                </a:lnTo>
                <a:lnTo>
                  <a:pt x="884677" y="55582"/>
                </a:lnTo>
                <a:lnTo>
                  <a:pt x="928931" y="42820"/>
                </a:lnTo>
                <a:lnTo>
                  <a:pt x="973840" y="31654"/>
                </a:lnTo>
                <a:lnTo>
                  <a:pt x="1019369" y="22117"/>
                </a:lnTo>
                <a:lnTo>
                  <a:pt x="1065486" y="14242"/>
                </a:lnTo>
                <a:lnTo>
                  <a:pt x="1112160" y="8059"/>
                </a:lnTo>
                <a:lnTo>
                  <a:pt x="1159357" y="3603"/>
                </a:lnTo>
                <a:lnTo>
                  <a:pt x="1207045" y="906"/>
                </a:lnTo>
                <a:lnTo>
                  <a:pt x="1255191" y="0"/>
                </a:lnTo>
                <a:lnTo>
                  <a:pt x="1303337" y="906"/>
                </a:lnTo>
                <a:lnTo>
                  <a:pt x="1351024" y="3603"/>
                </a:lnTo>
                <a:lnTo>
                  <a:pt x="1398220" y="8059"/>
                </a:lnTo>
                <a:lnTo>
                  <a:pt x="1444893" y="14242"/>
                </a:lnTo>
                <a:lnTo>
                  <a:pt x="1491009" y="22117"/>
                </a:lnTo>
                <a:lnTo>
                  <a:pt x="1536537" y="31654"/>
                </a:lnTo>
                <a:lnTo>
                  <a:pt x="1581444" y="42820"/>
                </a:lnTo>
                <a:lnTo>
                  <a:pt x="1625698" y="55582"/>
                </a:lnTo>
                <a:lnTo>
                  <a:pt x="1669265" y="69907"/>
                </a:lnTo>
                <a:lnTo>
                  <a:pt x="1712113" y="85764"/>
                </a:lnTo>
                <a:lnTo>
                  <a:pt x="1754211" y="103120"/>
                </a:lnTo>
                <a:lnTo>
                  <a:pt x="1795524" y="121941"/>
                </a:lnTo>
                <a:lnTo>
                  <a:pt x="1836021" y="142197"/>
                </a:lnTo>
                <a:lnTo>
                  <a:pt x="1875670" y="163854"/>
                </a:lnTo>
                <a:lnTo>
                  <a:pt x="1914437" y="186879"/>
                </a:lnTo>
                <a:lnTo>
                  <a:pt x="1952290" y="211241"/>
                </a:lnTo>
                <a:lnTo>
                  <a:pt x="1989197" y="236907"/>
                </a:lnTo>
                <a:lnTo>
                  <a:pt x="2025125" y="263844"/>
                </a:lnTo>
                <a:lnTo>
                  <a:pt x="2060042" y="292021"/>
                </a:lnTo>
                <a:lnTo>
                  <a:pt x="2093914" y="321403"/>
                </a:lnTo>
                <a:lnTo>
                  <a:pt x="2126710" y="351959"/>
                </a:lnTo>
                <a:lnTo>
                  <a:pt x="2158397" y="383657"/>
                </a:lnTo>
                <a:lnTo>
                  <a:pt x="2188943" y="416464"/>
                </a:lnTo>
                <a:lnTo>
                  <a:pt x="2218314" y="450347"/>
                </a:lnTo>
                <a:lnTo>
                  <a:pt x="2246479" y="485275"/>
                </a:lnTo>
                <a:lnTo>
                  <a:pt x="2273404" y="521213"/>
                </a:lnTo>
                <a:lnTo>
                  <a:pt x="2299058" y="558131"/>
                </a:lnTo>
                <a:lnTo>
                  <a:pt x="2323408" y="595996"/>
                </a:lnTo>
                <a:lnTo>
                  <a:pt x="2346421" y="634774"/>
                </a:lnTo>
                <a:lnTo>
                  <a:pt x="2368064" y="674434"/>
                </a:lnTo>
                <a:lnTo>
                  <a:pt x="2388306" y="714943"/>
                </a:lnTo>
                <a:lnTo>
                  <a:pt x="2407114" y="756269"/>
                </a:lnTo>
                <a:lnTo>
                  <a:pt x="2424454" y="798379"/>
                </a:lnTo>
                <a:lnTo>
                  <a:pt x="2440296" y="841240"/>
                </a:lnTo>
                <a:lnTo>
                  <a:pt x="2454605" y="884821"/>
                </a:lnTo>
                <a:lnTo>
                  <a:pt x="2467350" y="929088"/>
                </a:lnTo>
                <a:lnTo>
                  <a:pt x="2478498" y="974010"/>
                </a:lnTo>
                <a:lnTo>
                  <a:pt x="2488016" y="1019553"/>
                </a:lnTo>
                <a:lnTo>
                  <a:pt x="2495873" y="1065685"/>
                </a:lnTo>
                <a:lnTo>
                  <a:pt x="2502035" y="1112375"/>
                </a:lnTo>
                <a:lnTo>
                  <a:pt x="2506469" y="1159588"/>
                </a:lnTo>
                <a:lnTo>
                  <a:pt x="2509145" y="1207293"/>
                </a:lnTo>
                <a:lnTo>
                  <a:pt x="2510028" y="1255458"/>
                </a:lnTo>
                <a:lnTo>
                  <a:pt x="2510028" y="3448494"/>
                </a:lnTo>
                <a:lnTo>
                  <a:pt x="2509145" y="3496687"/>
                </a:lnTo>
                <a:lnTo>
                  <a:pt x="2506469" y="3544420"/>
                </a:lnTo>
                <a:lnTo>
                  <a:pt x="2502035" y="3591659"/>
                </a:lnTo>
                <a:lnTo>
                  <a:pt x="2495873" y="3638373"/>
                </a:lnTo>
                <a:lnTo>
                  <a:pt x="2488016" y="3684529"/>
                </a:lnTo>
                <a:lnTo>
                  <a:pt x="2478498" y="3730095"/>
                </a:lnTo>
                <a:lnTo>
                  <a:pt x="2467350" y="3775037"/>
                </a:lnTo>
                <a:lnTo>
                  <a:pt x="2454605" y="3819324"/>
                </a:lnTo>
                <a:lnTo>
                  <a:pt x="2440296" y="3862924"/>
                </a:lnTo>
                <a:lnTo>
                  <a:pt x="2424454" y="3905803"/>
                </a:lnTo>
                <a:lnTo>
                  <a:pt x="2407114" y="3947930"/>
                </a:lnTo>
                <a:lnTo>
                  <a:pt x="2388306" y="3989271"/>
                </a:lnTo>
                <a:lnTo>
                  <a:pt x="2368064" y="4029795"/>
                </a:lnTo>
                <a:lnTo>
                  <a:pt x="2346421" y="4069469"/>
                </a:lnTo>
                <a:lnTo>
                  <a:pt x="2323408" y="4108260"/>
                </a:lnTo>
                <a:lnTo>
                  <a:pt x="2299058" y="4146136"/>
                </a:lnTo>
                <a:lnTo>
                  <a:pt x="2273404" y="4183065"/>
                </a:lnTo>
                <a:lnTo>
                  <a:pt x="2246479" y="4219014"/>
                </a:lnTo>
                <a:lnTo>
                  <a:pt x="2218314" y="4253951"/>
                </a:lnTo>
                <a:lnTo>
                  <a:pt x="2188943" y="4287843"/>
                </a:lnTo>
                <a:lnTo>
                  <a:pt x="2158397" y="4320658"/>
                </a:lnTo>
                <a:lnTo>
                  <a:pt x="2126710" y="4352363"/>
                </a:lnTo>
                <a:lnTo>
                  <a:pt x="2093914" y="4382926"/>
                </a:lnTo>
                <a:lnTo>
                  <a:pt x="2060042" y="4412314"/>
                </a:lnTo>
                <a:lnTo>
                  <a:pt x="2025125" y="4440496"/>
                </a:lnTo>
                <a:lnTo>
                  <a:pt x="1989197" y="4467438"/>
                </a:lnTo>
                <a:lnTo>
                  <a:pt x="1952290" y="4493108"/>
                </a:lnTo>
                <a:lnTo>
                  <a:pt x="1914437" y="4517474"/>
                </a:lnTo>
                <a:lnTo>
                  <a:pt x="1875670" y="4540503"/>
                </a:lnTo>
                <a:lnTo>
                  <a:pt x="1836021" y="4562163"/>
                </a:lnTo>
                <a:lnTo>
                  <a:pt x="1795524" y="4582421"/>
                </a:lnTo>
                <a:lnTo>
                  <a:pt x="1754211" y="4601244"/>
                </a:lnTo>
                <a:lnTo>
                  <a:pt x="1712113" y="4618602"/>
                </a:lnTo>
                <a:lnTo>
                  <a:pt x="1669265" y="4634460"/>
                </a:lnTo>
                <a:lnTo>
                  <a:pt x="1625698" y="4648787"/>
                </a:lnTo>
                <a:lnTo>
                  <a:pt x="1581444" y="4661549"/>
                </a:lnTo>
                <a:lnTo>
                  <a:pt x="1536537" y="4672716"/>
                </a:lnTo>
                <a:lnTo>
                  <a:pt x="1491009" y="4682253"/>
                </a:lnTo>
                <a:lnTo>
                  <a:pt x="1444893" y="4690129"/>
                </a:lnTo>
                <a:lnTo>
                  <a:pt x="1398220" y="4696312"/>
                </a:lnTo>
                <a:lnTo>
                  <a:pt x="1351024" y="4700768"/>
                </a:lnTo>
                <a:lnTo>
                  <a:pt x="1303337" y="4703465"/>
                </a:lnTo>
                <a:lnTo>
                  <a:pt x="1255191" y="4704372"/>
                </a:lnTo>
                <a:close/>
              </a:path>
            </a:pathLst>
          </a:custGeom>
          <a:solidFill>
            <a:srgbClr val="6D5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765550" y="3249739"/>
            <a:ext cx="1898014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Дані</a:t>
            </a:r>
            <a:r>
              <a:rPr sz="1400" spc="-4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достатні</a:t>
            </a:r>
            <a:r>
              <a:rPr sz="1400" spc="-4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Segoe Print"/>
                <a:cs typeface="Segoe Print"/>
              </a:rPr>
              <a:t>для </a:t>
            </a:r>
            <a:r>
              <a:rPr sz="1400" spc="-10" dirty="0">
                <a:solidFill>
                  <a:srgbClr val="FFFFFF"/>
                </a:solidFill>
                <a:latin typeface="Segoe Print"/>
                <a:cs typeface="Segoe Print"/>
              </a:rPr>
              <a:t>проектування видобутку;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потрібні</a:t>
            </a:r>
            <a:r>
              <a:rPr sz="1400" spc="-40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Print"/>
                <a:cs typeface="Segoe Print"/>
              </a:rPr>
              <a:t>уточнення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в</a:t>
            </a:r>
            <a:r>
              <a:rPr sz="1400" spc="-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Print"/>
                <a:cs typeface="Segoe Print"/>
              </a:rPr>
              <a:t>процесі експлуатації.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8259" y="2433002"/>
            <a:ext cx="17119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0979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Segoe Print"/>
                <a:cs typeface="Segoe Print"/>
              </a:rPr>
              <a:t>B — </a:t>
            </a:r>
            <a:r>
              <a:rPr sz="1800" b="1" spc="-20" dirty="0">
                <a:solidFill>
                  <a:srgbClr val="FFFFFF"/>
                </a:solidFill>
                <a:latin typeface="Segoe Print"/>
                <a:cs typeface="Segoe Print"/>
              </a:rPr>
              <a:t>добре </a:t>
            </a:r>
            <a:r>
              <a:rPr sz="1800" b="1" dirty="0">
                <a:solidFill>
                  <a:srgbClr val="FFFFFF"/>
                </a:solidFill>
                <a:latin typeface="Segoe Print"/>
                <a:cs typeface="Segoe Print"/>
              </a:rPr>
              <a:t>вивчені</a:t>
            </a:r>
            <a:r>
              <a:rPr sz="1800" b="1" spc="-3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Segoe Print"/>
                <a:cs typeface="Segoe Print"/>
              </a:rPr>
              <a:t>запаси</a:t>
            </a:r>
            <a:endParaRPr sz="1800">
              <a:latin typeface="Segoe Print"/>
              <a:cs typeface="Segoe Prin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22491" y="1821497"/>
            <a:ext cx="2512060" cy="4704715"/>
          </a:xfrm>
          <a:custGeom>
            <a:avLst/>
            <a:gdLst/>
            <a:ahLst/>
            <a:cxnLst/>
            <a:rect l="l" t="t" r="r" b="b"/>
            <a:pathLst>
              <a:path w="2512059" h="4704715">
                <a:moveTo>
                  <a:pt x="1255699" y="4704372"/>
                </a:moveTo>
                <a:lnTo>
                  <a:pt x="1207553" y="4703465"/>
                </a:lnTo>
                <a:lnTo>
                  <a:pt x="1159865" y="4700768"/>
                </a:lnTo>
                <a:lnTo>
                  <a:pt x="1112668" y="4696312"/>
                </a:lnTo>
                <a:lnTo>
                  <a:pt x="1065994" y="4690129"/>
                </a:lnTo>
                <a:lnTo>
                  <a:pt x="1019876" y="4682253"/>
                </a:lnTo>
                <a:lnTo>
                  <a:pt x="974346" y="4672716"/>
                </a:lnTo>
                <a:lnTo>
                  <a:pt x="929437" y="4661549"/>
                </a:lnTo>
                <a:lnTo>
                  <a:pt x="885182" y="4648787"/>
                </a:lnTo>
                <a:lnTo>
                  <a:pt x="841611" y="4634460"/>
                </a:lnTo>
                <a:lnTo>
                  <a:pt x="798760" y="4618602"/>
                </a:lnTo>
                <a:lnTo>
                  <a:pt x="756658" y="4601244"/>
                </a:lnTo>
                <a:lnTo>
                  <a:pt x="715340" y="4582421"/>
                </a:lnTo>
                <a:lnTo>
                  <a:pt x="674837" y="4562163"/>
                </a:lnTo>
                <a:lnTo>
                  <a:pt x="635183" y="4540503"/>
                </a:lnTo>
                <a:lnTo>
                  <a:pt x="596408" y="4517474"/>
                </a:lnTo>
                <a:lnTo>
                  <a:pt x="558547" y="4493108"/>
                </a:lnTo>
                <a:lnTo>
                  <a:pt x="521631" y="4467438"/>
                </a:lnTo>
                <a:lnTo>
                  <a:pt x="485693" y="4440496"/>
                </a:lnTo>
                <a:lnTo>
                  <a:pt x="450765" y="4412314"/>
                </a:lnTo>
                <a:lnTo>
                  <a:pt x="416880" y="4382926"/>
                </a:lnTo>
                <a:lnTo>
                  <a:pt x="384070" y="4352363"/>
                </a:lnTo>
                <a:lnTo>
                  <a:pt x="352368" y="4320658"/>
                </a:lnTo>
                <a:lnTo>
                  <a:pt x="321806" y="4287843"/>
                </a:lnTo>
                <a:lnTo>
                  <a:pt x="292417" y="4253951"/>
                </a:lnTo>
                <a:lnTo>
                  <a:pt x="264233" y="4219014"/>
                </a:lnTo>
                <a:lnTo>
                  <a:pt x="237286" y="4183065"/>
                </a:lnTo>
                <a:lnTo>
                  <a:pt x="211610" y="4146136"/>
                </a:lnTo>
                <a:lnTo>
                  <a:pt x="187236" y="4108260"/>
                </a:lnTo>
                <a:lnTo>
                  <a:pt x="164197" y="4069469"/>
                </a:lnTo>
                <a:lnTo>
                  <a:pt x="142525" y="4029795"/>
                </a:lnTo>
                <a:lnTo>
                  <a:pt x="122253" y="3989271"/>
                </a:lnTo>
                <a:lnTo>
                  <a:pt x="103414" y="3947930"/>
                </a:lnTo>
                <a:lnTo>
                  <a:pt x="86039" y="3905803"/>
                </a:lnTo>
                <a:lnTo>
                  <a:pt x="70162" y="3862924"/>
                </a:lnTo>
                <a:lnTo>
                  <a:pt x="55814" y="3819324"/>
                </a:lnTo>
                <a:lnTo>
                  <a:pt x="43029" y="3775037"/>
                </a:lnTo>
                <a:lnTo>
                  <a:pt x="31838" y="3730095"/>
                </a:lnTo>
                <a:lnTo>
                  <a:pt x="22274" y="3684529"/>
                </a:lnTo>
                <a:lnTo>
                  <a:pt x="14370" y="3638373"/>
                </a:lnTo>
                <a:lnTo>
                  <a:pt x="8158" y="3591659"/>
                </a:lnTo>
                <a:lnTo>
                  <a:pt x="3671" y="3544420"/>
                </a:lnTo>
                <a:lnTo>
                  <a:pt x="940" y="3496687"/>
                </a:lnTo>
                <a:lnTo>
                  <a:pt x="0" y="3448494"/>
                </a:lnTo>
                <a:lnTo>
                  <a:pt x="0" y="1255458"/>
                </a:lnTo>
                <a:lnTo>
                  <a:pt x="940" y="1207293"/>
                </a:lnTo>
                <a:lnTo>
                  <a:pt x="3671" y="1159588"/>
                </a:lnTo>
                <a:lnTo>
                  <a:pt x="8158" y="1112375"/>
                </a:lnTo>
                <a:lnTo>
                  <a:pt x="14370" y="1065685"/>
                </a:lnTo>
                <a:lnTo>
                  <a:pt x="22274" y="1019553"/>
                </a:lnTo>
                <a:lnTo>
                  <a:pt x="31838" y="974010"/>
                </a:lnTo>
                <a:lnTo>
                  <a:pt x="43029" y="929088"/>
                </a:lnTo>
                <a:lnTo>
                  <a:pt x="55814" y="884821"/>
                </a:lnTo>
                <a:lnTo>
                  <a:pt x="70162" y="841240"/>
                </a:lnTo>
                <a:lnTo>
                  <a:pt x="86039" y="798379"/>
                </a:lnTo>
                <a:lnTo>
                  <a:pt x="103414" y="756269"/>
                </a:lnTo>
                <a:lnTo>
                  <a:pt x="122253" y="714943"/>
                </a:lnTo>
                <a:lnTo>
                  <a:pt x="142525" y="674434"/>
                </a:lnTo>
                <a:lnTo>
                  <a:pt x="164197" y="634774"/>
                </a:lnTo>
                <a:lnTo>
                  <a:pt x="187236" y="595996"/>
                </a:lnTo>
                <a:lnTo>
                  <a:pt x="211610" y="558131"/>
                </a:lnTo>
                <a:lnTo>
                  <a:pt x="237286" y="521213"/>
                </a:lnTo>
                <a:lnTo>
                  <a:pt x="264233" y="485275"/>
                </a:lnTo>
                <a:lnTo>
                  <a:pt x="292417" y="450347"/>
                </a:lnTo>
                <a:lnTo>
                  <a:pt x="321806" y="416464"/>
                </a:lnTo>
                <a:lnTo>
                  <a:pt x="352368" y="383657"/>
                </a:lnTo>
                <a:lnTo>
                  <a:pt x="384070" y="351959"/>
                </a:lnTo>
                <a:lnTo>
                  <a:pt x="416880" y="321403"/>
                </a:lnTo>
                <a:lnTo>
                  <a:pt x="450765" y="292021"/>
                </a:lnTo>
                <a:lnTo>
                  <a:pt x="485693" y="263844"/>
                </a:lnTo>
                <a:lnTo>
                  <a:pt x="521631" y="236907"/>
                </a:lnTo>
                <a:lnTo>
                  <a:pt x="558547" y="211241"/>
                </a:lnTo>
                <a:lnTo>
                  <a:pt x="596408" y="186879"/>
                </a:lnTo>
                <a:lnTo>
                  <a:pt x="635183" y="163854"/>
                </a:lnTo>
                <a:lnTo>
                  <a:pt x="674837" y="142197"/>
                </a:lnTo>
                <a:lnTo>
                  <a:pt x="715340" y="121941"/>
                </a:lnTo>
                <a:lnTo>
                  <a:pt x="756658" y="103120"/>
                </a:lnTo>
                <a:lnTo>
                  <a:pt x="798760" y="85764"/>
                </a:lnTo>
                <a:lnTo>
                  <a:pt x="841611" y="69907"/>
                </a:lnTo>
                <a:lnTo>
                  <a:pt x="885182" y="55582"/>
                </a:lnTo>
                <a:lnTo>
                  <a:pt x="929437" y="42820"/>
                </a:lnTo>
                <a:lnTo>
                  <a:pt x="974346" y="31654"/>
                </a:lnTo>
                <a:lnTo>
                  <a:pt x="1019876" y="22117"/>
                </a:lnTo>
                <a:lnTo>
                  <a:pt x="1065994" y="14242"/>
                </a:lnTo>
                <a:lnTo>
                  <a:pt x="1112668" y="8059"/>
                </a:lnTo>
                <a:lnTo>
                  <a:pt x="1159865" y="3603"/>
                </a:lnTo>
                <a:lnTo>
                  <a:pt x="1207553" y="906"/>
                </a:lnTo>
                <a:lnTo>
                  <a:pt x="1255699" y="0"/>
                </a:lnTo>
                <a:lnTo>
                  <a:pt x="1303845" y="906"/>
                </a:lnTo>
                <a:lnTo>
                  <a:pt x="1351532" y="3603"/>
                </a:lnTo>
                <a:lnTo>
                  <a:pt x="1398729" y="8059"/>
                </a:lnTo>
                <a:lnTo>
                  <a:pt x="1445402" y="14242"/>
                </a:lnTo>
                <a:lnTo>
                  <a:pt x="1491519" y="22117"/>
                </a:lnTo>
                <a:lnTo>
                  <a:pt x="1537048" y="31654"/>
                </a:lnTo>
                <a:lnTo>
                  <a:pt x="1581957" y="42820"/>
                </a:lnTo>
                <a:lnTo>
                  <a:pt x="1626212" y="55582"/>
                </a:lnTo>
                <a:lnTo>
                  <a:pt x="1669782" y="69907"/>
                </a:lnTo>
                <a:lnTo>
                  <a:pt x="1712634" y="85764"/>
                </a:lnTo>
                <a:lnTo>
                  <a:pt x="1754736" y="103120"/>
                </a:lnTo>
                <a:lnTo>
                  <a:pt x="1796054" y="121941"/>
                </a:lnTo>
                <a:lnTo>
                  <a:pt x="1836557" y="142197"/>
                </a:lnTo>
                <a:lnTo>
                  <a:pt x="1876213" y="163854"/>
                </a:lnTo>
                <a:lnTo>
                  <a:pt x="1914988" y="186879"/>
                </a:lnTo>
                <a:lnTo>
                  <a:pt x="1952851" y="211241"/>
                </a:lnTo>
                <a:lnTo>
                  <a:pt x="1989768" y="236907"/>
                </a:lnTo>
                <a:lnTo>
                  <a:pt x="2025708" y="263844"/>
                </a:lnTo>
                <a:lnTo>
                  <a:pt x="2060637" y="292021"/>
                </a:lnTo>
                <a:lnTo>
                  <a:pt x="2094524" y="321403"/>
                </a:lnTo>
                <a:lnTo>
                  <a:pt x="2127336" y="351959"/>
                </a:lnTo>
                <a:lnTo>
                  <a:pt x="2159041" y="383657"/>
                </a:lnTo>
                <a:lnTo>
                  <a:pt x="2189606" y="416464"/>
                </a:lnTo>
                <a:lnTo>
                  <a:pt x="2218999" y="450347"/>
                </a:lnTo>
                <a:lnTo>
                  <a:pt x="2247186" y="485275"/>
                </a:lnTo>
                <a:lnTo>
                  <a:pt x="2274137" y="521213"/>
                </a:lnTo>
                <a:lnTo>
                  <a:pt x="2299818" y="558131"/>
                </a:lnTo>
                <a:lnTo>
                  <a:pt x="2324196" y="595996"/>
                </a:lnTo>
                <a:lnTo>
                  <a:pt x="2347240" y="634774"/>
                </a:lnTo>
                <a:lnTo>
                  <a:pt x="2368917" y="674434"/>
                </a:lnTo>
                <a:lnTo>
                  <a:pt x="2389195" y="714943"/>
                </a:lnTo>
                <a:lnTo>
                  <a:pt x="2408040" y="756269"/>
                </a:lnTo>
                <a:lnTo>
                  <a:pt x="2425422" y="798379"/>
                </a:lnTo>
                <a:lnTo>
                  <a:pt x="2441306" y="841240"/>
                </a:lnTo>
                <a:lnTo>
                  <a:pt x="2455661" y="884821"/>
                </a:lnTo>
                <a:lnTo>
                  <a:pt x="2468454" y="929088"/>
                </a:lnTo>
                <a:lnTo>
                  <a:pt x="2479653" y="974010"/>
                </a:lnTo>
                <a:lnTo>
                  <a:pt x="2489226" y="1019553"/>
                </a:lnTo>
                <a:lnTo>
                  <a:pt x="2497139" y="1065685"/>
                </a:lnTo>
                <a:lnTo>
                  <a:pt x="2503360" y="1112375"/>
                </a:lnTo>
                <a:lnTo>
                  <a:pt x="2507858" y="1159588"/>
                </a:lnTo>
                <a:lnTo>
                  <a:pt x="2510599" y="1207293"/>
                </a:lnTo>
                <a:lnTo>
                  <a:pt x="2511552" y="1255458"/>
                </a:lnTo>
                <a:lnTo>
                  <a:pt x="2511552" y="3448494"/>
                </a:lnTo>
                <a:lnTo>
                  <a:pt x="2510599" y="3496687"/>
                </a:lnTo>
                <a:lnTo>
                  <a:pt x="2507858" y="3544420"/>
                </a:lnTo>
                <a:lnTo>
                  <a:pt x="2503360" y="3591659"/>
                </a:lnTo>
                <a:lnTo>
                  <a:pt x="2497139" y="3638373"/>
                </a:lnTo>
                <a:lnTo>
                  <a:pt x="2489226" y="3684529"/>
                </a:lnTo>
                <a:lnTo>
                  <a:pt x="2479653" y="3730095"/>
                </a:lnTo>
                <a:lnTo>
                  <a:pt x="2468454" y="3775037"/>
                </a:lnTo>
                <a:lnTo>
                  <a:pt x="2455661" y="3819324"/>
                </a:lnTo>
                <a:lnTo>
                  <a:pt x="2441306" y="3862924"/>
                </a:lnTo>
                <a:lnTo>
                  <a:pt x="2425422" y="3905803"/>
                </a:lnTo>
                <a:lnTo>
                  <a:pt x="2408040" y="3947930"/>
                </a:lnTo>
                <a:lnTo>
                  <a:pt x="2389195" y="3989271"/>
                </a:lnTo>
                <a:lnTo>
                  <a:pt x="2368917" y="4029795"/>
                </a:lnTo>
                <a:lnTo>
                  <a:pt x="2347240" y="4069469"/>
                </a:lnTo>
                <a:lnTo>
                  <a:pt x="2324196" y="4108260"/>
                </a:lnTo>
                <a:lnTo>
                  <a:pt x="2299818" y="4146136"/>
                </a:lnTo>
                <a:lnTo>
                  <a:pt x="2274137" y="4183065"/>
                </a:lnTo>
                <a:lnTo>
                  <a:pt x="2247186" y="4219014"/>
                </a:lnTo>
                <a:lnTo>
                  <a:pt x="2218999" y="4253951"/>
                </a:lnTo>
                <a:lnTo>
                  <a:pt x="2189606" y="4287843"/>
                </a:lnTo>
                <a:lnTo>
                  <a:pt x="2159041" y="4320658"/>
                </a:lnTo>
                <a:lnTo>
                  <a:pt x="2127336" y="4352363"/>
                </a:lnTo>
                <a:lnTo>
                  <a:pt x="2094524" y="4382926"/>
                </a:lnTo>
                <a:lnTo>
                  <a:pt x="2060637" y="4412314"/>
                </a:lnTo>
                <a:lnTo>
                  <a:pt x="2025708" y="4440496"/>
                </a:lnTo>
                <a:lnTo>
                  <a:pt x="1989768" y="4467438"/>
                </a:lnTo>
                <a:lnTo>
                  <a:pt x="1952851" y="4493108"/>
                </a:lnTo>
                <a:lnTo>
                  <a:pt x="1914988" y="4517474"/>
                </a:lnTo>
                <a:lnTo>
                  <a:pt x="1876213" y="4540503"/>
                </a:lnTo>
                <a:lnTo>
                  <a:pt x="1836557" y="4562163"/>
                </a:lnTo>
                <a:lnTo>
                  <a:pt x="1796054" y="4582421"/>
                </a:lnTo>
                <a:lnTo>
                  <a:pt x="1754736" y="4601244"/>
                </a:lnTo>
                <a:lnTo>
                  <a:pt x="1712634" y="4618602"/>
                </a:lnTo>
                <a:lnTo>
                  <a:pt x="1669782" y="4634460"/>
                </a:lnTo>
                <a:lnTo>
                  <a:pt x="1626212" y="4648787"/>
                </a:lnTo>
                <a:lnTo>
                  <a:pt x="1581957" y="4661549"/>
                </a:lnTo>
                <a:lnTo>
                  <a:pt x="1537048" y="4672716"/>
                </a:lnTo>
                <a:lnTo>
                  <a:pt x="1491519" y="4682253"/>
                </a:lnTo>
                <a:lnTo>
                  <a:pt x="1445402" y="4690129"/>
                </a:lnTo>
                <a:lnTo>
                  <a:pt x="1398729" y="4696312"/>
                </a:lnTo>
                <a:lnTo>
                  <a:pt x="1351532" y="4700768"/>
                </a:lnTo>
                <a:lnTo>
                  <a:pt x="1303845" y="4703465"/>
                </a:lnTo>
                <a:lnTo>
                  <a:pt x="1255699" y="4704372"/>
                </a:lnTo>
                <a:close/>
              </a:path>
            </a:pathLst>
          </a:custGeom>
          <a:solidFill>
            <a:srgbClr val="E1D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465570" y="3249739"/>
            <a:ext cx="202438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189" marR="114935" algn="ctr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Є</a:t>
            </a:r>
            <a:r>
              <a:rPr sz="1400" spc="-4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інформація</a:t>
            </a:r>
            <a:r>
              <a:rPr sz="1400" spc="-4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25" dirty="0">
                <a:solidFill>
                  <a:srgbClr val="252525"/>
                </a:solidFill>
                <a:latin typeface="Segoe Print"/>
                <a:cs typeface="Segoe Print"/>
              </a:rPr>
              <a:t>про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форму</a:t>
            </a:r>
            <a:r>
              <a:rPr sz="1400" spc="-2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покладу,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якість,</a:t>
            </a:r>
            <a:r>
              <a:rPr sz="1400" spc="-5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20" dirty="0">
                <a:solidFill>
                  <a:srgbClr val="252525"/>
                </a:solidFill>
                <a:latin typeface="Segoe Print"/>
                <a:cs typeface="Segoe Print"/>
              </a:rPr>
              <a:t>умови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залягання;</a:t>
            </a:r>
            <a:r>
              <a:rPr sz="1400" spc="50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необхідні</a:t>
            </a:r>
            <a:r>
              <a:rPr sz="1400" spc="-4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додаткові</a:t>
            </a:r>
            <a:endParaRPr sz="1400">
              <a:latin typeface="Segoe Print"/>
              <a:cs typeface="Segoe Print"/>
            </a:endParaRPr>
          </a:p>
          <a:p>
            <a:pPr algn="ctr">
              <a:lnSpc>
                <a:spcPct val="100000"/>
              </a:lnSpc>
              <a:spcBef>
                <a:spcPts val="840"/>
              </a:spcBef>
            </a:pP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роботи</a:t>
            </a:r>
            <a:r>
              <a:rPr sz="1400" spc="-3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для</a:t>
            </a:r>
            <a:r>
              <a:rPr sz="1400" spc="-3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розробки.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51625" y="2501582"/>
            <a:ext cx="16529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895" marR="5080" indent="-41719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D57F6"/>
                </a:solidFill>
                <a:latin typeface="Segoe Print"/>
                <a:cs typeface="Segoe Print"/>
              </a:rPr>
              <a:t>C1</a:t>
            </a:r>
            <a:r>
              <a:rPr sz="1400" b="1" spc="-15" dirty="0">
                <a:solidFill>
                  <a:srgbClr val="6D57F6"/>
                </a:solidFill>
                <a:latin typeface="Segoe Print"/>
                <a:cs typeface="Segoe Print"/>
              </a:rPr>
              <a:t> </a:t>
            </a:r>
            <a:r>
              <a:rPr sz="1400" b="1" dirty="0">
                <a:solidFill>
                  <a:srgbClr val="6D57F6"/>
                </a:solidFill>
                <a:latin typeface="Segoe Print"/>
                <a:cs typeface="Segoe Print"/>
              </a:rPr>
              <a:t>—</a:t>
            </a:r>
            <a:r>
              <a:rPr sz="1400" b="1" spc="-15" dirty="0">
                <a:solidFill>
                  <a:srgbClr val="6D57F6"/>
                </a:solidFill>
                <a:latin typeface="Segoe Print"/>
                <a:cs typeface="Segoe Print"/>
              </a:rPr>
              <a:t> </a:t>
            </a:r>
            <a:r>
              <a:rPr sz="1400" b="1" spc="-10" dirty="0">
                <a:solidFill>
                  <a:srgbClr val="6D57F6"/>
                </a:solidFill>
                <a:latin typeface="Segoe Print"/>
                <a:cs typeface="Segoe Print"/>
              </a:rPr>
              <a:t>попередньо розвідані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87028" y="1821497"/>
            <a:ext cx="2510155" cy="4704715"/>
          </a:xfrm>
          <a:custGeom>
            <a:avLst/>
            <a:gdLst/>
            <a:ahLst/>
            <a:cxnLst/>
            <a:rect l="l" t="t" r="r" b="b"/>
            <a:pathLst>
              <a:path w="2510154" h="4704715">
                <a:moveTo>
                  <a:pt x="1254683" y="4704372"/>
                </a:moveTo>
                <a:lnTo>
                  <a:pt x="1206537" y="4703465"/>
                </a:lnTo>
                <a:lnTo>
                  <a:pt x="1158849" y="4700768"/>
                </a:lnTo>
                <a:lnTo>
                  <a:pt x="1111652" y="4696312"/>
                </a:lnTo>
                <a:lnTo>
                  <a:pt x="1064979" y="4690129"/>
                </a:lnTo>
                <a:lnTo>
                  <a:pt x="1018862" y="4682253"/>
                </a:lnTo>
                <a:lnTo>
                  <a:pt x="973333" y="4672716"/>
                </a:lnTo>
                <a:lnTo>
                  <a:pt x="928426" y="4661549"/>
                </a:lnTo>
                <a:lnTo>
                  <a:pt x="884172" y="4648787"/>
                </a:lnTo>
                <a:lnTo>
                  <a:pt x="840605" y="4634460"/>
                </a:lnTo>
                <a:lnTo>
                  <a:pt x="797756" y="4618602"/>
                </a:lnTo>
                <a:lnTo>
                  <a:pt x="755659" y="4601244"/>
                </a:lnTo>
                <a:lnTo>
                  <a:pt x="714346" y="4582421"/>
                </a:lnTo>
                <a:lnTo>
                  <a:pt x="673849" y="4562163"/>
                </a:lnTo>
                <a:lnTo>
                  <a:pt x="634202" y="4540503"/>
                </a:lnTo>
                <a:lnTo>
                  <a:pt x="595435" y="4517474"/>
                </a:lnTo>
                <a:lnTo>
                  <a:pt x="557583" y="4493108"/>
                </a:lnTo>
                <a:lnTo>
                  <a:pt x="520678" y="4467438"/>
                </a:lnTo>
                <a:lnTo>
                  <a:pt x="484751" y="4440496"/>
                </a:lnTo>
                <a:lnTo>
                  <a:pt x="449837" y="4412314"/>
                </a:lnTo>
                <a:lnTo>
                  <a:pt x="415966" y="4382926"/>
                </a:lnTo>
                <a:lnTo>
                  <a:pt x="383173" y="4352363"/>
                </a:lnTo>
                <a:lnTo>
                  <a:pt x="351488" y="4320658"/>
                </a:lnTo>
                <a:lnTo>
                  <a:pt x="320946" y="4287843"/>
                </a:lnTo>
                <a:lnTo>
                  <a:pt x="291578" y="4253951"/>
                </a:lnTo>
                <a:lnTo>
                  <a:pt x="263417" y="4219014"/>
                </a:lnTo>
                <a:lnTo>
                  <a:pt x="236495" y="4183065"/>
                </a:lnTo>
                <a:lnTo>
                  <a:pt x="210845" y="4146136"/>
                </a:lnTo>
                <a:lnTo>
                  <a:pt x="186500" y="4108260"/>
                </a:lnTo>
                <a:lnTo>
                  <a:pt x="163492" y="4069469"/>
                </a:lnTo>
                <a:lnTo>
                  <a:pt x="141854" y="4029795"/>
                </a:lnTo>
                <a:lnTo>
                  <a:pt x="121618" y="3989271"/>
                </a:lnTo>
                <a:lnTo>
                  <a:pt x="102816" y="3947930"/>
                </a:lnTo>
                <a:lnTo>
                  <a:pt x="85482" y="3905803"/>
                </a:lnTo>
                <a:lnTo>
                  <a:pt x="69648" y="3862924"/>
                </a:lnTo>
                <a:lnTo>
                  <a:pt x="55346" y="3819324"/>
                </a:lnTo>
                <a:lnTo>
                  <a:pt x="42609" y="3775037"/>
                </a:lnTo>
                <a:lnTo>
                  <a:pt x="31469" y="3730095"/>
                </a:lnTo>
                <a:lnTo>
                  <a:pt x="21960" y="3684529"/>
                </a:lnTo>
                <a:lnTo>
                  <a:pt x="14112" y="3638373"/>
                </a:lnTo>
                <a:lnTo>
                  <a:pt x="7960" y="3591659"/>
                </a:lnTo>
                <a:lnTo>
                  <a:pt x="3536" y="3544420"/>
                </a:lnTo>
                <a:lnTo>
                  <a:pt x="871" y="3496687"/>
                </a:lnTo>
                <a:lnTo>
                  <a:pt x="0" y="3448494"/>
                </a:lnTo>
                <a:lnTo>
                  <a:pt x="0" y="1255458"/>
                </a:lnTo>
                <a:lnTo>
                  <a:pt x="871" y="1207293"/>
                </a:lnTo>
                <a:lnTo>
                  <a:pt x="3536" y="1159588"/>
                </a:lnTo>
                <a:lnTo>
                  <a:pt x="7960" y="1112375"/>
                </a:lnTo>
                <a:lnTo>
                  <a:pt x="14112" y="1065685"/>
                </a:lnTo>
                <a:lnTo>
                  <a:pt x="21960" y="1019553"/>
                </a:lnTo>
                <a:lnTo>
                  <a:pt x="31469" y="974010"/>
                </a:lnTo>
                <a:lnTo>
                  <a:pt x="42609" y="929088"/>
                </a:lnTo>
                <a:lnTo>
                  <a:pt x="55346" y="884821"/>
                </a:lnTo>
                <a:lnTo>
                  <a:pt x="69648" y="841240"/>
                </a:lnTo>
                <a:lnTo>
                  <a:pt x="85482" y="798379"/>
                </a:lnTo>
                <a:lnTo>
                  <a:pt x="102816" y="756269"/>
                </a:lnTo>
                <a:lnTo>
                  <a:pt x="121618" y="714943"/>
                </a:lnTo>
                <a:lnTo>
                  <a:pt x="141854" y="674434"/>
                </a:lnTo>
                <a:lnTo>
                  <a:pt x="163492" y="634774"/>
                </a:lnTo>
                <a:lnTo>
                  <a:pt x="186500" y="595996"/>
                </a:lnTo>
                <a:lnTo>
                  <a:pt x="210845" y="558131"/>
                </a:lnTo>
                <a:lnTo>
                  <a:pt x="236495" y="521213"/>
                </a:lnTo>
                <a:lnTo>
                  <a:pt x="263417" y="485275"/>
                </a:lnTo>
                <a:lnTo>
                  <a:pt x="291578" y="450347"/>
                </a:lnTo>
                <a:lnTo>
                  <a:pt x="320946" y="416464"/>
                </a:lnTo>
                <a:lnTo>
                  <a:pt x="351488" y="383657"/>
                </a:lnTo>
                <a:lnTo>
                  <a:pt x="383173" y="351959"/>
                </a:lnTo>
                <a:lnTo>
                  <a:pt x="415966" y="321403"/>
                </a:lnTo>
                <a:lnTo>
                  <a:pt x="449837" y="292021"/>
                </a:lnTo>
                <a:lnTo>
                  <a:pt x="484751" y="263844"/>
                </a:lnTo>
                <a:lnTo>
                  <a:pt x="520678" y="236907"/>
                </a:lnTo>
                <a:lnTo>
                  <a:pt x="557583" y="211241"/>
                </a:lnTo>
                <a:lnTo>
                  <a:pt x="595435" y="186879"/>
                </a:lnTo>
                <a:lnTo>
                  <a:pt x="634202" y="163854"/>
                </a:lnTo>
                <a:lnTo>
                  <a:pt x="673849" y="142197"/>
                </a:lnTo>
                <a:lnTo>
                  <a:pt x="714346" y="121941"/>
                </a:lnTo>
                <a:lnTo>
                  <a:pt x="755659" y="103120"/>
                </a:lnTo>
                <a:lnTo>
                  <a:pt x="797756" y="85764"/>
                </a:lnTo>
                <a:lnTo>
                  <a:pt x="840605" y="69907"/>
                </a:lnTo>
                <a:lnTo>
                  <a:pt x="884172" y="55582"/>
                </a:lnTo>
                <a:lnTo>
                  <a:pt x="928426" y="42820"/>
                </a:lnTo>
                <a:lnTo>
                  <a:pt x="973333" y="31654"/>
                </a:lnTo>
                <a:lnTo>
                  <a:pt x="1018862" y="22117"/>
                </a:lnTo>
                <a:lnTo>
                  <a:pt x="1064979" y="14242"/>
                </a:lnTo>
                <a:lnTo>
                  <a:pt x="1111652" y="8059"/>
                </a:lnTo>
                <a:lnTo>
                  <a:pt x="1158849" y="3603"/>
                </a:lnTo>
                <a:lnTo>
                  <a:pt x="1206537" y="906"/>
                </a:lnTo>
                <a:lnTo>
                  <a:pt x="1254683" y="0"/>
                </a:lnTo>
                <a:lnTo>
                  <a:pt x="1302829" y="906"/>
                </a:lnTo>
                <a:lnTo>
                  <a:pt x="1350516" y="3603"/>
                </a:lnTo>
                <a:lnTo>
                  <a:pt x="1397712" y="8059"/>
                </a:lnTo>
                <a:lnTo>
                  <a:pt x="1444385" y="14242"/>
                </a:lnTo>
                <a:lnTo>
                  <a:pt x="1490502" y="22117"/>
                </a:lnTo>
                <a:lnTo>
                  <a:pt x="1536031" y="31654"/>
                </a:lnTo>
                <a:lnTo>
                  <a:pt x="1580939" y="42820"/>
                </a:lnTo>
                <a:lnTo>
                  <a:pt x="1625193" y="55582"/>
                </a:lnTo>
                <a:lnTo>
                  <a:pt x="1668762" y="69907"/>
                </a:lnTo>
                <a:lnTo>
                  <a:pt x="1711612" y="85764"/>
                </a:lnTo>
                <a:lnTo>
                  <a:pt x="1753711" y="103120"/>
                </a:lnTo>
                <a:lnTo>
                  <a:pt x="1795027" y="121941"/>
                </a:lnTo>
                <a:lnTo>
                  <a:pt x="1835527" y="142197"/>
                </a:lnTo>
                <a:lnTo>
                  <a:pt x="1875179" y="163854"/>
                </a:lnTo>
                <a:lnTo>
                  <a:pt x="1913951" y="186879"/>
                </a:lnTo>
                <a:lnTo>
                  <a:pt x="1951808" y="211241"/>
                </a:lnTo>
                <a:lnTo>
                  <a:pt x="1988721" y="236907"/>
                </a:lnTo>
                <a:lnTo>
                  <a:pt x="2024654" y="263844"/>
                </a:lnTo>
                <a:lnTo>
                  <a:pt x="2059577" y="292021"/>
                </a:lnTo>
                <a:lnTo>
                  <a:pt x="2093457" y="321403"/>
                </a:lnTo>
                <a:lnTo>
                  <a:pt x="2126261" y="351959"/>
                </a:lnTo>
                <a:lnTo>
                  <a:pt x="2157957" y="383657"/>
                </a:lnTo>
                <a:lnTo>
                  <a:pt x="2188512" y="416464"/>
                </a:lnTo>
                <a:lnTo>
                  <a:pt x="2217894" y="450347"/>
                </a:lnTo>
                <a:lnTo>
                  <a:pt x="2246070" y="485275"/>
                </a:lnTo>
                <a:lnTo>
                  <a:pt x="2273008" y="521213"/>
                </a:lnTo>
                <a:lnTo>
                  <a:pt x="2298676" y="558131"/>
                </a:lnTo>
                <a:lnTo>
                  <a:pt x="2323040" y="595996"/>
                </a:lnTo>
                <a:lnTo>
                  <a:pt x="2346068" y="634774"/>
                </a:lnTo>
                <a:lnTo>
                  <a:pt x="2367729" y="674434"/>
                </a:lnTo>
                <a:lnTo>
                  <a:pt x="2387988" y="714943"/>
                </a:lnTo>
                <a:lnTo>
                  <a:pt x="2406815" y="756269"/>
                </a:lnTo>
                <a:lnTo>
                  <a:pt x="2424176" y="798379"/>
                </a:lnTo>
                <a:lnTo>
                  <a:pt x="2440039" y="841240"/>
                </a:lnTo>
                <a:lnTo>
                  <a:pt x="2454371" y="884821"/>
                </a:lnTo>
                <a:lnTo>
                  <a:pt x="2467140" y="929088"/>
                </a:lnTo>
                <a:lnTo>
                  <a:pt x="2478314" y="974010"/>
                </a:lnTo>
                <a:lnTo>
                  <a:pt x="2487859" y="1019553"/>
                </a:lnTo>
                <a:lnTo>
                  <a:pt x="2495744" y="1065685"/>
                </a:lnTo>
                <a:lnTo>
                  <a:pt x="2501936" y="1112375"/>
                </a:lnTo>
                <a:lnTo>
                  <a:pt x="2506402" y="1159588"/>
                </a:lnTo>
                <a:lnTo>
                  <a:pt x="2509110" y="1207293"/>
                </a:lnTo>
                <a:lnTo>
                  <a:pt x="2510028" y="1255458"/>
                </a:lnTo>
                <a:lnTo>
                  <a:pt x="2510028" y="3448494"/>
                </a:lnTo>
                <a:lnTo>
                  <a:pt x="2509110" y="3496687"/>
                </a:lnTo>
                <a:lnTo>
                  <a:pt x="2506402" y="3544420"/>
                </a:lnTo>
                <a:lnTo>
                  <a:pt x="2501936" y="3591659"/>
                </a:lnTo>
                <a:lnTo>
                  <a:pt x="2495744" y="3638373"/>
                </a:lnTo>
                <a:lnTo>
                  <a:pt x="2487859" y="3684529"/>
                </a:lnTo>
                <a:lnTo>
                  <a:pt x="2478314" y="3730095"/>
                </a:lnTo>
                <a:lnTo>
                  <a:pt x="2467140" y="3775037"/>
                </a:lnTo>
                <a:lnTo>
                  <a:pt x="2454371" y="3819324"/>
                </a:lnTo>
                <a:lnTo>
                  <a:pt x="2440039" y="3862924"/>
                </a:lnTo>
                <a:lnTo>
                  <a:pt x="2424176" y="3905803"/>
                </a:lnTo>
                <a:lnTo>
                  <a:pt x="2406815" y="3947930"/>
                </a:lnTo>
                <a:lnTo>
                  <a:pt x="2387988" y="3989271"/>
                </a:lnTo>
                <a:lnTo>
                  <a:pt x="2367729" y="4029795"/>
                </a:lnTo>
                <a:lnTo>
                  <a:pt x="2346068" y="4069469"/>
                </a:lnTo>
                <a:lnTo>
                  <a:pt x="2323040" y="4108260"/>
                </a:lnTo>
                <a:lnTo>
                  <a:pt x="2298676" y="4146136"/>
                </a:lnTo>
                <a:lnTo>
                  <a:pt x="2273008" y="4183065"/>
                </a:lnTo>
                <a:lnTo>
                  <a:pt x="2246070" y="4219014"/>
                </a:lnTo>
                <a:lnTo>
                  <a:pt x="2217894" y="4253951"/>
                </a:lnTo>
                <a:lnTo>
                  <a:pt x="2188512" y="4287843"/>
                </a:lnTo>
                <a:lnTo>
                  <a:pt x="2157957" y="4320658"/>
                </a:lnTo>
                <a:lnTo>
                  <a:pt x="2126261" y="4352363"/>
                </a:lnTo>
                <a:lnTo>
                  <a:pt x="2093457" y="4382926"/>
                </a:lnTo>
                <a:lnTo>
                  <a:pt x="2059577" y="4412314"/>
                </a:lnTo>
                <a:lnTo>
                  <a:pt x="2024654" y="4440496"/>
                </a:lnTo>
                <a:lnTo>
                  <a:pt x="1988721" y="4467438"/>
                </a:lnTo>
                <a:lnTo>
                  <a:pt x="1951808" y="4493108"/>
                </a:lnTo>
                <a:lnTo>
                  <a:pt x="1913951" y="4517474"/>
                </a:lnTo>
                <a:lnTo>
                  <a:pt x="1875179" y="4540503"/>
                </a:lnTo>
                <a:lnTo>
                  <a:pt x="1835527" y="4562163"/>
                </a:lnTo>
                <a:lnTo>
                  <a:pt x="1795027" y="4582421"/>
                </a:lnTo>
                <a:lnTo>
                  <a:pt x="1753711" y="4601244"/>
                </a:lnTo>
                <a:lnTo>
                  <a:pt x="1711612" y="4618602"/>
                </a:lnTo>
                <a:lnTo>
                  <a:pt x="1668762" y="4634460"/>
                </a:lnTo>
                <a:lnTo>
                  <a:pt x="1625193" y="4648787"/>
                </a:lnTo>
                <a:lnTo>
                  <a:pt x="1580939" y="4661549"/>
                </a:lnTo>
                <a:lnTo>
                  <a:pt x="1536031" y="4672716"/>
                </a:lnTo>
                <a:lnTo>
                  <a:pt x="1490502" y="4682253"/>
                </a:lnTo>
                <a:lnTo>
                  <a:pt x="1444385" y="4690129"/>
                </a:lnTo>
                <a:lnTo>
                  <a:pt x="1397712" y="4696312"/>
                </a:lnTo>
                <a:lnTo>
                  <a:pt x="1350516" y="4700768"/>
                </a:lnTo>
                <a:lnTo>
                  <a:pt x="1302829" y="4703465"/>
                </a:lnTo>
                <a:lnTo>
                  <a:pt x="1254683" y="4704372"/>
                </a:lnTo>
                <a:close/>
              </a:path>
            </a:pathLst>
          </a:custGeom>
          <a:solidFill>
            <a:srgbClr val="6D5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258300" y="3249739"/>
            <a:ext cx="196659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Відомі</a:t>
            </a:r>
            <a:r>
              <a:rPr sz="1400" spc="-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FFFFFF"/>
                </a:solidFill>
                <a:latin typeface="Segoe Print"/>
                <a:cs typeface="Segoe Print"/>
              </a:rPr>
              <a:t>лише</a:t>
            </a:r>
            <a:r>
              <a:rPr sz="1400" spc="-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Segoe Print"/>
                <a:cs typeface="Segoe Print"/>
              </a:rPr>
              <a:t>загальні характеристики родовища; потребують широкої геологорозвідки.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94190" y="2468562"/>
            <a:ext cx="169418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109" marR="5080" indent="-48704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Segoe Print"/>
                <a:cs typeface="Segoe Print"/>
              </a:rPr>
              <a:t>C2</a:t>
            </a:r>
            <a:r>
              <a:rPr sz="1600" b="1" spc="-2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600" b="1" dirty="0">
                <a:solidFill>
                  <a:srgbClr val="FFFFFF"/>
                </a:solidFill>
                <a:latin typeface="Segoe Print"/>
                <a:cs typeface="Segoe Print"/>
              </a:rPr>
              <a:t>—</a:t>
            </a:r>
            <a:r>
              <a:rPr sz="1600" b="1" spc="-15" dirty="0">
                <a:solidFill>
                  <a:srgbClr val="FFFFFF"/>
                </a:solidFill>
                <a:latin typeface="Segoe Print"/>
                <a:cs typeface="Segoe Print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Segoe Print"/>
                <a:cs typeface="Segoe Print"/>
              </a:rPr>
              <a:t>прогнозні запаси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4279392" cy="2276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1864" y="4639055"/>
            <a:ext cx="1848612" cy="22189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9910" y="543560"/>
            <a:ext cx="87807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Класифікація</a:t>
            </a:r>
            <a:r>
              <a:rPr spc="-110" dirty="0"/>
              <a:t> </a:t>
            </a:r>
            <a:r>
              <a:rPr dirty="0"/>
              <a:t>за</a:t>
            </a:r>
            <a:r>
              <a:rPr spc="-110" dirty="0"/>
              <a:t> </a:t>
            </a:r>
            <a:r>
              <a:rPr dirty="0"/>
              <a:t>промисловим</a:t>
            </a:r>
            <a:r>
              <a:rPr spc="-114" dirty="0"/>
              <a:t> </a:t>
            </a:r>
            <a:r>
              <a:rPr spc="-10" dirty="0"/>
              <a:t>значенням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47620" y="5393563"/>
            <a:ext cx="6466205" cy="74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085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B7ACFA"/>
                </a:solidFill>
                <a:latin typeface="Segoe Print"/>
                <a:cs typeface="Segoe Print"/>
              </a:rPr>
              <a:t>Нерентабельні</a:t>
            </a:r>
            <a:endParaRPr sz="2000">
              <a:latin typeface="Segoe Print"/>
              <a:cs typeface="Segoe Print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видобуток</a:t>
            </a:r>
            <a:r>
              <a:rPr sz="1600" spc="-6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збитковий</a:t>
            </a:r>
            <a:r>
              <a:rPr sz="1600" spc="-6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(традиційно</a:t>
            </a:r>
            <a:r>
              <a:rPr sz="1600" spc="-6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входять</a:t>
            </a:r>
            <a:r>
              <a:rPr sz="1600" spc="-6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у</a:t>
            </a:r>
            <a:r>
              <a:rPr sz="1600" spc="-6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Segoe Print"/>
                <a:cs typeface="Segoe Print"/>
              </a:rPr>
              <a:t>позабалансові)</a:t>
            </a:r>
            <a:endParaRPr sz="1600">
              <a:latin typeface="Segoe Print"/>
              <a:cs typeface="Segoe Prin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96284" y="1981949"/>
            <a:ext cx="2983865" cy="2983865"/>
            <a:chOff x="3796284" y="1981949"/>
            <a:chExt cx="2983865" cy="2983865"/>
          </a:xfrm>
        </p:grpSpPr>
        <p:sp>
          <p:nvSpPr>
            <p:cNvPr id="7" name="object 7"/>
            <p:cNvSpPr/>
            <p:nvPr/>
          </p:nvSpPr>
          <p:spPr>
            <a:xfrm>
              <a:off x="3803661" y="2258783"/>
              <a:ext cx="1212215" cy="918844"/>
            </a:xfrm>
            <a:custGeom>
              <a:avLst/>
              <a:gdLst/>
              <a:ahLst/>
              <a:cxnLst/>
              <a:rect l="l" t="t" r="r" b="b"/>
              <a:pathLst>
                <a:path w="1212214" h="918844">
                  <a:moveTo>
                    <a:pt x="43124" y="75426"/>
                  </a:moveTo>
                  <a:lnTo>
                    <a:pt x="28536" y="74703"/>
                  </a:lnTo>
                  <a:lnTo>
                    <a:pt x="14873" y="68211"/>
                  </a:lnTo>
                  <a:lnTo>
                    <a:pt x="4912" y="57052"/>
                  </a:lnTo>
                  <a:lnTo>
                    <a:pt x="4798" y="56925"/>
                  </a:lnTo>
                  <a:lnTo>
                    <a:pt x="0" y="43127"/>
                  </a:lnTo>
                  <a:lnTo>
                    <a:pt x="723" y="28537"/>
                  </a:lnTo>
                  <a:lnTo>
                    <a:pt x="7215" y="14871"/>
                  </a:lnTo>
                  <a:lnTo>
                    <a:pt x="18507" y="4797"/>
                  </a:lnTo>
                  <a:lnTo>
                    <a:pt x="32304" y="0"/>
                  </a:lnTo>
                  <a:lnTo>
                    <a:pt x="46891" y="727"/>
                  </a:lnTo>
                  <a:lnTo>
                    <a:pt x="60555" y="7226"/>
                  </a:lnTo>
                  <a:lnTo>
                    <a:pt x="70629" y="18510"/>
                  </a:lnTo>
                  <a:lnTo>
                    <a:pt x="75428" y="32304"/>
                  </a:lnTo>
                  <a:lnTo>
                    <a:pt x="75311" y="34671"/>
                  </a:lnTo>
                  <a:lnTo>
                    <a:pt x="39993" y="34671"/>
                  </a:lnTo>
                  <a:lnTo>
                    <a:pt x="35434" y="40767"/>
                  </a:lnTo>
                  <a:lnTo>
                    <a:pt x="65310" y="63143"/>
                  </a:lnTo>
                  <a:lnTo>
                    <a:pt x="56921" y="70628"/>
                  </a:lnTo>
                  <a:lnTo>
                    <a:pt x="43124" y="75426"/>
                  </a:lnTo>
                  <a:close/>
                </a:path>
                <a:path w="1212214" h="918844">
                  <a:moveTo>
                    <a:pt x="65310" y="63143"/>
                  </a:moveTo>
                  <a:lnTo>
                    <a:pt x="35434" y="40767"/>
                  </a:lnTo>
                  <a:lnTo>
                    <a:pt x="39993" y="34671"/>
                  </a:lnTo>
                  <a:lnTo>
                    <a:pt x="69876" y="57052"/>
                  </a:lnTo>
                  <a:lnTo>
                    <a:pt x="68213" y="60553"/>
                  </a:lnTo>
                  <a:lnTo>
                    <a:pt x="65310" y="63143"/>
                  </a:lnTo>
                  <a:close/>
                </a:path>
                <a:path w="1212214" h="918844">
                  <a:moveTo>
                    <a:pt x="69876" y="57052"/>
                  </a:moveTo>
                  <a:lnTo>
                    <a:pt x="39993" y="34671"/>
                  </a:lnTo>
                  <a:lnTo>
                    <a:pt x="75311" y="34671"/>
                  </a:lnTo>
                  <a:lnTo>
                    <a:pt x="74705" y="46890"/>
                  </a:lnTo>
                  <a:lnTo>
                    <a:pt x="69937" y="56925"/>
                  </a:lnTo>
                  <a:lnTo>
                    <a:pt x="69876" y="57052"/>
                  </a:lnTo>
                  <a:close/>
                </a:path>
                <a:path w="1212214" h="918844">
                  <a:moveTo>
                    <a:pt x="1207301" y="918489"/>
                  </a:moveTo>
                  <a:lnTo>
                    <a:pt x="65310" y="63143"/>
                  </a:lnTo>
                  <a:lnTo>
                    <a:pt x="68213" y="60553"/>
                  </a:lnTo>
                  <a:lnTo>
                    <a:pt x="69876" y="57052"/>
                  </a:lnTo>
                  <a:lnTo>
                    <a:pt x="1211873" y="912393"/>
                  </a:lnTo>
                  <a:lnTo>
                    <a:pt x="1207301" y="918489"/>
                  </a:lnTo>
                  <a:close/>
                </a:path>
              </a:pathLst>
            </a:custGeom>
            <a:solidFill>
              <a:srgbClr val="928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6387" y="2127377"/>
              <a:ext cx="2637739" cy="263773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796284" y="1981949"/>
              <a:ext cx="2983865" cy="2983865"/>
            </a:xfrm>
            <a:custGeom>
              <a:avLst/>
              <a:gdLst/>
              <a:ahLst/>
              <a:cxnLst/>
              <a:rect l="l" t="t" r="r" b="b"/>
              <a:pathLst>
                <a:path w="2983865" h="2983865">
                  <a:moveTo>
                    <a:pt x="2983585" y="1511922"/>
                  </a:moveTo>
                  <a:lnTo>
                    <a:pt x="2970885" y="1511681"/>
                  </a:lnTo>
                  <a:lnTo>
                    <a:pt x="2970894" y="1472565"/>
                  </a:lnTo>
                  <a:lnTo>
                    <a:pt x="2970669" y="1460360"/>
                  </a:lnTo>
                  <a:lnTo>
                    <a:pt x="2983369" y="1460119"/>
                  </a:lnTo>
                  <a:lnTo>
                    <a:pt x="2983598" y="1472565"/>
                  </a:lnTo>
                  <a:lnTo>
                    <a:pt x="2983585" y="1511922"/>
                  </a:lnTo>
                  <a:close/>
                </a:path>
                <a:path w="2983865" h="2983865">
                  <a:moveTo>
                    <a:pt x="2969399" y="1422450"/>
                  </a:moveTo>
                  <a:lnTo>
                    <a:pt x="2969094" y="1415757"/>
                  </a:lnTo>
                  <a:lnTo>
                    <a:pt x="2968028" y="1396873"/>
                  </a:lnTo>
                  <a:lnTo>
                    <a:pt x="2966707" y="1378064"/>
                  </a:lnTo>
                  <a:lnTo>
                    <a:pt x="2966212" y="1371993"/>
                  </a:lnTo>
                  <a:lnTo>
                    <a:pt x="2978873" y="1370952"/>
                  </a:lnTo>
                  <a:lnTo>
                    <a:pt x="2979369" y="1377061"/>
                  </a:lnTo>
                  <a:lnTo>
                    <a:pt x="2980690" y="1396034"/>
                  </a:lnTo>
                  <a:lnTo>
                    <a:pt x="2981782" y="1415072"/>
                  </a:lnTo>
                  <a:lnTo>
                    <a:pt x="2982087" y="1421892"/>
                  </a:lnTo>
                  <a:lnTo>
                    <a:pt x="2969399" y="1422450"/>
                  </a:lnTo>
                  <a:close/>
                </a:path>
                <a:path w="2983865" h="2983865">
                  <a:moveTo>
                    <a:pt x="2962694" y="1334223"/>
                  </a:moveTo>
                  <a:lnTo>
                    <a:pt x="2961386" y="1322019"/>
                  </a:lnTo>
                  <a:lnTo>
                    <a:pt x="2959138" y="1303477"/>
                  </a:lnTo>
                  <a:lnTo>
                    <a:pt x="2956534" y="1284033"/>
                  </a:lnTo>
                  <a:lnTo>
                    <a:pt x="2969107" y="1282204"/>
                  </a:lnTo>
                  <a:lnTo>
                    <a:pt x="2971736" y="1301838"/>
                  </a:lnTo>
                  <a:lnTo>
                    <a:pt x="2973997" y="1320533"/>
                  </a:lnTo>
                  <a:lnTo>
                    <a:pt x="2975317" y="1332852"/>
                  </a:lnTo>
                  <a:lnTo>
                    <a:pt x="2962694" y="1334223"/>
                  </a:lnTo>
                  <a:close/>
                </a:path>
                <a:path w="2983865" h="2983865">
                  <a:moveTo>
                    <a:pt x="2950768" y="1246543"/>
                  </a:moveTo>
                  <a:lnTo>
                    <a:pt x="2947923" y="1230033"/>
                  </a:lnTo>
                  <a:lnTo>
                    <a:pt x="2944558" y="1211859"/>
                  </a:lnTo>
                  <a:lnTo>
                    <a:pt x="2941573" y="1196746"/>
                  </a:lnTo>
                  <a:lnTo>
                    <a:pt x="2954032" y="1194269"/>
                  </a:lnTo>
                  <a:lnTo>
                    <a:pt x="2957029" y="1209421"/>
                  </a:lnTo>
                  <a:lnTo>
                    <a:pt x="2960420" y="1227759"/>
                  </a:lnTo>
                  <a:lnTo>
                    <a:pt x="2963278" y="1244384"/>
                  </a:lnTo>
                  <a:lnTo>
                    <a:pt x="2950768" y="1246543"/>
                  </a:lnTo>
                  <a:close/>
                </a:path>
                <a:path w="2983865" h="2983865">
                  <a:moveTo>
                    <a:pt x="2933560" y="1159662"/>
                  </a:moveTo>
                  <a:lnTo>
                    <a:pt x="2933153" y="1157808"/>
                  </a:lnTo>
                  <a:lnTo>
                    <a:pt x="2928912" y="1139964"/>
                  </a:lnTo>
                  <a:lnTo>
                    <a:pt x="2924467" y="1122197"/>
                  </a:lnTo>
                  <a:lnTo>
                    <a:pt x="2921393" y="1110589"/>
                  </a:lnTo>
                  <a:lnTo>
                    <a:pt x="2933674" y="1107338"/>
                  </a:lnTo>
                  <a:lnTo>
                    <a:pt x="2936747" y="1118997"/>
                  </a:lnTo>
                  <a:lnTo>
                    <a:pt x="2941243" y="1136916"/>
                  </a:lnTo>
                  <a:lnTo>
                    <a:pt x="2945523" y="1154925"/>
                  </a:lnTo>
                  <a:lnTo>
                    <a:pt x="2945955" y="1156881"/>
                  </a:lnTo>
                  <a:lnTo>
                    <a:pt x="2933560" y="1159662"/>
                  </a:lnTo>
                  <a:close/>
                </a:path>
                <a:path w="2983865" h="2983865">
                  <a:moveTo>
                    <a:pt x="2911170" y="1074051"/>
                  </a:moveTo>
                  <a:lnTo>
                    <a:pt x="2909836" y="1069416"/>
                  </a:lnTo>
                  <a:lnTo>
                    <a:pt x="2904528" y="1052004"/>
                  </a:lnTo>
                  <a:lnTo>
                    <a:pt x="2899029" y="1034681"/>
                  </a:lnTo>
                  <a:lnTo>
                    <a:pt x="2896082" y="1025791"/>
                  </a:lnTo>
                  <a:lnTo>
                    <a:pt x="2908134" y="1021791"/>
                  </a:lnTo>
                  <a:lnTo>
                    <a:pt x="2911093" y="1030719"/>
                  </a:lnTo>
                  <a:lnTo>
                    <a:pt x="2916643" y="1048194"/>
                  </a:lnTo>
                  <a:lnTo>
                    <a:pt x="2921990" y="1065758"/>
                  </a:lnTo>
                  <a:lnTo>
                    <a:pt x="2923374" y="1070495"/>
                  </a:lnTo>
                  <a:lnTo>
                    <a:pt x="2911170" y="1074051"/>
                  </a:lnTo>
                  <a:close/>
                </a:path>
                <a:path w="2983865" h="2983865">
                  <a:moveTo>
                    <a:pt x="2883674" y="989939"/>
                  </a:moveTo>
                  <a:lnTo>
                    <a:pt x="2881274" y="983272"/>
                  </a:lnTo>
                  <a:lnTo>
                    <a:pt x="2874962" y="966330"/>
                  </a:lnTo>
                  <a:lnTo>
                    <a:pt x="2868434" y="949490"/>
                  </a:lnTo>
                  <a:lnTo>
                    <a:pt x="2865704" y="942670"/>
                  </a:lnTo>
                  <a:lnTo>
                    <a:pt x="2877489" y="937945"/>
                  </a:lnTo>
                  <a:lnTo>
                    <a:pt x="2880233" y="944791"/>
                  </a:lnTo>
                  <a:lnTo>
                    <a:pt x="2886811" y="961783"/>
                  </a:lnTo>
                  <a:lnTo>
                    <a:pt x="2893187" y="978877"/>
                  </a:lnTo>
                  <a:lnTo>
                    <a:pt x="2895625" y="985647"/>
                  </a:lnTo>
                  <a:lnTo>
                    <a:pt x="2883674" y="989939"/>
                  </a:lnTo>
                  <a:close/>
                </a:path>
                <a:path w="2983865" h="2983865">
                  <a:moveTo>
                    <a:pt x="2851149" y="907630"/>
                  </a:moveTo>
                  <a:lnTo>
                    <a:pt x="2847682" y="899566"/>
                  </a:lnTo>
                  <a:lnTo>
                    <a:pt x="2840367" y="883132"/>
                  </a:lnTo>
                  <a:lnTo>
                    <a:pt x="2832874" y="866800"/>
                  </a:lnTo>
                  <a:lnTo>
                    <a:pt x="2830372" y="861529"/>
                  </a:lnTo>
                  <a:lnTo>
                    <a:pt x="2841840" y="856094"/>
                  </a:lnTo>
                  <a:lnTo>
                    <a:pt x="2844355" y="861390"/>
                  </a:lnTo>
                  <a:lnTo>
                    <a:pt x="2851924" y="877862"/>
                  </a:lnTo>
                  <a:lnTo>
                    <a:pt x="2859303" y="894435"/>
                  </a:lnTo>
                  <a:lnTo>
                    <a:pt x="2862821" y="902614"/>
                  </a:lnTo>
                  <a:lnTo>
                    <a:pt x="2851149" y="907630"/>
                  </a:lnTo>
                  <a:close/>
                </a:path>
                <a:path w="2983865" h="2983865">
                  <a:moveTo>
                    <a:pt x="2813735" y="827430"/>
                  </a:moveTo>
                  <a:lnTo>
                    <a:pt x="2809214" y="818464"/>
                  </a:lnTo>
                  <a:lnTo>
                    <a:pt x="2800959" y="802576"/>
                  </a:lnTo>
                  <a:lnTo>
                    <a:pt x="2792514" y="786803"/>
                  </a:lnTo>
                  <a:lnTo>
                    <a:pt x="2790228" y="782662"/>
                  </a:lnTo>
                  <a:lnTo>
                    <a:pt x="2801353" y="776528"/>
                  </a:lnTo>
                  <a:lnTo>
                    <a:pt x="2803651" y="780707"/>
                  </a:lnTo>
                  <a:lnTo>
                    <a:pt x="2812173" y="796620"/>
                  </a:lnTo>
                  <a:lnTo>
                    <a:pt x="2820504" y="812647"/>
                  </a:lnTo>
                  <a:lnTo>
                    <a:pt x="2825076" y="821715"/>
                  </a:lnTo>
                  <a:lnTo>
                    <a:pt x="2813735" y="827430"/>
                  </a:lnTo>
                  <a:close/>
                </a:path>
                <a:path w="2983865" h="2983865">
                  <a:moveTo>
                    <a:pt x="2771584" y="749617"/>
                  </a:moveTo>
                  <a:lnTo>
                    <a:pt x="2766072" y="740168"/>
                  </a:lnTo>
                  <a:lnTo>
                    <a:pt x="2756890" y="724852"/>
                  </a:lnTo>
                  <a:lnTo>
                    <a:pt x="2747543" y="709663"/>
                  </a:lnTo>
                  <a:lnTo>
                    <a:pt x="2745435" y="706335"/>
                  </a:lnTo>
                  <a:lnTo>
                    <a:pt x="2756166" y="699541"/>
                  </a:lnTo>
                  <a:lnTo>
                    <a:pt x="2758300" y="702906"/>
                  </a:lnTo>
                  <a:lnTo>
                    <a:pt x="2767736" y="718235"/>
                  </a:lnTo>
                  <a:lnTo>
                    <a:pt x="2776982" y="733666"/>
                  </a:lnTo>
                  <a:lnTo>
                    <a:pt x="2782557" y="743216"/>
                  </a:lnTo>
                  <a:lnTo>
                    <a:pt x="2771584" y="749617"/>
                  </a:lnTo>
                  <a:close/>
                </a:path>
                <a:path w="2983865" h="2983865">
                  <a:moveTo>
                    <a:pt x="2724835" y="674458"/>
                  </a:moveTo>
                  <a:lnTo>
                    <a:pt x="2718422" y="664845"/>
                  </a:lnTo>
                  <a:lnTo>
                    <a:pt x="2708363" y="650151"/>
                  </a:lnTo>
                  <a:lnTo>
                    <a:pt x="2698140" y="635584"/>
                  </a:lnTo>
                  <a:lnTo>
                    <a:pt x="2696146" y="632815"/>
                  </a:lnTo>
                  <a:lnTo>
                    <a:pt x="2706458" y="625398"/>
                  </a:lnTo>
                  <a:lnTo>
                    <a:pt x="2708465" y="628192"/>
                  </a:lnTo>
                  <a:lnTo>
                    <a:pt x="2718777" y="642886"/>
                  </a:lnTo>
                  <a:lnTo>
                    <a:pt x="2728925" y="657694"/>
                  </a:lnTo>
                  <a:lnTo>
                    <a:pt x="2735402" y="667423"/>
                  </a:lnTo>
                  <a:lnTo>
                    <a:pt x="2724835" y="674458"/>
                  </a:lnTo>
                  <a:close/>
                </a:path>
                <a:path w="2983865" h="2983865">
                  <a:moveTo>
                    <a:pt x="2673692" y="602234"/>
                  </a:moveTo>
                  <a:lnTo>
                    <a:pt x="2666453" y="592670"/>
                  </a:lnTo>
                  <a:lnTo>
                    <a:pt x="2655557" y="578637"/>
                  </a:lnTo>
                  <a:lnTo>
                    <a:pt x="2644495" y="564730"/>
                  </a:lnTo>
                  <a:lnTo>
                    <a:pt x="2642577" y="562368"/>
                  </a:lnTo>
                  <a:lnTo>
                    <a:pt x="2652420" y="554342"/>
                  </a:lnTo>
                  <a:lnTo>
                    <a:pt x="2654363" y="556729"/>
                  </a:lnTo>
                  <a:lnTo>
                    <a:pt x="2665514" y="570750"/>
                  </a:lnTo>
                  <a:lnTo>
                    <a:pt x="2676512" y="584911"/>
                  </a:lnTo>
                  <a:lnTo>
                    <a:pt x="2683814" y="594563"/>
                  </a:lnTo>
                  <a:lnTo>
                    <a:pt x="2673692" y="602234"/>
                  </a:lnTo>
                  <a:close/>
                </a:path>
                <a:path w="2983865" h="2983865">
                  <a:moveTo>
                    <a:pt x="2618333" y="533184"/>
                  </a:moveTo>
                  <a:lnTo>
                    <a:pt x="2610345" y="523836"/>
                  </a:lnTo>
                  <a:lnTo>
                    <a:pt x="2598635" y="510489"/>
                  </a:lnTo>
                  <a:lnTo>
                    <a:pt x="2586774" y="497281"/>
                  </a:lnTo>
                  <a:lnTo>
                    <a:pt x="2584894" y="495236"/>
                  </a:lnTo>
                  <a:lnTo>
                    <a:pt x="2594241" y="486638"/>
                  </a:lnTo>
                  <a:lnTo>
                    <a:pt x="2596146" y="488721"/>
                  </a:lnTo>
                  <a:lnTo>
                    <a:pt x="2608110" y="502031"/>
                  </a:lnTo>
                  <a:lnTo>
                    <a:pt x="2619921" y="515493"/>
                  </a:lnTo>
                  <a:lnTo>
                    <a:pt x="2627985" y="524916"/>
                  </a:lnTo>
                  <a:lnTo>
                    <a:pt x="2618333" y="533184"/>
                  </a:lnTo>
                  <a:close/>
                </a:path>
                <a:path w="2983865" h="2983865">
                  <a:moveTo>
                    <a:pt x="2558961" y="467537"/>
                  </a:moveTo>
                  <a:lnTo>
                    <a:pt x="2550274" y="458533"/>
                  </a:lnTo>
                  <a:lnTo>
                    <a:pt x="2537802" y="445909"/>
                  </a:lnTo>
                  <a:lnTo>
                    <a:pt x="2525179" y="433438"/>
                  </a:lnTo>
                  <a:lnTo>
                    <a:pt x="2523324" y="431660"/>
                  </a:lnTo>
                  <a:lnTo>
                    <a:pt x="2532151" y="422516"/>
                  </a:lnTo>
                  <a:lnTo>
                    <a:pt x="2534018" y="424332"/>
                  </a:lnTo>
                  <a:lnTo>
                    <a:pt x="2546756" y="436905"/>
                  </a:lnTo>
                  <a:lnTo>
                    <a:pt x="2559329" y="449630"/>
                  </a:lnTo>
                  <a:lnTo>
                    <a:pt x="2568105" y="458724"/>
                  </a:lnTo>
                  <a:lnTo>
                    <a:pt x="2558961" y="467537"/>
                  </a:lnTo>
                  <a:close/>
                </a:path>
                <a:path w="2983865" h="2983865">
                  <a:moveTo>
                    <a:pt x="2495791" y="405549"/>
                  </a:moveTo>
                  <a:lnTo>
                    <a:pt x="2486431" y="396925"/>
                  </a:lnTo>
                  <a:lnTo>
                    <a:pt x="2473223" y="385076"/>
                  </a:lnTo>
                  <a:lnTo>
                    <a:pt x="2459875" y="373367"/>
                  </a:lnTo>
                  <a:lnTo>
                    <a:pt x="2458085" y="371843"/>
                  </a:lnTo>
                  <a:lnTo>
                    <a:pt x="2466352" y="362191"/>
                  </a:lnTo>
                  <a:lnTo>
                    <a:pt x="2468156" y="363740"/>
                  </a:lnTo>
                  <a:lnTo>
                    <a:pt x="2481618" y="375551"/>
                  </a:lnTo>
                  <a:lnTo>
                    <a:pt x="2494940" y="387502"/>
                  </a:lnTo>
                  <a:lnTo>
                    <a:pt x="2504389" y="396201"/>
                  </a:lnTo>
                  <a:lnTo>
                    <a:pt x="2495791" y="405549"/>
                  </a:lnTo>
                  <a:close/>
                </a:path>
                <a:path w="2983865" h="2983865">
                  <a:moveTo>
                    <a:pt x="2429052" y="347421"/>
                  </a:moveTo>
                  <a:lnTo>
                    <a:pt x="2418994" y="339217"/>
                  </a:lnTo>
                  <a:lnTo>
                    <a:pt x="2405087" y="328155"/>
                  </a:lnTo>
                  <a:lnTo>
                    <a:pt x="2389416" y="316014"/>
                  </a:lnTo>
                  <a:lnTo>
                    <a:pt x="2397074" y="305892"/>
                  </a:lnTo>
                  <a:lnTo>
                    <a:pt x="2398750" y="307149"/>
                  </a:lnTo>
                  <a:lnTo>
                    <a:pt x="2412898" y="318147"/>
                  </a:lnTo>
                  <a:lnTo>
                    <a:pt x="2426931" y="329298"/>
                  </a:lnTo>
                  <a:lnTo>
                    <a:pt x="2437079" y="337566"/>
                  </a:lnTo>
                  <a:lnTo>
                    <a:pt x="2429052" y="347421"/>
                  </a:lnTo>
                  <a:close/>
                </a:path>
                <a:path w="2983865" h="2983865">
                  <a:moveTo>
                    <a:pt x="2358961" y="293357"/>
                  </a:moveTo>
                  <a:lnTo>
                    <a:pt x="2348141" y="285559"/>
                  </a:lnTo>
                  <a:lnTo>
                    <a:pt x="2333574" y="275336"/>
                  </a:lnTo>
                  <a:lnTo>
                    <a:pt x="2318880" y="265277"/>
                  </a:lnTo>
                  <a:lnTo>
                    <a:pt x="2317534" y="264375"/>
                  </a:lnTo>
                  <a:lnTo>
                    <a:pt x="2324569" y="253809"/>
                  </a:lnTo>
                  <a:lnTo>
                    <a:pt x="2325954" y="254736"/>
                  </a:lnTo>
                  <a:lnTo>
                    <a:pt x="2340775" y="264871"/>
                  </a:lnTo>
                  <a:lnTo>
                    <a:pt x="2355468" y="275183"/>
                  </a:lnTo>
                  <a:lnTo>
                    <a:pt x="2366391" y="283057"/>
                  </a:lnTo>
                  <a:lnTo>
                    <a:pt x="2358961" y="293357"/>
                  </a:lnTo>
                  <a:close/>
                </a:path>
                <a:path w="2983865" h="2983865">
                  <a:moveTo>
                    <a:pt x="2285784" y="243586"/>
                  </a:moveTo>
                  <a:lnTo>
                    <a:pt x="2274049" y="236156"/>
                  </a:lnTo>
                  <a:lnTo>
                    <a:pt x="2258872" y="226796"/>
                  </a:lnTo>
                  <a:lnTo>
                    <a:pt x="2242692" y="217119"/>
                  </a:lnTo>
                  <a:lnTo>
                    <a:pt x="2249093" y="206146"/>
                  </a:lnTo>
                  <a:lnTo>
                    <a:pt x="2265426" y="215925"/>
                  </a:lnTo>
                  <a:lnTo>
                    <a:pt x="2280742" y="225361"/>
                  </a:lnTo>
                  <a:lnTo>
                    <a:pt x="2292578" y="232854"/>
                  </a:lnTo>
                  <a:lnTo>
                    <a:pt x="2285784" y="243586"/>
                  </a:lnTo>
                  <a:close/>
                </a:path>
                <a:path w="2983865" h="2983865">
                  <a:moveTo>
                    <a:pt x="2209774" y="198259"/>
                  </a:moveTo>
                  <a:lnTo>
                    <a:pt x="2196922" y="191185"/>
                  </a:lnTo>
                  <a:lnTo>
                    <a:pt x="2181148" y="182740"/>
                  </a:lnTo>
                  <a:lnTo>
                    <a:pt x="2165172" y="174434"/>
                  </a:lnTo>
                  <a:lnTo>
                    <a:pt x="2171014" y="163156"/>
                  </a:lnTo>
                  <a:lnTo>
                    <a:pt x="2187041" y="171488"/>
                  </a:lnTo>
                  <a:lnTo>
                    <a:pt x="2202954" y="180009"/>
                  </a:lnTo>
                  <a:lnTo>
                    <a:pt x="2215895" y="187134"/>
                  </a:lnTo>
                  <a:lnTo>
                    <a:pt x="2209774" y="198259"/>
                  </a:lnTo>
                  <a:close/>
                </a:path>
                <a:path w="2983865" h="2983865">
                  <a:moveTo>
                    <a:pt x="2131174" y="157581"/>
                  </a:moveTo>
                  <a:lnTo>
                    <a:pt x="2116924" y="150825"/>
                  </a:lnTo>
                  <a:lnTo>
                    <a:pt x="2100592" y="143319"/>
                  </a:lnTo>
                  <a:lnTo>
                    <a:pt x="2085149" y="136448"/>
                  </a:lnTo>
                  <a:lnTo>
                    <a:pt x="2090318" y="124841"/>
                  </a:lnTo>
                  <a:lnTo>
                    <a:pt x="2105799" y="131724"/>
                  </a:lnTo>
                  <a:lnTo>
                    <a:pt x="2122258" y="139293"/>
                  </a:lnTo>
                  <a:lnTo>
                    <a:pt x="2136622" y="146100"/>
                  </a:lnTo>
                  <a:lnTo>
                    <a:pt x="2131174" y="157581"/>
                  </a:lnTo>
                  <a:close/>
                </a:path>
                <a:path w="2983865" h="2983865">
                  <a:moveTo>
                    <a:pt x="2050275" y="121691"/>
                  </a:moveTo>
                  <a:lnTo>
                    <a:pt x="2034235" y="115252"/>
                  </a:lnTo>
                  <a:lnTo>
                    <a:pt x="2017394" y="108724"/>
                  </a:lnTo>
                  <a:lnTo>
                    <a:pt x="2003069" y="103378"/>
                  </a:lnTo>
                  <a:lnTo>
                    <a:pt x="2007501" y="91478"/>
                  </a:lnTo>
                  <a:lnTo>
                    <a:pt x="2021878" y="96850"/>
                  </a:lnTo>
                  <a:lnTo>
                    <a:pt x="2038726" y="103378"/>
                  </a:lnTo>
                  <a:lnTo>
                    <a:pt x="2055012" y="109905"/>
                  </a:lnTo>
                  <a:lnTo>
                    <a:pt x="2050275" y="121691"/>
                  </a:lnTo>
                  <a:close/>
                </a:path>
                <a:path w="2983865" h="2983865">
                  <a:moveTo>
                    <a:pt x="1967293" y="90716"/>
                  </a:moveTo>
                  <a:lnTo>
                    <a:pt x="1949056" y="84658"/>
                  </a:lnTo>
                  <a:lnTo>
                    <a:pt x="1931733" y="79146"/>
                  </a:lnTo>
                  <a:lnTo>
                    <a:pt x="1919135" y="75323"/>
                  </a:lnTo>
                  <a:lnTo>
                    <a:pt x="1922830" y="63169"/>
                  </a:lnTo>
                  <a:lnTo>
                    <a:pt x="1935467" y="67005"/>
                  </a:lnTo>
                  <a:lnTo>
                    <a:pt x="1952929" y="72567"/>
                  </a:lnTo>
                  <a:lnTo>
                    <a:pt x="1970316" y="78320"/>
                  </a:lnTo>
                  <a:lnTo>
                    <a:pt x="1971446" y="78714"/>
                  </a:lnTo>
                  <a:lnTo>
                    <a:pt x="1967293" y="90716"/>
                  </a:lnTo>
                  <a:close/>
                </a:path>
                <a:path w="2983865" h="2983865">
                  <a:moveTo>
                    <a:pt x="1882673" y="64846"/>
                  </a:moveTo>
                  <a:lnTo>
                    <a:pt x="1879218" y="63881"/>
                  </a:lnTo>
                  <a:lnTo>
                    <a:pt x="1861540" y="59220"/>
                  </a:lnTo>
                  <a:lnTo>
                    <a:pt x="1843773" y="54762"/>
                  </a:lnTo>
                  <a:lnTo>
                    <a:pt x="1833676" y="52362"/>
                  </a:lnTo>
                  <a:lnTo>
                    <a:pt x="1836610" y="40005"/>
                  </a:lnTo>
                  <a:lnTo>
                    <a:pt x="1846745" y="42418"/>
                  </a:lnTo>
                  <a:lnTo>
                    <a:pt x="1864664" y="46901"/>
                  </a:lnTo>
                  <a:lnTo>
                    <a:pt x="1882495" y="51612"/>
                  </a:lnTo>
                  <a:lnTo>
                    <a:pt x="1886064" y="52603"/>
                  </a:lnTo>
                  <a:lnTo>
                    <a:pt x="1882673" y="64846"/>
                  </a:lnTo>
                  <a:close/>
                </a:path>
                <a:path w="2983865" h="2983865">
                  <a:moveTo>
                    <a:pt x="1796643" y="44107"/>
                  </a:moveTo>
                  <a:lnTo>
                    <a:pt x="1789976" y="42697"/>
                  </a:lnTo>
                  <a:lnTo>
                    <a:pt x="1771878" y="39116"/>
                  </a:lnTo>
                  <a:lnTo>
                    <a:pt x="1753704" y="35750"/>
                  </a:lnTo>
                  <a:lnTo>
                    <a:pt x="1746986" y="34594"/>
                  </a:lnTo>
                  <a:lnTo>
                    <a:pt x="1749145" y="22072"/>
                  </a:lnTo>
                  <a:lnTo>
                    <a:pt x="1755902" y="23241"/>
                  </a:lnTo>
                  <a:lnTo>
                    <a:pt x="1774228" y="26631"/>
                  </a:lnTo>
                  <a:lnTo>
                    <a:pt x="1792477" y="30251"/>
                  </a:lnTo>
                  <a:lnTo>
                    <a:pt x="1799272" y="31686"/>
                  </a:lnTo>
                  <a:lnTo>
                    <a:pt x="1796643" y="44107"/>
                  </a:lnTo>
                  <a:close/>
                </a:path>
                <a:path w="2983865" h="2983865">
                  <a:moveTo>
                    <a:pt x="1709534" y="28575"/>
                  </a:moveTo>
                  <a:lnTo>
                    <a:pt x="1698739" y="27000"/>
                  </a:lnTo>
                  <a:lnTo>
                    <a:pt x="1680260" y="24523"/>
                  </a:lnTo>
                  <a:lnTo>
                    <a:pt x="1661718" y="22288"/>
                  </a:lnTo>
                  <a:lnTo>
                    <a:pt x="1659394" y="22034"/>
                  </a:lnTo>
                  <a:lnTo>
                    <a:pt x="1660738" y="9664"/>
                  </a:lnTo>
                  <a:lnTo>
                    <a:pt x="1660766" y="9410"/>
                  </a:lnTo>
                  <a:lnTo>
                    <a:pt x="1663115" y="9664"/>
                  </a:lnTo>
                  <a:lnTo>
                    <a:pt x="1681822" y="11925"/>
                  </a:lnTo>
                  <a:lnTo>
                    <a:pt x="1700453" y="14414"/>
                  </a:lnTo>
                  <a:lnTo>
                    <a:pt x="1711375" y="16014"/>
                  </a:lnTo>
                  <a:lnTo>
                    <a:pt x="1709534" y="28575"/>
                  </a:lnTo>
                  <a:close/>
                </a:path>
                <a:path w="2983865" h="2983865">
                  <a:moveTo>
                    <a:pt x="1621650" y="18275"/>
                  </a:moveTo>
                  <a:lnTo>
                    <a:pt x="1605673" y="16954"/>
                  </a:lnTo>
                  <a:lnTo>
                    <a:pt x="1586864" y="15646"/>
                  </a:lnTo>
                  <a:lnTo>
                    <a:pt x="1571129" y="14744"/>
                  </a:lnTo>
                  <a:lnTo>
                    <a:pt x="1571651" y="5613"/>
                  </a:lnTo>
                  <a:lnTo>
                    <a:pt x="1571726" y="4292"/>
                  </a:lnTo>
                  <a:lnTo>
                    <a:pt x="1571853" y="2070"/>
                  </a:lnTo>
                  <a:lnTo>
                    <a:pt x="1587627" y="2959"/>
                  </a:lnTo>
                  <a:lnTo>
                    <a:pt x="1606600" y="4292"/>
                  </a:lnTo>
                  <a:lnTo>
                    <a:pt x="1622691" y="5613"/>
                  </a:lnTo>
                  <a:lnTo>
                    <a:pt x="1621940" y="14744"/>
                  </a:lnTo>
                  <a:lnTo>
                    <a:pt x="1621866" y="15646"/>
                  </a:lnTo>
                  <a:lnTo>
                    <a:pt x="1621758" y="16954"/>
                  </a:lnTo>
                  <a:lnTo>
                    <a:pt x="1621650" y="18275"/>
                  </a:lnTo>
                  <a:close/>
                </a:path>
                <a:path w="2983865" h="2983865">
                  <a:moveTo>
                    <a:pt x="1533236" y="13119"/>
                  </a:moveTo>
                  <a:lnTo>
                    <a:pt x="1530045" y="13119"/>
                  </a:lnTo>
                  <a:lnTo>
                    <a:pt x="1507578" y="12700"/>
                  </a:lnTo>
                  <a:lnTo>
                    <a:pt x="1482674" y="12700"/>
                  </a:lnTo>
                  <a:lnTo>
                    <a:pt x="1482598" y="0"/>
                  </a:lnTo>
                  <a:lnTo>
                    <a:pt x="1507663" y="0"/>
                  </a:lnTo>
                  <a:lnTo>
                    <a:pt x="1530324" y="419"/>
                  </a:lnTo>
                  <a:lnTo>
                    <a:pt x="1533630" y="419"/>
                  </a:lnTo>
                  <a:lnTo>
                    <a:pt x="1533249" y="12700"/>
                  </a:lnTo>
                  <a:lnTo>
                    <a:pt x="1533236" y="13119"/>
                  </a:lnTo>
                  <a:close/>
                </a:path>
                <a:path w="2983865" h="2983865">
                  <a:moveTo>
                    <a:pt x="1394244" y="15824"/>
                  </a:moveTo>
                  <a:lnTo>
                    <a:pt x="1434147" y="1028"/>
                  </a:lnTo>
                  <a:lnTo>
                    <a:pt x="1444345" y="711"/>
                  </a:lnTo>
                  <a:lnTo>
                    <a:pt x="1444739" y="13398"/>
                  </a:lnTo>
                  <a:lnTo>
                    <a:pt x="1434668" y="13716"/>
                  </a:lnTo>
                  <a:lnTo>
                    <a:pt x="1415732" y="14554"/>
                  </a:lnTo>
                  <a:lnTo>
                    <a:pt x="1396860" y="15633"/>
                  </a:lnTo>
                  <a:lnTo>
                    <a:pt x="1394244" y="15824"/>
                  </a:lnTo>
                  <a:close/>
                </a:path>
                <a:path w="2983865" h="2983865">
                  <a:moveTo>
                    <a:pt x="1306080" y="24206"/>
                  </a:moveTo>
                  <a:lnTo>
                    <a:pt x="1304556" y="11595"/>
                  </a:lnTo>
                  <a:lnTo>
                    <a:pt x="1320520" y="9664"/>
                  </a:lnTo>
                  <a:lnTo>
                    <a:pt x="1339291" y="7645"/>
                  </a:lnTo>
                  <a:lnTo>
                    <a:pt x="1355216" y="6121"/>
                  </a:lnTo>
                  <a:lnTo>
                    <a:pt x="1356423" y="18770"/>
                  </a:lnTo>
                  <a:lnTo>
                    <a:pt x="1340612" y="20269"/>
                  </a:lnTo>
                  <a:lnTo>
                    <a:pt x="1321993" y="22275"/>
                  </a:lnTo>
                  <a:lnTo>
                    <a:pt x="1306080" y="24206"/>
                  </a:lnTo>
                  <a:close/>
                </a:path>
                <a:path w="2983865" h="2983865">
                  <a:moveTo>
                    <a:pt x="1218641" y="37833"/>
                  </a:moveTo>
                  <a:lnTo>
                    <a:pt x="1216329" y="25349"/>
                  </a:lnTo>
                  <a:lnTo>
                    <a:pt x="1227734" y="23241"/>
                  </a:lnTo>
                  <a:lnTo>
                    <a:pt x="1246136" y="20066"/>
                  </a:lnTo>
                  <a:lnTo>
                    <a:pt x="1266659" y="16827"/>
                  </a:lnTo>
                  <a:lnTo>
                    <a:pt x="1268501" y="29400"/>
                  </a:lnTo>
                  <a:lnTo>
                    <a:pt x="1266583" y="29679"/>
                  </a:lnTo>
                  <a:lnTo>
                    <a:pt x="1248257" y="32588"/>
                  </a:lnTo>
                  <a:lnTo>
                    <a:pt x="1230007" y="35737"/>
                  </a:lnTo>
                  <a:lnTo>
                    <a:pt x="1218641" y="37833"/>
                  </a:lnTo>
                  <a:close/>
                </a:path>
                <a:path w="2983865" h="2983865">
                  <a:moveTo>
                    <a:pt x="1132192" y="56692"/>
                  </a:moveTo>
                  <a:lnTo>
                    <a:pt x="1172984" y="34086"/>
                  </a:lnTo>
                  <a:lnTo>
                    <a:pt x="1178826" y="32854"/>
                  </a:lnTo>
                  <a:lnTo>
                    <a:pt x="1181442" y="45275"/>
                  </a:lnTo>
                  <a:lnTo>
                    <a:pt x="1175727" y="46482"/>
                  </a:lnTo>
                  <a:lnTo>
                    <a:pt x="1157795" y="50507"/>
                  </a:lnTo>
                  <a:lnTo>
                    <a:pt x="1139939" y="54749"/>
                  </a:lnTo>
                  <a:lnTo>
                    <a:pt x="1132192" y="56692"/>
                  </a:lnTo>
                  <a:close/>
                </a:path>
                <a:path w="2983865" h="2983865">
                  <a:moveTo>
                    <a:pt x="1047026" y="80708"/>
                  </a:moveTo>
                  <a:lnTo>
                    <a:pt x="1043222" y="68745"/>
                  </a:lnTo>
                  <a:lnTo>
                    <a:pt x="1043177" y="68605"/>
                  </a:lnTo>
                  <a:lnTo>
                    <a:pt x="1048169" y="67005"/>
                  </a:lnTo>
                  <a:lnTo>
                    <a:pt x="1065733" y="61671"/>
                  </a:lnTo>
                  <a:lnTo>
                    <a:pt x="1083398" y="56540"/>
                  </a:lnTo>
                  <a:lnTo>
                    <a:pt x="1092111" y="54114"/>
                  </a:lnTo>
                  <a:lnTo>
                    <a:pt x="1095502" y="66357"/>
                  </a:lnTo>
                  <a:lnTo>
                    <a:pt x="1086904" y="68745"/>
                  </a:lnTo>
                  <a:lnTo>
                    <a:pt x="1069403" y="73825"/>
                  </a:lnTo>
                  <a:lnTo>
                    <a:pt x="1051979" y="79121"/>
                  </a:lnTo>
                  <a:lnTo>
                    <a:pt x="1047026" y="80708"/>
                  </a:lnTo>
                  <a:close/>
                </a:path>
                <a:path w="2983865" h="2983865">
                  <a:moveTo>
                    <a:pt x="963447" y="109804"/>
                  </a:moveTo>
                  <a:lnTo>
                    <a:pt x="958862" y="97967"/>
                  </a:lnTo>
                  <a:lnTo>
                    <a:pt x="961758" y="96850"/>
                  </a:lnTo>
                  <a:lnTo>
                    <a:pt x="978852" y="90462"/>
                  </a:lnTo>
                  <a:lnTo>
                    <a:pt x="996035" y="84289"/>
                  </a:lnTo>
                  <a:lnTo>
                    <a:pt x="1006843" y="80568"/>
                  </a:lnTo>
                  <a:lnTo>
                    <a:pt x="1010983" y="92570"/>
                  </a:lnTo>
                  <a:lnTo>
                    <a:pt x="1000290" y="96266"/>
                  </a:lnTo>
                  <a:lnTo>
                    <a:pt x="983259" y="102374"/>
                  </a:lnTo>
                  <a:lnTo>
                    <a:pt x="966317" y="108699"/>
                  </a:lnTo>
                  <a:lnTo>
                    <a:pt x="963447" y="109804"/>
                  </a:lnTo>
                  <a:close/>
                </a:path>
                <a:path w="2983865" h="2983865">
                  <a:moveTo>
                    <a:pt x="881786" y="143891"/>
                  </a:moveTo>
                  <a:lnTo>
                    <a:pt x="876477" y="132359"/>
                  </a:lnTo>
                  <a:lnTo>
                    <a:pt x="877836" y="131724"/>
                  </a:lnTo>
                  <a:lnTo>
                    <a:pt x="894422" y="124358"/>
                  </a:lnTo>
                  <a:lnTo>
                    <a:pt x="911098" y="117182"/>
                  </a:lnTo>
                  <a:lnTo>
                    <a:pt x="923315" y="112102"/>
                  </a:lnTo>
                  <a:lnTo>
                    <a:pt x="928192" y="123825"/>
                  </a:lnTo>
                  <a:lnTo>
                    <a:pt x="916089" y="128866"/>
                  </a:lnTo>
                  <a:lnTo>
                    <a:pt x="899540" y="135978"/>
                  </a:lnTo>
                  <a:lnTo>
                    <a:pt x="883107" y="143281"/>
                  </a:lnTo>
                  <a:lnTo>
                    <a:pt x="881786" y="143891"/>
                  </a:lnTo>
                  <a:close/>
                </a:path>
                <a:path w="2983865" h="2983865">
                  <a:moveTo>
                    <a:pt x="802309" y="182829"/>
                  </a:moveTo>
                  <a:lnTo>
                    <a:pt x="796315" y="171640"/>
                  </a:lnTo>
                  <a:lnTo>
                    <a:pt x="812622" y="163156"/>
                  </a:lnTo>
                  <a:lnTo>
                    <a:pt x="828763" y="155016"/>
                  </a:lnTo>
                  <a:lnTo>
                    <a:pt x="841844" y="148602"/>
                  </a:lnTo>
                  <a:lnTo>
                    <a:pt x="847432" y="160020"/>
                  </a:lnTo>
                  <a:lnTo>
                    <a:pt x="834453" y="166370"/>
                  </a:lnTo>
                  <a:lnTo>
                    <a:pt x="818451" y="174434"/>
                  </a:lnTo>
                  <a:lnTo>
                    <a:pt x="802309" y="182829"/>
                  </a:lnTo>
                  <a:close/>
                </a:path>
                <a:path w="2983865" h="2983865">
                  <a:moveTo>
                    <a:pt x="725246" y="226517"/>
                  </a:moveTo>
                  <a:lnTo>
                    <a:pt x="718718" y="215620"/>
                  </a:lnTo>
                  <a:lnTo>
                    <a:pt x="733653" y="206679"/>
                  </a:lnTo>
                  <a:lnTo>
                    <a:pt x="749211" y="197599"/>
                  </a:lnTo>
                  <a:lnTo>
                    <a:pt x="762723" y="189941"/>
                  </a:lnTo>
                  <a:lnTo>
                    <a:pt x="768985" y="200990"/>
                  </a:lnTo>
                  <a:lnTo>
                    <a:pt x="755573" y="208597"/>
                  </a:lnTo>
                  <a:lnTo>
                    <a:pt x="740143" y="217589"/>
                  </a:lnTo>
                  <a:lnTo>
                    <a:pt x="725246" y="226517"/>
                  </a:lnTo>
                  <a:close/>
                </a:path>
                <a:path w="2983865" h="2983865">
                  <a:moveTo>
                    <a:pt x="651001" y="274688"/>
                  </a:moveTo>
                  <a:lnTo>
                    <a:pt x="643826" y="264210"/>
                  </a:lnTo>
                  <a:lnTo>
                    <a:pt x="657682" y="254736"/>
                  </a:lnTo>
                  <a:lnTo>
                    <a:pt x="672617" y="244767"/>
                  </a:lnTo>
                  <a:lnTo>
                    <a:pt x="686219" y="235940"/>
                  </a:lnTo>
                  <a:lnTo>
                    <a:pt x="693127" y="246583"/>
                  </a:lnTo>
                  <a:lnTo>
                    <a:pt x="679640" y="255358"/>
                  </a:lnTo>
                  <a:lnTo>
                    <a:pt x="664819" y="265239"/>
                  </a:lnTo>
                  <a:lnTo>
                    <a:pt x="651001" y="274688"/>
                  </a:lnTo>
                  <a:close/>
                </a:path>
                <a:path w="2983865" h="2983865">
                  <a:moveTo>
                    <a:pt x="579754" y="327215"/>
                  </a:moveTo>
                  <a:lnTo>
                    <a:pt x="571969" y="317182"/>
                  </a:lnTo>
                  <a:lnTo>
                    <a:pt x="584885" y="307149"/>
                  </a:lnTo>
                  <a:lnTo>
                    <a:pt x="599186" y="296329"/>
                  </a:lnTo>
                  <a:lnTo>
                    <a:pt x="612597" y="286423"/>
                  </a:lnTo>
                  <a:lnTo>
                    <a:pt x="620140" y="296646"/>
                  </a:lnTo>
                  <a:lnTo>
                    <a:pt x="606818" y="306476"/>
                  </a:lnTo>
                  <a:lnTo>
                    <a:pt x="592679" y="317182"/>
                  </a:lnTo>
                  <a:lnTo>
                    <a:pt x="579754" y="327215"/>
                  </a:lnTo>
                  <a:close/>
                </a:path>
                <a:path w="2983865" h="2983865">
                  <a:moveTo>
                    <a:pt x="511771" y="383882"/>
                  </a:moveTo>
                  <a:lnTo>
                    <a:pt x="503402" y="374332"/>
                  </a:lnTo>
                  <a:lnTo>
                    <a:pt x="515480" y="363740"/>
                  </a:lnTo>
                  <a:lnTo>
                    <a:pt x="529081" y="352094"/>
                  </a:lnTo>
                  <a:lnTo>
                    <a:pt x="542112" y="341210"/>
                  </a:lnTo>
                  <a:lnTo>
                    <a:pt x="550252" y="350951"/>
                  </a:lnTo>
                  <a:lnTo>
                    <a:pt x="537311" y="361772"/>
                  </a:lnTo>
                  <a:lnTo>
                    <a:pt x="523824" y="373316"/>
                  </a:lnTo>
                  <a:lnTo>
                    <a:pt x="511771" y="383882"/>
                  </a:lnTo>
                  <a:close/>
                </a:path>
                <a:path w="2983865" h="2983865">
                  <a:moveTo>
                    <a:pt x="447281" y="444487"/>
                  </a:moveTo>
                  <a:lnTo>
                    <a:pt x="438353" y="435457"/>
                  </a:lnTo>
                  <a:lnTo>
                    <a:pt x="449618" y="424332"/>
                  </a:lnTo>
                  <a:lnTo>
                    <a:pt x="462495" y="411899"/>
                  </a:lnTo>
                  <a:lnTo>
                    <a:pt x="475030" y="400088"/>
                  </a:lnTo>
                  <a:lnTo>
                    <a:pt x="483730" y="409333"/>
                  </a:lnTo>
                  <a:lnTo>
                    <a:pt x="471284" y="421068"/>
                  </a:lnTo>
                  <a:lnTo>
                    <a:pt x="458508" y="433387"/>
                  </a:lnTo>
                  <a:lnTo>
                    <a:pt x="447281" y="444487"/>
                  </a:lnTo>
                  <a:close/>
                </a:path>
                <a:path w="2983865" h="2983865">
                  <a:moveTo>
                    <a:pt x="386499" y="508825"/>
                  </a:moveTo>
                  <a:lnTo>
                    <a:pt x="377050" y="500341"/>
                  </a:lnTo>
                  <a:lnTo>
                    <a:pt x="387489" y="488721"/>
                  </a:lnTo>
                  <a:lnTo>
                    <a:pt x="399605" y="475538"/>
                  </a:lnTo>
                  <a:lnTo>
                    <a:pt x="411556" y="462864"/>
                  </a:lnTo>
                  <a:lnTo>
                    <a:pt x="420801" y="471563"/>
                  </a:lnTo>
                  <a:lnTo>
                    <a:pt x="408927" y="484174"/>
                  </a:lnTo>
                  <a:lnTo>
                    <a:pt x="396913" y="497230"/>
                  </a:lnTo>
                  <a:lnTo>
                    <a:pt x="386499" y="508825"/>
                  </a:lnTo>
                  <a:close/>
                </a:path>
                <a:path w="2983865" h="2983865">
                  <a:moveTo>
                    <a:pt x="329641" y="576668"/>
                  </a:moveTo>
                  <a:lnTo>
                    <a:pt x="319709" y="568756"/>
                  </a:lnTo>
                  <a:lnTo>
                    <a:pt x="329272" y="556729"/>
                  </a:lnTo>
                  <a:lnTo>
                    <a:pt x="340588" y="542848"/>
                  </a:lnTo>
                  <a:lnTo>
                    <a:pt x="351929" y="529285"/>
                  </a:lnTo>
                  <a:lnTo>
                    <a:pt x="361670" y="537425"/>
                  </a:lnTo>
                  <a:lnTo>
                    <a:pt x="350418" y="550900"/>
                  </a:lnTo>
                  <a:lnTo>
                    <a:pt x="339191" y="564667"/>
                  </a:lnTo>
                  <a:lnTo>
                    <a:pt x="329641" y="576668"/>
                  </a:lnTo>
                  <a:close/>
                </a:path>
                <a:path w="2983865" h="2983865">
                  <a:moveTo>
                    <a:pt x="276936" y="647763"/>
                  </a:moveTo>
                  <a:lnTo>
                    <a:pt x="266547" y="640473"/>
                  </a:lnTo>
                  <a:lnTo>
                    <a:pt x="275170" y="628192"/>
                  </a:lnTo>
                  <a:lnTo>
                    <a:pt x="285648" y="613638"/>
                  </a:lnTo>
                  <a:lnTo>
                    <a:pt x="296392" y="599084"/>
                  </a:lnTo>
                  <a:lnTo>
                    <a:pt x="306501" y="606780"/>
                  </a:lnTo>
                  <a:lnTo>
                    <a:pt x="295935" y="621080"/>
                  </a:lnTo>
                  <a:lnTo>
                    <a:pt x="285534" y="635520"/>
                  </a:lnTo>
                  <a:lnTo>
                    <a:pt x="276936" y="647763"/>
                  </a:lnTo>
                  <a:close/>
                </a:path>
                <a:path w="2983865" h="2983865">
                  <a:moveTo>
                    <a:pt x="228574" y="721880"/>
                  </a:moveTo>
                  <a:lnTo>
                    <a:pt x="217754" y="715225"/>
                  </a:lnTo>
                  <a:lnTo>
                    <a:pt x="225336" y="702906"/>
                  </a:lnTo>
                  <a:lnTo>
                    <a:pt x="234950" y="687717"/>
                  </a:lnTo>
                  <a:lnTo>
                    <a:pt x="245084" y="672134"/>
                  </a:lnTo>
                  <a:lnTo>
                    <a:pt x="255650" y="679183"/>
                  </a:lnTo>
                  <a:lnTo>
                    <a:pt x="255371" y="679589"/>
                  </a:lnTo>
                  <a:lnTo>
                    <a:pt x="245668" y="694537"/>
                  </a:lnTo>
                  <a:lnTo>
                    <a:pt x="236131" y="709599"/>
                  </a:lnTo>
                  <a:lnTo>
                    <a:pt x="228574" y="721880"/>
                  </a:lnTo>
                  <a:close/>
                </a:path>
                <a:path w="2983865" h="2983865">
                  <a:moveTo>
                    <a:pt x="184721" y="798766"/>
                  </a:moveTo>
                  <a:lnTo>
                    <a:pt x="173520" y="792772"/>
                  </a:lnTo>
                  <a:lnTo>
                    <a:pt x="179984" y="780707"/>
                  </a:lnTo>
                  <a:lnTo>
                    <a:pt x="188683" y="764908"/>
                  </a:lnTo>
                  <a:lnTo>
                    <a:pt x="197573" y="749236"/>
                  </a:lnTo>
                  <a:lnTo>
                    <a:pt x="198234" y="748118"/>
                  </a:lnTo>
                  <a:lnTo>
                    <a:pt x="209194" y="754507"/>
                  </a:lnTo>
                  <a:lnTo>
                    <a:pt x="199796" y="771067"/>
                  </a:lnTo>
                  <a:lnTo>
                    <a:pt x="191160" y="786739"/>
                  </a:lnTo>
                  <a:lnTo>
                    <a:pt x="184721" y="798766"/>
                  </a:lnTo>
                  <a:close/>
                </a:path>
                <a:path w="2983865" h="2983865">
                  <a:moveTo>
                    <a:pt x="145567" y="878128"/>
                  </a:moveTo>
                  <a:lnTo>
                    <a:pt x="134023" y="872820"/>
                  </a:lnTo>
                  <a:lnTo>
                    <a:pt x="139268" y="861390"/>
                  </a:lnTo>
                  <a:lnTo>
                    <a:pt x="147040" y="845032"/>
                  </a:lnTo>
                  <a:lnTo>
                    <a:pt x="154990" y="828789"/>
                  </a:lnTo>
                  <a:lnTo>
                    <a:pt x="156006" y="826770"/>
                  </a:lnTo>
                  <a:lnTo>
                    <a:pt x="167347" y="832497"/>
                  </a:lnTo>
                  <a:lnTo>
                    <a:pt x="166382" y="834402"/>
                  </a:lnTo>
                  <a:lnTo>
                    <a:pt x="158495" y="850519"/>
                  </a:lnTo>
                  <a:lnTo>
                    <a:pt x="150799" y="866736"/>
                  </a:lnTo>
                  <a:lnTo>
                    <a:pt x="145567" y="878128"/>
                  </a:lnTo>
                  <a:close/>
                </a:path>
                <a:path w="2983865" h="2983865">
                  <a:moveTo>
                    <a:pt x="111251" y="959700"/>
                  </a:moveTo>
                  <a:lnTo>
                    <a:pt x="99402" y="955116"/>
                  </a:lnTo>
                  <a:lnTo>
                    <a:pt x="103403" y="944791"/>
                  </a:lnTo>
                  <a:lnTo>
                    <a:pt x="110185" y="927912"/>
                  </a:lnTo>
                  <a:lnTo>
                    <a:pt x="117157" y="911123"/>
                  </a:lnTo>
                  <a:lnTo>
                    <a:pt x="118579" y="907821"/>
                  </a:lnTo>
                  <a:lnTo>
                    <a:pt x="130238" y="912837"/>
                  </a:lnTo>
                  <a:lnTo>
                    <a:pt x="128866" y="916038"/>
                  </a:lnTo>
                  <a:lnTo>
                    <a:pt x="121945" y="932675"/>
                  </a:lnTo>
                  <a:lnTo>
                    <a:pt x="115227" y="949413"/>
                  </a:lnTo>
                  <a:lnTo>
                    <a:pt x="111251" y="959700"/>
                  </a:lnTo>
                  <a:close/>
                </a:path>
                <a:path w="2983865" h="2983865">
                  <a:moveTo>
                    <a:pt x="81902" y="1043190"/>
                  </a:moveTo>
                  <a:lnTo>
                    <a:pt x="69799" y="1039342"/>
                  </a:lnTo>
                  <a:lnTo>
                    <a:pt x="72542" y="1030719"/>
                  </a:lnTo>
                  <a:lnTo>
                    <a:pt x="78308" y="1013345"/>
                  </a:lnTo>
                  <a:lnTo>
                    <a:pt x="84277" y="996061"/>
                  </a:lnTo>
                  <a:lnTo>
                    <a:pt x="86093" y="990981"/>
                  </a:lnTo>
                  <a:lnTo>
                    <a:pt x="98043" y="995273"/>
                  </a:lnTo>
                  <a:lnTo>
                    <a:pt x="96265" y="1000239"/>
                  </a:lnTo>
                  <a:lnTo>
                    <a:pt x="90347" y="1017384"/>
                  </a:lnTo>
                  <a:lnTo>
                    <a:pt x="84632" y="1034605"/>
                  </a:lnTo>
                  <a:lnTo>
                    <a:pt x="81902" y="1043190"/>
                  </a:lnTo>
                  <a:close/>
                </a:path>
                <a:path w="2983865" h="2983865">
                  <a:moveTo>
                    <a:pt x="57645" y="1128280"/>
                  </a:moveTo>
                  <a:lnTo>
                    <a:pt x="45326" y="1125194"/>
                  </a:lnTo>
                  <a:lnTo>
                    <a:pt x="46888" y="1118997"/>
                  </a:lnTo>
                  <a:lnTo>
                    <a:pt x="51587" y="1101166"/>
                  </a:lnTo>
                  <a:lnTo>
                    <a:pt x="56514" y="1083411"/>
                  </a:lnTo>
                  <a:lnTo>
                    <a:pt x="58686" y="1075944"/>
                  </a:lnTo>
                  <a:lnTo>
                    <a:pt x="70878" y="1079487"/>
                  </a:lnTo>
                  <a:lnTo>
                    <a:pt x="68732" y="1086853"/>
                  </a:lnTo>
                  <a:lnTo>
                    <a:pt x="63855" y="1104442"/>
                  </a:lnTo>
                  <a:lnTo>
                    <a:pt x="59194" y="1122121"/>
                  </a:lnTo>
                  <a:lnTo>
                    <a:pt x="57645" y="1128280"/>
                  </a:lnTo>
                  <a:close/>
                </a:path>
                <a:path w="2983865" h="2983865">
                  <a:moveTo>
                    <a:pt x="38544" y="1214691"/>
                  </a:moveTo>
                  <a:lnTo>
                    <a:pt x="26060" y="1212380"/>
                  </a:lnTo>
                  <a:lnTo>
                    <a:pt x="26606" y="1209421"/>
                  </a:lnTo>
                  <a:lnTo>
                    <a:pt x="30225" y="1191171"/>
                  </a:lnTo>
                  <a:lnTo>
                    <a:pt x="34061" y="1173010"/>
                  </a:lnTo>
                  <a:lnTo>
                    <a:pt x="36436" y="1162405"/>
                  </a:lnTo>
                  <a:lnTo>
                    <a:pt x="48831" y="1165186"/>
                  </a:lnTo>
                  <a:lnTo>
                    <a:pt x="46481" y="1175664"/>
                  </a:lnTo>
                  <a:lnTo>
                    <a:pt x="42671" y="1193685"/>
                  </a:lnTo>
                  <a:lnTo>
                    <a:pt x="39090" y="1211783"/>
                  </a:lnTo>
                  <a:lnTo>
                    <a:pt x="38544" y="1214691"/>
                  </a:lnTo>
                  <a:close/>
                </a:path>
                <a:path w="2983865" h="2983865">
                  <a:moveTo>
                    <a:pt x="24663" y="1302169"/>
                  </a:moveTo>
                  <a:lnTo>
                    <a:pt x="12077" y="1300480"/>
                  </a:lnTo>
                  <a:lnTo>
                    <a:pt x="14389" y="1283208"/>
                  </a:lnTo>
                  <a:lnTo>
                    <a:pt x="17106" y="1264640"/>
                  </a:lnTo>
                  <a:lnTo>
                    <a:pt x="19430" y="1250061"/>
                  </a:lnTo>
                  <a:lnTo>
                    <a:pt x="31965" y="1252054"/>
                  </a:lnTo>
                  <a:lnTo>
                    <a:pt x="29667" y="1266520"/>
                  </a:lnTo>
                  <a:lnTo>
                    <a:pt x="26974" y="1284922"/>
                  </a:lnTo>
                  <a:lnTo>
                    <a:pt x="24663" y="1302169"/>
                  </a:lnTo>
                  <a:close/>
                </a:path>
                <a:path w="2983865" h="2983865">
                  <a:moveTo>
                    <a:pt x="16078" y="1390230"/>
                  </a:moveTo>
                  <a:lnTo>
                    <a:pt x="3403" y="1389341"/>
                  </a:lnTo>
                  <a:lnTo>
                    <a:pt x="4202" y="1377988"/>
                  </a:lnTo>
                  <a:lnTo>
                    <a:pt x="5740" y="1359230"/>
                  </a:lnTo>
                  <a:lnTo>
                    <a:pt x="5829" y="1358150"/>
                  </a:lnTo>
                  <a:lnTo>
                    <a:pt x="7708" y="1338491"/>
                  </a:lnTo>
                  <a:lnTo>
                    <a:pt x="20332" y="1339850"/>
                  </a:lnTo>
                  <a:lnTo>
                    <a:pt x="18581" y="1358150"/>
                  </a:lnTo>
                  <a:lnTo>
                    <a:pt x="18478" y="1359230"/>
                  </a:lnTo>
                  <a:lnTo>
                    <a:pt x="17005" y="1377061"/>
                  </a:lnTo>
                  <a:lnTo>
                    <a:pt x="16139" y="1389341"/>
                  </a:lnTo>
                  <a:lnTo>
                    <a:pt x="16078" y="1390230"/>
                  </a:lnTo>
                  <a:close/>
                </a:path>
                <a:path w="2983865" h="2983865">
                  <a:moveTo>
                    <a:pt x="12700" y="1478572"/>
                  </a:moveTo>
                  <a:lnTo>
                    <a:pt x="0" y="1478572"/>
                  </a:lnTo>
                  <a:lnTo>
                    <a:pt x="38" y="1472565"/>
                  </a:lnTo>
                  <a:lnTo>
                    <a:pt x="401" y="1453616"/>
                  </a:lnTo>
                  <a:lnTo>
                    <a:pt x="989" y="1434617"/>
                  </a:lnTo>
                  <a:lnTo>
                    <a:pt x="1270" y="1428115"/>
                  </a:lnTo>
                  <a:lnTo>
                    <a:pt x="1295" y="1427543"/>
                  </a:lnTo>
                  <a:lnTo>
                    <a:pt x="13995" y="1428115"/>
                  </a:lnTo>
                  <a:lnTo>
                    <a:pt x="13723" y="1434172"/>
                  </a:lnTo>
                  <a:lnTo>
                    <a:pt x="13102" y="1453337"/>
                  </a:lnTo>
                  <a:lnTo>
                    <a:pt x="12740" y="1472565"/>
                  </a:lnTo>
                  <a:lnTo>
                    <a:pt x="12700" y="1478572"/>
                  </a:lnTo>
                  <a:close/>
                </a:path>
                <a:path w="2983865" h="2983865">
                  <a:moveTo>
                    <a:pt x="1816" y="1567764"/>
                  </a:moveTo>
                  <a:lnTo>
                    <a:pt x="1003" y="1549501"/>
                  </a:lnTo>
                  <a:lnTo>
                    <a:pt x="406" y="1530350"/>
                  </a:lnTo>
                  <a:lnTo>
                    <a:pt x="139" y="1516824"/>
                  </a:lnTo>
                  <a:lnTo>
                    <a:pt x="12839" y="1516583"/>
                  </a:lnTo>
                  <a:lnTo>
                    <a:pt x="13093" y="1529981"/>
                  </a:lnTo>
                  <a:lnTo>
                    <a:pt x="13703" y="1548980"/>
                  </a:lnTo>
                  <a:lnTo>
                    <a:pt x="14503" y="1567192"/>
                  </a:lnTo>
                  <a:lnTo>
                    <a:pt x="1816" y="1567764"/>
                  </a:lnTo>
                  <a:close/>
                </a:path>
                <a:path w="2983865" h="2983865">
                  <a:moveTo>
                    <a:pt x="8953" y="1656765"/>
                  </a:moveTo>
                  <a:lnTo>
                    <a:pt x="7619" y="1644370"/>
                  </a:lnTo>
                  <a:lnTo>
                    <a:pt x="5829" y="1625523"/>
                  </a:lnTo>
                  <a:lnTo>
                    <a:pt x="4216" y="1605940"/>
                  </a:lnTo>
                  <a:lnTo>
                    <a:pt x="16890" y="1605064"/>
                  </a:lnTo>
                  <a:lnTo>
                    <a:pt x="18465" y="1624368"/>
                  </a:lnTo>
                  <a:lnTo>
                    <a:pt x="20243" y="1643049"/>
                  </a:lnTo>
                  <a:lnTo>
                    <a:pt x="21577" y="1655394"/>
                  </a:lnTo>
                  <a:lnTo>
                    <a:pt x="8953" y="1656765"/>
                  </a:lnTo>
                  <a:close/>
                </a:path>
                <a:path w="2983865" h="2983865">
                  <a:moveTo>
                    <a:pt x="21361" y="1745183"/>
                  </a:moveTo>
                  <a:lnTo>
                    <a:pt x="20053" y="1737512"/>
                  </a:lnTo>
                  <a:lnTo>
                    <a:pt x="17106" y="1719033"/>
                  </a:lnTo>
                  <a:lnTo>
                    <a:pt x="14389" y="1700479"/>
                  </a:lnTo>
                  <a:lnTo>
                    <a:pt x="13627" y="1694738"/>
                  </a:lnTo>
                  <a:lnTo>
                    <a:pt x="26212" y="1693049"/>
                  </a:lnTo>
                  <a:lnTo>
                    <a:pt x="26962" y="1698675"/>
                  </a:lnTo>
                  <a:lnTo>
                    <a:pt x="29654" y="1717078"/>
                  </a:lnTo>
                  <a:lnTo>
                    <a:pt x="32575" y="1735404"/>
                  </a:lnTo>
                  <a:lnTo>
                    <a:pt x="33883" y="1743024"/>
                  </a:lnTo>
                  <a:lnTo>
                    <a:pt x="21361" y="1745183"/>
                  </a:lnTo>
                  <a:close/>
                </a:path>
                <a:path w="2983865" h="2983865">
                  <a:moveTo>
                    <a:pt x="39052" y="1832698"/>
                  </a:moveTo>
                  <a:lnTo>
                    <a:pt x="38112" y="1828761"/>
                  </a:lnTo>
                  <a:lnTo>
                    <a:pt x="34061" y="1810677"/>
                  </a:lnTo>
                  <a:lnTo>
                    <a:pt x="30225" y="1792503"/>
                  </a:lnTo>
                  <a:lnTo>
                    <a:pt x="28308" y="1782800"/>
                  </a:lnTo>
                  <a:lnTo>
                    <a:pt x="40754" y="1780336"/>
                  </a:lnTo>
                  <a:lnTo>
                    <a:pt x="42659" y="1789925"/>
                  </a:lnTo>
                  <a:lnTo>
                    <a:pt x="46456" y="1807933"/>
                  </a:lnTo>
                  <a:lnTo>
                    <a:pt x="50482" y="1825866"/>
                  </a:lnTo>
                  <a:lnTo>
                    <a:pt x="51409" y="1829765"/>
                  </a:lnTo>
                  <a:lnTo>
                    <a:pt x="39052" y="1832698"/>
                  </a:lnTo>
                  <a:close/>
                </a:path>
                <a:path w="2983865" h="2983865">
                  <a:moveTo>
                    <a:pt x="61963" y="1918982"/>
                  </a:moveTo>
                  <a:lnTo>
                    <a:pt x="56514" y="1900262"/>
                  </a:lnTo>
                  <a:lnTo>
                    <a:pt x="51587" y="1882521"/>
                  </a:lnTo>
                  <a:lnTo>
                    <a:pt x="48247" y="1869833"/>
                  </a:lnTo>
                  <a:lnTo>
                    <a:pt x="60515" y="1866595"/>
                  </a:lnTo>
                  <a:lnTo>
                    <a:pt x="63842" y="1879168"/>
                  </a:lnTo>
                  <a:lnTo>
                    <a:pt x="68719" y="1896757"/>
                  </a:lnTo>
                  <a:lnTo>
                    <a:pt x="73799" y="1914258"/>
                  </a:lnTo>
                  <a:lnTo>
                    <a:pt x="74117" y="1915287"/>
                  </a:lnTo>
                  <a:lnTo>
                    <a:pt x="61963" y="1918982"/>
                  </a:lnTo>
                  <a:close/>
                </a:path>
                <a:path w="2983865" h="2983865">
                  <a:moveTo>
                    <a:pt x="90030" y="2003653"/>
                  </a:moveTo>
                  <a:lnTo>
                    <a:pt x="84277" y="1987626"/>
                  </a:lnTo>
                  <a:lnTo>
                    <a:pt x="78308" y="1970341"/>
                  </a:lnTo>
                  <a:lnTo>
                    <a:pt x="73380" y="1955495"/>
                  </a:lnTo>
                  <a:lnTo>
                    <a:pt x="85432" y="1951507"/>
                  </a:lnTo>
                  <a:lnTo>
                    <a:pt x="90322" y="1966226"/>
                  </a:lnTo>
                  <a:lnTo>
                    <a:pt x="96240" y="1983359"/>
                  </a:lnTo>
                  <a:lnTo>
                    <a:pt x="101980" y="1999361"/>
                  </a:lnTo>
                  <a:lnTo>
                    <a:pt x="90030" y="2003653"/>
                  </a:lnTo>
                  <a:close/>
                </a:path>
                <a:path w="2983865" h="2983865">
                  <a:moveTo>
                    <a:pt x="123177" y="2086546"/>
                  </a:moveTo>
                  <a:lnTo>
                    <a:pt x="117157" y="2072563"/>
                  </a:lnTo>
                  <a:lnTo>
                    <a:pt x="110185" y="2055774"/>
                  </a:lnTo>
                  <a:lnTo>
                    <a:pt x="103644" y="2039493"/>
                  </a:lnTo>
                  <a:lnTo>
                    <a:pt x="115430" y="2034755"/>
                  </a:lnTo>
                  <a:lnTo>
                    <a:pt x="121919" y="2050935"/>
                  </a:lnTo>
                  <a:lnTo>
                    <a:pt x="128841" y="2067572"/>
                  </a:lnTo>
                  <a:lnTo>
                    <a:pt x="134848" y="2081530"/>
                  </a:lnTo>
                  <a:lnTo>
                    <a:pt x="123177" y="2086546"/>
                  </a:lnTo>
                  <a:close/>
                </a:path>
                <a:path w="2983865" h="2983865">
                  <a:moveTo>
                    <a:pt x="161251" y="2167305"/>
                  </a:moveTo>
                  <a:lnTo>
                    <a:pt x="154990" y="2154897"/>
                  </a:lnTo>
                  <a:lnTo>
                    <a:pt x="147040" y="2138641"/>
                  </a:lnTo>
                  <a:lnTo>
                    <a:pt x="139268" y="2122284"/>
                  </a:lnTo>
                  <a:lnTo>
                    <a:pt x="138887" y="2121433"/>
                  </a:lnTo>
                  <a:lnTo>
                    <a:pt x="150418" y="2116124"/>
                  </a:lnTo>
                  <a:lnTo>
                    <a:pt x="158457" y="2133092"/>
                  </a:lnTo>
                  <a:lnTo>
                    <a:pt x="166344" y="2149208"/>
                  </a:lnTo>
                  <a:lnTo>
                    <a:pt x="172580" y="2161578"/>
                  </a:lnTo>
                  <a:lnTo>
                    <a:pt x="161251" y="2167305"/>
                  </a:lnTo>
                  <a:close/>
                </a:path>
                <a:path w="2983865" h="2983865">
                  <a:moveTo>
                    <a:pt x="204088" y="2245614"/>
                  </a:moveTo>
                  <a:lnTo>
                    <a:pt x="197573" y="2234450"/>
                  </a:lnTo>
                  <a:lnTo>
                    <a:pt x="188683" y="2218766"/>
                  </a:lnTo>
                  <a:lnTo>
                    <a:pt x="179984" y="2202980"/>
                  </a:lnTo>
                  <a:lnTo>
                    <a:pt x="179019" y="2201176"/>
                  </a:lnTo>
                  <a:lnTo>
                    <a:pt x="190220" y="2195182"/>
                  </a:lnTo>
                  <a:lnTo>
                    <a:pt x="191122" y="2196884"/>
                  </a:lnTo>
                  <a:lnTo>
                    <a:pt x="199758" y="2212543"/>
                  </a:lnTo>
                  <a:lnTo>
                    <a:pt x="208572" y="2228088"/>
                  </a:lnTo>
                  <a:lnTo>
                    <a:pt x="215061" y="2239225"/>
                  </a:lnTo>
                  <a:lnTo>
                    <a:pt x="204088" y="2245614"/>
                  </a:lnTo>
                  <a:close/>
                </a:path>
                <a:path w="2983865" h="2983865">
                  <a:moveTo>
                    <a:pt x="251548" y="2321229"/>
                  </a:moveTo>
                  <a:lnTo>
                    <a:pt x="244741" y="2311031"/>
                  </a:lnTo>
                  <a:lnTo>
                    <a:pt x="234950" y="2295969"/>
                  </a:lnTo>
                  <a:lnTo>
                    <a:pt x="225336" y="2280767"/>
                  </a:lnTo>
                  <a:lnTo>
                    <a:pt x="223862" y="2278367"/>
                  </a:lnTo>
                  <a:lnTo>
                    <a:pt x="234670" y="2271699"/>
                  </a:lnTo>
                  <a:lnTo>
                    <a:pt x="236092" y="2274011"/>
                  </a:lnTo>
                  <a:lnTo>
                    <a:pt x="245630" y="2289073"/>
                  </a:lnTo>
                  <a:lnTo>
                    <a:pt x="255333" y="2304021"/>
                  </a:lnTo>
                  <a:lnTo>
                    <a:pt x="262102" y="2314181"/>
                  </a:lnTo>
                  <a:lnTo>
                    <a:pt x="251548" y="2321229"/>
                  </a:lnTo>
                  <a:close/>
                </a:path>
                <a:path w="2983865" h="2983865">
                  <a:moveTo>
                    <a:pt x="303428" y="2393873"/>
                  </a:moveTo>
                  <a:lnTo>
                    <a:pt x="296303" y="2384475"/>
                  </a:lnTo>
                  <a:lnTo>
                    <a:pt x="285648" y="2370048"/>
                  </a:lnTo>
                  <a:lnTo>
                    <a:pt x="275170" y="2355494"/>
                  </a:lnTo>
                  <a:lnTo>
                    <a:pt x="273227" y="2352738"/>
                  </a:lnTo>
                  <a:lnTo>
                    <a:pt x="283629" y="2345436"/>
                  </a:lnTo>
                  <a:lnTo>
                    <a:pt x="285495" y="2348103"/>
                  </a:lnTo>
                  <a:lnTo>
                    <a:pt x="295884" y="2362530"/>
                  </a:lnTo>
                  <a:lnTo>
                    <a:pt x="306450" y="2376843"/>
                  </a:lnTo>
                  <a:lnTo>
                    <a:pt x="313550" y="2386203"/>
                  </a:lnTo>
                  <a:lnTo>
                    <a:pt x="303428" y="2393873"/>
                  </a:lnTo>
                  <a:close/>
                </a:path>
                <a:path w="2983865" h="2983865">
                  <a:moveTo>
                    <a:pt x="359537" y="2463292"/>
                  </a:moveTo>
                  <a:lnTo>
                    <a:pt x="352082" y="2454579"/>
                  </a:lnTo>
                  <a:lnTo>
                    <a:pt x="340588" y="2440838"/>
                  </a:lnTo>
                  <a:lnTo>
                    <a:pt x="329272" y="2426944"/>
                  </a:lnTo>
                  <a:lnTo>
                    <a:pt x="326948" y="2424023"/>
                  </a:lnTo>
                  <a:lnTo>
                    <a:pt x="336892" y="2416124"/>
                  </a:lnTo>
                  <a:lnTo>
                    <a:pt x="339140" y="2418956"/>
                  </a:lnTo>
                  <a:lnTo>
                    <a:pt x="350367" y="2432723"/>
                  </a:lnTo>
                  <a:lnTo>
                    <a:pt x="361746" y="2446350"/>
                  </a:lnTo>
                  <a:lnTo>
                    <a:pt x="369188" y="2455037"/>
                  </a:lnTo>
                  <a:lnTo>
                    <a:pt x="359537" y="2463292"/>
                  </a:lnTo>
                  <a:close/>
                </a:path>
                <a:path w="2983865" h="2983865">
                  <a:moveTo>
                    <a:pt x="419684" y="2529255"/>
                  </a:moveTo>
                  <a:lnTo>
                    <a:pt x="411873" y="2521165"/>
                  </a:lnTo>
                  <a:lnTo>
                    <a:pt x="399605" y="2508135"/>
                  </a:lnTo>
                  <a:lnTo>
                    <a:pt x="387489" y="2494965"/>
                  </a:lnTo>
                  <a:lnTo>
                    <a:pt x="384822" y="2491994"/>
                  </a:lnTo>
                  <a:lnTo>
                    <a:pt x="394271" y="2483510"/>
                  </a:lnTo>
                  <a:lnTo>
                    <a:pt x="396862" y="2486393"/>
                  </a:lnTo>
                  <a:lnTo>
                    <a:pt x="408876" y="2499461"/>
                  </a:lnTo>
                  <a:lnTo>
                    <a:pt x="421043" y="2512377"/>
                  </a:lnTo>
                  <a:lnTo>
                    <a:pt x="428815" y="2520442"/>
                  </a:lnTo>
                  <a:lnTo>
                    <a:pt x="419684" y="2529255"/>
                  </a:lnTo>
                  <a:close/>
                </a:path>
                <a:path w="2983865" h="2983865">
                  <a:moveTo>
                    <a:pt x="483641" y="2591523"/>
                  </a:moveTo>
                  <a:lnTo>
                    <a:pt x="475526" y="2584056"/>
                  </a:lnTo>
                  <a:lnTo>
                    <a:pt x="462495" y="2571788"/>
                  </a:lnTo>
                  <a:lnTo>
                    <a:pt x="449618" y="2559354"/>
                  </a:lnTo>
                  <a:lnTo>
                    <a:pt x="446620" y="2556408"/>
                  </a:lnTo>
                  <a:lnTo>
                    <a:pt x="455549" y="2547366"/>
                  </a:lnTo>
                  <a:lnTo>
                    <a:pt x="458457" y="2550236"/>
                  </a:lnTo>
                  <a:lnTo>
                    <a:pt x="471233" y="2562567"/>
                  </a:lnTo>
                  <a:lnTo>
                    <a:pt x="484149" y="2574734"/>
                  </a:lnTo>
                  <a:lnTo>
                    <a:pt x="492239" y="2582176"/>
                  </a:lnTo>
                  <a:lnTo>
                    <a:pt x="483641" y="2591523"/>
                  </a:lnTo>
                  <a:close/>
                </a:path>
                <a:path w="2983865" h="2983865">
                  <a:moveTo>
                    <a:pt x="551192" y="2649880"/>
                  </a:moveTo>
                  <a:lnTo>
                    <a:pt x="542823" y="2643060"/>
                  </a:lnTo>
                  <a:lnTo>
                    <a:pt x="529081" y="2631579"/>
                  </a:lnTo>
                  <a:lnTo>
                    <a:pt x="515480" y="2619933"/>
                  </a:lnTo>
                  <a:lnTo>
                    <a:pt x="512152" y="2617025"/>
                  </a:lnTo>
                  <a:lnTo>
                    <a:pt x="520522" y="2607475"/>
                  </a:lnTo>
                  <a:lnTo>
                    <a:pt x="523760" y="2610307"/>
                  </a:lnTo>
                  <a:lnTo>
                    <a:pt x="537248" y="2621864"/>
                  </a:lnTo>
                  <a:lnTo>
                    <a:pt x="550875" y="2633243"/>
                  </a:lnTo>
                  <a:lnTo>
                    <a:pt x="559219" y="2640037"/>
                  </a:lnTo>
                  <a:lnTo>
                    <a:pt x="551192" y="2649880"/>
                  </a:lnTo>
                  <a:close/>
                </a:path>
                <a:path w="2983865" h="2983865">
                  <a:moveTo>
                    <a:pt x="622096" y="2704109"/>
                  </a:moveTo>
                  <a:lnTo>
                    <a:pt x="613613" y="2698013"/>
                  </a:lnTo>
                  <a:lnTo>
                    <a:pt x="599186" y="2687358"/>
                  </a:lnTo>
                  <a:lnTo>
                    <a:pt x="584885" y="2676525"/>
                  </a:lnTo>
                  <a:lnTo>
                    <a:pt x="581164" y="2673642"/>
                  </a:lnTo>
                  <a:lnTo>
                    <a:pt x="588949" y="2663609"/>
                  </a:lnTo>
                  <a:lnTo>
                    <a:pt x="592594" y="2666428"/>
                  </a:lnTo>
                  <a:lnTo>
                    <a:pt x="606755" y="2677160"/>
                  </a:lnTo>
                  <a:lnTo>
                    <a:pt x="621068" y="2687726"/>
                  </a:lnTo>
                  <a:lnTo>
                    <a:pt x="629513" y="2693809"/>
                  </a:lnTo>
                  <a:lnTo>
                    <a:pt x="622096" y="2704109"/>
                  </a:lnTo>
                  <a:close/>
                </a:path>
                <a:path w="2983865" h="2983865">
                  <a:moveTo>
                    <a:pt x="696099" y="2754020"/>
                  </a:moveTo>
                  <a:lnTo>
                    <a:pt x="687692" y="2748699"/>
                  </a:lnTo>
                  <a:lnTo>
                    <a:pt x="672617" y="2738907"/>
                  </a:lnTo>
                  <a:lnTo>
                    <a:pt x="657682" y="2728950"/>
                  </a:lnTo>
                  <a:lnTo>
                    <a:pt x="653427" y="2726042"/>
                  </a:lnTo>
                  <a:lnTo>
                    <a:pt x="660603" y="2715564"/>
                  </a:lnTo>
                  <a:lnTo>
                    <a:pt x="664756" y="2718396"/>
                  </a:lnTo>
                  <a:lnTo>
                    <a:pt x="679576" y="2728290"/>
                  </a:lnTo>
                  <a:lnTo>
                    <a:pt x="694512" y="2737993"/>
                  </a:lnTo>
                  <a:lnTo>
                    <a:pt x="702894" y="2743288"/>
                  </a:lnTo>
                  <a:lnTo>
                    <a:pt x="696099" y="2754020"/>
                  </a:lnTo>
                  <a:close/>
                </a:path>
                <a:path w="2983865" h="2983865">
                  <a:moveTo>
                    <a:pt x="772960" y="2799422"/>
                  </a:moveTo>
                  <a:lnTo>
                    <a:pt x="764882" y="2794965"/>
                  </a:lnTo>
                  <a:lnTo>
                    <a:pt x="749211" y="2786075"/>
                  </a:lnTo>
                  <a:lnTo>
                    <a:pt x="733653" y="2777007"/>
                  </a:lnTo>
                  <a:lnTo>
                    <a:pt x="728700" y="2774035"/>
                  </a:lnTo>
                  <a:lnTo>
                    <a:pt x="735228" y="2763151"/>
                  </a:lnTo>
                  <a:lnTo>
                    <a:pt x="740079" y="2766060"/>
                  </a:lnTo>
                  <a:lnTo>
                    <a:pt x="755510" y="2775051"/>
                  </a:lnTo>
                  <a:lnTo>
                    <a:pt x="771055" y="2783865"/>
                  </a:lnTo>
                  <a:lnTo>
                    <a:pt x="779094" y="2788297"/>
                  </a:lnTo>
                  <a:lnTo>
                    <a:pt x="772960" y="2799422"/>
                  </a:lnTo>
                  <a:close/>
                </a:path>
                <a:path w="2983865" h="2983865">
                  <a:moveTo>
                    <a:pt x="852411" y="2840139"/>
                  </a:moveTo>
                  <a:lnTo>
                    <a:pt x="845007" y="2836621"/>
                  </a:lnTo>
                  <a:lnTo>
                    <a:pt x="828738" y="2828658"/>
                  </a:lnTo>
                  <a:lnTo>
                    <a:pt x="812622" y="2820530"/>
                  </a:lnTo>
                  <a:lnTo>
                    <a:pt x="806703" y="2817444"/>
                  </a:lnTo>
                  <a:lnTo>
                    <a:pt x="812558" y="2806179"/>
                  </a:lnTo>
                  <a:lnTo>
                    <a:pt x="818375" y="2809201"/>
                  </a:lnTo>
                  <a:lnTo>
                    <a:pt x="834377" y="2817279"/>
                  </a:lnTo>
                  <a:lnTo>
                    <a:pt x="850493" y="2825165"/>
                  </a:lnTo>
                  <a:lnTo>
                    <a:pt x="857859" y="2828658"/>
                  </a:lnTo>
                  <a:lnTo>
                    <a:pt x="852411" y="2840139"/>
                  </a:lnTo>
                  <a:close/>
                </a:path>
                <a:path w="2983865" h="2983865">
                  <a:moveTo>
                    <a:pt x="934161" y="2876003"/>
                  </a:moveTo>
                  <a:lnTo>
                    <a:pt x="927887" y="2873476"/>
                  </a:lnTo>
                  <a:lnTo>
                    <a:pt x="911098" y="2866504"/>
                  </a:lnTo>
                  <a:lnTo>
                    <a:pt x="894422" y="2859328"/>
                  </a:lnTo>
                  <a:lnTo>
                    <a:pt x="887171" y="2856103"/>
                  </a:lnTo>
                  <a:lnTo>
                    <a:pt x="892340" y="2844495"/>
                  </a:lnTo>
                  <a:lnTo>
                    <a:pt x="899477" y="2847670"/>
                  </a:lnTo>
                  <a:lnTo>
                    <a:pt x="916012" y="2854782"/>
                  </a:lnTo>
                  <a:lnTo>
                    <a:pt x="932649" y="2861703"/>
                  </a:lnTo>
                  <a:lnTo>
                    <a:pt x="938898" y="2864218"/>
                  </a:lnTo>
                  <a:lnTo>
                    <a:pt x="934161" y="2876003"/>
                  </a:lnTo>
                  <a:close/>
                </a:path>
                <a:path w="2983865" h="2983865">
                  <a:moveTo>
                    <a:pt x="1017930" y="2906877"/>
                  </a:moveTo>
                  <a:lnTo>
                    <a:pt x="1013320" y="2905353"/>
                  </a:lnTo>
                  <a:lnTo>
                    <a:pt x="996035" y="2899384"/>
                  </a:lnTo>
                  <a:lnTo>
                    <a:pt x="978852" y="2893212"/>
                  </a:lnTo>
                  <a:lnTo>
                    <a:pt x="969822" y="2889846"/>
                  </a:lnTo>
                  <a:lnTo>
                    <a:pt x="974267" y="2877947"/>
                  </a:lnTo>
                  <a:lnTo>
                    <a:pt x="983183" y="2881274"/>
                  </a:lnTo>
                  <a:lnTo>
                    <a:pt x="1000226" y="2887395"/>
                  </a:lnTo>
                  <a:lnTo>
                    <a:pt x="1017064" y="2893212"/>
                  </a:lnTo>
                  <a:lnTo>
                    <a:pt x="1021930" y="2894825"/>
                  </a:lnTo>
                  <a:lnTo>
                    <a:pt x="1017930" y="2906877"/>
                  </a:lnTo>
                  <a:close/>
                </a:path>
                <a:path w="2983865" h="2983865">
                  <a:moveTo>
                    <a:pt x="1103401" y="2932671"/>
                  </a:moveTo>
                  <a:lnTo>
                    <a:pt x="1083398" y="2927146"/>
                  </a:lnTo>
                  <a:lnTo>
                    <a:pt x="1065733" y="2922016"/>
                  </a:lnTo>
                  <a:lnTo>
                    <a:pt x="1054366" y="2918548"/>
                  </a:lnTo>
                  <a:lnTo>
                    <a:pt x="1058062" y="2906407"/>
                  </a:lnTo>
                  <a:lnTo>
                    <a:pt x="1069327" y="2909824"/>
                  </a:lnTo>
                  <a:lnTo>
                    <a:pt x="1086827" y="2914916"/>
                  </a:lnTo>
                  <a:lnTo>
                    <a:pt x="1104417" y="2919793"/>
                  </a:lnTo>
                  <a:lnTo>
                    <a:pt x="1106652" y="2920390"/>
                  </a:lnTo>
                  <a:lnTo>
                    <a:pt x="1103401" y="2932671"/>
                  </a:lnTo>
                  <a:close/>
                </a:path>
                <a:path w="2983865" h="2983865">
                  <a:moveTo>
                    <a:pt x="1190205" y="2953232"/>
                  </a:moveTo>
                  <a:lnTo>
                    <a:pt x="1172984" y="2949600"/>
                  </a:lnTo>
                  <a:lnTo>
                    <a:pt x="1154899" y="2945536"/>
                  </a:lnTo>
                  <a:lnTo>
                    <a:pt x="1140472" y="2942120"/>
                  </a:lnTo>
                  <a:lnTo>
                    <a:pt x="1143406" y="2929763"/>
                  </a:lnTo>
                  <a:lnTo>
                    <a:pt x="1157719" y="2933153"/>
                  </a:lnTo>
                  <a:lnTo>
                    <a:pt x="1175651" y="2937179"/>
                  </a:lnTo>
                  <a:lnTo>
                    <a:pt x="1192834" y="2940812"/>
                  </a:lnTo>
                  <a:lnTo>
                    <a:pt x="1190205" y="2953232"/>
                  </a:lnTo>
                  <a:close/>
                </a:path>
                <a:path w="2983865" h="2983865">
                  <a:moveTo>
                    <a:pt x="1278166" y="2968536"/>
                  </a:moveTo>
                  <a:lnTo>
                    <a:pt x="1264627" y="2966554"/>
                  </a:lnTo>
                  <a:lnTo>
                    <a:pt x="1246136" y="2963608"/>
                  </a:lnTo>
                  <a:lnTo>
                    <a:pt x="1227861" y="2960458"/>
                  </a:lnTo>
                  <a:lnTo>
                    <a:pt x="1230007" y="2947949"/>
                  </a:lnTo>
                  <a:lnTo>
                    <a:pt x="1248181" y="2951073"/>
                  </a:lnTo>
                  <a:lnTo>
                    <a:pt x="1266507" y="2953994"/>
                  </a:lnTo>
                  <a:lnTo>
                    <a:pt x="1280007" y="2955975"/>
                  </a:lnTo>
                  <a:lnTo>
                    <a:pt x="1278166" y="2968536"/>
                  </a:lnTo>
                  <a:close/>
                </a:path>
                <a:path w="2983865" h="2983865">
                  <a:moveTo>
                    <a:pt x="1366888" y="2978556"/>
                  </a:moveTo>
                  <a:lnTo>
                    <a:pt x="1358125" y="2977832"/>
                  </a:lnTo>
                  <a:lnTo>
                    <a:pt x="1339291" y="2976041"/>
                  </a:lnTo>
                  <a:lnTo>
                    <a:pt x="1316113" y="2973489"/>
                  </a:lnTo>
                  <a:lnTo>
                    <a:pt x="1317562" y="2961398"/>
                  </a:lnTo>
                  <a:lnTo>
                    <a:pt x="1317625" y="2960878"/>
                  </a:lnTo>
                  <a:lnTo>
                    <a:pt x="1321917" y="2961398"/>
                  </a:lnTo>
                  <a:lnTo>
                    <a:pt x="1340535" y="2963405"/>
                  </a:lnTo>
                  <a:lnTo>
                    <a:pt x="1359217" y="2965183"/>
                  </a:lnTo>
                  <a:lnTo>
                    <a:pt x="1367942" y="2965894"/>
                  </a:lnTo>
                  <a:lnTo>
                    <a:pt x="1366948" y="2977832"/>
                  </a:lnTo>
                  <a:lnTo>
                    <a:pt x="1366888" y="2978556"/>
                  </a:lnTo>
                  <a:close/>
                </a:path>
                <a:path w="2983865" h="2983865">
                  <a:moveTo>
                    <a:pt x="1456055" y="2983255"/>
                  </a:moveTo>
                  <a:lnTo>
                    <a:pt x="1453311" y="2983255"/>
                  </a:lnTo>
                  <a:lnTo>
                    <a:pt x="1434147" y="2982645"/>
                  </a:lnTo>
                  <a:lnTo>
                    <a:pt x="1415046" y="2981807"/>
                  </a:lnTo>
                  <a:lnTo>
                    <a:pt x="1405064" y="2981236"/>
                  </a:lnTo>
                  <a:lnTo>
                    <a:pt x="1405663" y="2970555"/>
                  </a:lnTo>
                  <a:lnTo>
                    <a:pt x="1405775" y="2968548"/>
                  </a:lnTo>
                  <a:lnTo>
                    <a:pt x="1415656" y="2969120"/>
                  </a:lnTo>
                  <a:lnTo>
                    <a:pt x="1434591" y="2969958"/>
                  </a:lnTo>
                  <a:lnTo>
                    <a:pt x="1453591" y="2970555"/>
                  </a:lnTo>
                  <a:lnTo>
                    <a:pt x="1456297" y="2970555"/>
                  </a:lnTo>
                  <a:lnTo>
                    <a:pt x="1456094" y="2981236"/>
                  </a:lnTo>
                  <a:lnTo>
                    <a:pt x="1456055" y="2983255"/>
                  </a:lnTo>
                  <a:close/>
                </a:path>
                <a:path w="2983865" h="2983865">
                  <a:moveTo>
                    <a:pt x="1511096" y="2983623"/>
                  </a:moveTo>
                  <a:lnTo>
                    <a:pt x="1494306" y="2983623"/>
                  </a:lnTo>
                  <a:lnTo>
                    <a:pt x="1494230" y="2970923"/>
                  </a:lnTo>
                  <a:lnTo>
                    <a:pt x="1510893" y="2970923"/>
                  </a:lnTo>
                  <a:lnTo>
                    <a:pt x="1529956" y="2970568"/>
                  </a:lnTo>
                  <a:lnTo>
                    <a:pt x="1544853" y="2970085"/>
                  </a:lnTo>
                  <a:lnTo>
                    <a:pt x="1545259" y="2982785"/>
                  </a:lnTo>
                  <a:lnTo>
                    <a:pt x="1530324" y="2983255"/>
                  </a:lnTo>
                  <a:lnTo>
                    <a:pt x="1511096" y="2983623"/>
                  </a:lnTo>
                  <a:close/>
                </a:path>
                <a:path w="2983865" h="2983865">
                  <a:moveTo>
                    <a:pt x="1583474" y="2980956"/>
                  </a:moveTo>
                  <a:lnTo>
                    <a:pt x="1582750" y="2968269"/>
                  </a:lnTo>
                  <a:lnTo>
                    <a:pt x="1586776" y="2968040"/>
                  </a:lnTo>
                  <a:lnTo>
                    <a:pt x="1605597" y="2966732"/>
                  </a:lnTo>
                  <a:lnTo>
                    <a:pt x="1624342" y="2965183"/>
                  </a:lnTo>
                  <a:lnTo>
                    <a:pt x="1633156" y="2964345"/>
                  </a:lnTo>
                  <a:lnTo>
                    <a:pt x="1634363" y="2976994"/>
                  </a:lnTo>
                  <a:lnTo>
                    <a:pt x="1625511" y="2977832"/>
                  </a:lnTo>
                  <a:lnTo>
                    <a:pt x="1606600" y="2979394"/>
                  </a:lnTo>
                  <a:lnTo>
                    <a:pt x="1587627" y="2980715"/>
                  </a:lnTo>
                  <a:lnTo>
                    <a:pt x="1583474" y="2980956"/>
                  </a:lnTo>
                  <a:close/>
                </a:path>
                <a:path w="2983865" h="2983865">
                  <a:moveTo>
                    <a:pt x="1672399" y="2972892"/>
                  </a:moveTo>
                  <a:lnTo>
                    <a:pt x="1670875" y="2960281"/>
                  </a:lnTo>
                  <a:lnTo>
                    <a:pt x="1680184" y="2959163"/>
                  </a:lnTo>
                  <a:lnTo>
                    <a:pt x="1698650" y="2956699"/>
                  </a:lnTo>
                  <a:lnTo>
                    <a:pt x="1717052" y="2954007"/>
                  </a:lnTo>
                  <a:lnTo>
                    <a:pt x="1720964" y="2953385"/>
                  </a:lnTo>
                  <a:lnTo>
                    <a:pt x="1722958" y="2965919"/>
                  </a:lnTo>
                  <a:lnTo>
                    <a:pt x="1719008" y="2966554"/>
                  </a:lnTo>
                  <a:lnTo>
                    <a:pt x="1700453" y="2969272"/>
                  </a:lnTo>
                  <a:lnTo>
                    <a:pt x="1681822" y="2971761"/>
                  </a:lnTo>
                  <a:lnTo>
                    <a:pt x="1672399" y="2972892"/>
                  </a:lnTo>
                  <a:close/>
                </a:path>
                <a:path w="2983865" h="2983865">
                  <a:moveTo>
                    <a:pt x="1760677" y="2959557"/>
                  </a:moveTo>
                  <a:lnTo>
                    <a:pt x="1758365" y="2947073"/>
                  </a:lnTo>
                  <a:lnTo>
                    <a:pt x="1771802" y="2944583"/>
                  </a:lnTo>
                  <a:lnTo>
                    <a:pt x="1789899" y="2941002"/>
                  </a:lnTo>
                  <a:lnTo>
                    <a:pt x="1807959" y="2937192"/>
                  </a:lnTo>
                  <a:lnTo>
                    <a:pt x="1810651" y="2949600"/>
                  </a:lnTo>
                  <a:lnTo>
                    <a:pt x="1792477" y="2953435"/>
                  </a:lnTo>
                  <a:lnTo>
                    <a:pt x="1774228" y="2957055"/>
                  </a:lnTo>
                  <a:lnTo>
                    <a:pt x="1760677" y="2959557"/>
                  </a:lnTo>
                  <a:close/>
                </a:path>
                <a:path w="2983865" h="2983865">
                  <a:moveTo>
                    <a:pt x="1848002" y="2940951"/>
                  </a:moveTo>
                  <a:lnTo>
                    <a:pt x="1844916" y="2928632"/>
                  </a:lnTo>
                  <a:lnTo>
                    <a:pt x="1861464" y="2924479"/>
                  </a:lnTo>
                  <a:lnTo>
                    <a:pt x="1879142" y="2919818"/>
                  </a:lnTo>
                  <a:lnTo>
                    <a:pt x="1893887" y="2915729"/>
                  </a:lnTo>
                  <a:lnTo>
                    <a:pt x="1897278" y="2927972"/>
                  </a:lnTo>
                  <a:lnTo>
                    <a:pt x="1882495" y="2932061"/>
                  </a:lnTo>
                  <a:lnTo>
                    <a:pt x="1864664" y="2936773"/>
                  </a:lnTo>
                  <a:lnTo>
                    <a:pt x="1848002" y="2940951"/>
                  </a:lnTo>
                  <a:close/>
                </a:path>
                <a:path w="2983865" h="2983865">
                  <a:moveTo>
                    <a:pt x="1933968" y="2917126"/>
                  </a:moveTo>
                  <a:lnTo>
                    <a:pt x="1930388" y="2905353"/>
                  </a:lnTo>
                  <a:lnTo>
                    <a:pt x="1930273" y="2904972"/>
                  </a:lnTo>
                  <a:lnTo>
                    <a:pt x="1931657" y="2904553"/>
                  </a:lnTo>
                  <a:lnTo>
                    <a:pt x="1948980" y="2899054"/>
                  </a:lnTo>
                  <a:lnTo>
                    <a:pt x="1966201" y="2893339"/>
                  </a:lnTo>
                  <a:lnTo>
                    <a:pt x="1978291" y="2889161"/>
                  </a:lnTo>
                  <a:lnTo>
                    <a:pt x="1982444" y="2901162"/>
                  </a:lnTo>
                  <a:lnTo>
                    <a:pt x="1970316" y="2905353"/>
                  </a:lnTo>
                  <a:lnTo>
                    <a:pt x="1952929" y="2911119"/>
                  </a:lnTo>
                  <a:lnTo>
                    <a:pt x="1935467" y="2916669"/>
                  </a:lnTo>
                  <a:lnTo>
                    <a:pt x="1933968" y="2917126"/>
                  </a:lnTo>
                  <a:close/>
                </a:path>
                <a:path w="2983865" h="2983865">
                  <a:moveTo>
                    <a:pt x="2018411" y="2888132"/>
                  </a:moveTo>
                  <a:lnTo>
                    <a:pt x="2013965" y="2876232"/>
                  </a:lnTo>
                  <a:lnTo>
                    <a:pt x="2017318" y="2874975"/>
                  </a:lnTo>
                  <a:lnTo>
                    <a:pt x="2034171" y="2868460"/>
                  </a:lnTo>
                  <a:lnTo>
                    <a:pt x="2050910" y="2861741"/>
                  </a:lnTo>
                  <a:lnTo>
                    <a:pt x="2060955" y="2857563"/>
                  </a:lnTo>
                  <a:lnTo>
                    <a:pt x="2065832" y="2869285"/>
                  </a:lnTo>
                  <a:lnTo>
                    <a:pt x="2055749" y="2873476"/>
                  </a:lnTo>
                  <a:lnTo>
                    <a:pt x="2038857" y="2880258"/>
                  </a:lnTo>
                  <a:lnTo>
                    <a:pt x="2021878" y="2886837"/>
                  </a:lnTo>
                  <a:lnTo>
                    <a:pt x="2018411" y="2888132"/>
                  </a:lnTo>
                  <a:close/>
                </a:path>
                <a:path w="2983865" h="2983865">
                  <a:moveTo>
                    <a:pt x="2100948" y="2854109"/>
                  </a:moveTo>
                  <a:lnTo>
                    <a:pt x="2095779" y="2842501"/>
                  </a:lnTo>
                  <a:lnTo>
                    <a:pt x="2100529" y="2840393"/>
                  </a:lnTo>
                  <a:lnTo>
                    <a:pt x="2116861" y="2832887"/>
                  </a:lnTo>
                  <a:lnTo>
                    <a:pt x="2133079" y="2825203"/>
                  </a:lnTo>
                  <a:lnTo>
                    <a:pt x="2141562" y="2821038"/>
                  </a:lnTo>
                  <a:lnTo>
                    <a:pt x="2147150" y="2832455"/>
                  </a:lnTo>
                  <a:lnTo>
                    <a:pt x="2138629" y="2836621"/>
                  </a:lnTo>
                  <a:lnTo>
                    <a:pt x="2122258" y="2844380"/>
                  </a:lnTo>
                  <a:lnTo>
                    <a:pt x="2105799" y="2851950"/>
                  </a:lnTo>
                  <a:lnTo>
                    <a:pt x="2100948" y="2854109"/>
                  </a:lnTo>
                  <a:close/>
                </a:path>
                <a:path w="2983865" h="2983865">
                  <a:moveTo>
                    <a:pt x="2181288" y="2815183"/>
                  </a:moveTo>
                  <a:lnTo>
                    <a:pt x="2175433" y="2803918"/>
                  </a:lnTo>
                  <a:lnTo>
                    <a:pt x="2181085" y="2800985"/>
                  </a:lnTo>
                  <a:lnTo>
                    <a:pt x="2196858" y="2792539"/>
                  </a:lnTo>
                  <a:lnTo>
                    <a:pt x="2212517" y="2783903"/>
                  </a:lnTo>
                  <a:lnTo>
                    <a:pt x="2219845" y="2779750"/>
                  </a:lnTo>
                  <a:lnTo>
                    <a:pt x="2226106" y="2790799"/>
                  </a:lnTo>
                  <a:lnTo>
                    <a:pt x="2218753" y="2794965"/>
                  </a:lnTo>
                  <a:lnTo>
                    <a:pt x="2202954" y="2803677"/>
                  </a:lnTo>
                  <a:lnTo>
                    <a:pt x="2187041" y="2812199"/>
                  </a:lnTo>
                  <a:lnTo>
                    <a:pt x="2181288" y="2815183"/>
                  </a:lnTo>
                  <a:close/>
                </a:path>
                <a:path w="2983865" h="2983865">
                  <a:moveTo>
                    <a:pt x="2259152" y="2771521"/>
                  </a:moveTo>
                  <a:lnTo>
                    <a:pt x="2252611" y="2760624"/>
                  </a:lnTo>
                  <a:lnTo>
                    <a:pt x="2258796" y="2756916"/>
                  </a:lnTo>
                  <a:lnTo>
                    <a:pt x="2273985" y="2747568"/>
                  </a:lnTo>
                  <a:lnTo>
                    <a:pt x="2289060" y="2738031"/>
                  </a:lnTo>
                  <a:lnTo>
                    <a:pt x="2295512" y="2733840"/>
                  </a:lnTo>
                  <a:lnTo>
                    <a:pt x="2302433" y="2744495"/>
                  </a:lnTo>
                  <a:lnTo>
                    <a:pt x="2295944" y="2748699"/>
                  </a:lnTo>
                  <a:lnTo>
                    <a:pt x="2280742" y="2758313"/>
                  </a:lnTo>
                  <a:lnTo>
                    <a:pt x="2265426" y="2767749"/>
                  </a:lnTo>
                  <a:lnTo>
                    <a:pt x="2259152" y="2771521"/>
                  </a:lnTo>
                  <a:close/>
                </a:path>
                <a:path w="2983865" h="2983865">
                  <a:moveTo>
                    <a:pt x="2334247" y="2723273"/>
                  </a:moveTo>
                  <a:lnTo>
                    <a:pt x="2327084" y="2712796"/>
                  </a:lnTo>
                  <a:lnTo>
                    <a:pt x="2333510" y="2708389"/>
                  </a:lnTo>
                  <a:lnTo>
                    <a:pt x="2348077" y="2698165"/>
                  </a:lnTo>
                  <a:lnTo>
                    <a:pt x="2362504" y="2687764"/>
                  </a:lnTo>
                  <a:lnTo>
                    <a:pt x="2368295" y="2683497"/>
                  </a:lnTo>
                  <a:lnTo>
                    <a:pt x="2375839" y="2693708"/>
                  </a:lnTo>
                  <a:lnTo>
                    <a:pt x="2370023" y="2698013"/>
                  </a:lnTo>
                  <a:lnTo>
                    <a:pt x="2355610" y="2708389"/>
                  </a:lnTo>
                  <a:lnTo>
                    <a:pt x="2340775" y="2718803"/>
                  </a:lnTo>
                  <a:lnTo>
                    <a:pt x="2334247" y="2723273"/>
                  </a:lnTo>
                  <a:close/>
                </a:path>
                <a:path w="2983865" h="2983865">
                  <a:moveTo>
                    <a:pt x="2406345" y="2670632"/>
                  </a:moveTo>
                  <a:lnTo>
                    <a:pt x="2398560" y="2660599"/>
                  </a:lnTo>
                  <a:lnTo>
                    <a:pt x="2405024" y="2655582"/>
                  </a:lnTo>
                  <a:lnTo>
                    <a:pt x="2418930" y="2644521"/>
                  </a:lnTo>
                  <a:lnTo>
                    <a:pt x="2432697" y="2633294"/>
                  </a:lnTo>
                  <a:lnTo>
                    <a:pt x="2437955" y="2628900"/>
                  </a:lnTo>
                  <a:lnTo>
                    <a:pt x="2446096" y="2638640"/>
                  </a:lnTo>
                  <a:lnTo>
                    <a:pt x="2440813" y="2643060"/>
                  </a:lnTo>
                  <a:lnTo>
                    <a:pt x="2426931" y="2654388"/>
                  </a:lnTo>
                  <a:lnTo>
                    <a:pt x="2412898" y="2665539"/>
                  </a:lnTo>
                  <a:lnTo>
                    <a:pt x="2406345" y="2670632"/>
                  </a:lnTo>
                  <a:close/>
                </a:path>
                <a:path w="2983865" h="2983865">
                  <a:moveTo>
                    <a:pt x="2475179" y="2613787"/>
                  </a:moveTo>
                  <a:lnTo>
                    <a:pt x="2466797" y="2604236"/>
                  </a:lnTo>
                  <a:lnTo>
                    <a:pt x="2473159" y="2598661"/>
                  </a:lnTo>
                  <a:lnTo>
                    <a:pt x="2486367" y="2586799"/>
                  </a:lnTo>
                  <a:lnTo>
                    <a:pt x="2499436" y="2574785"/>
                  </a:lnTo>
                  <a:lnTo>
                    <a:pt x="2504249" y="2570251"/>
                  </a:lnTo>
                  <a:lnTo>
                    <a:pt x="2512961" y="2579497"/>
                  </a:lnTo>
                  <a:lnTo>
                    <a:pt x="2508110" y="2584056"/>
                  </a:lnTo>
                  <a:lnTo>
                    <a:pt x="2494940" y="2596172"/>
                  </a:lnTo>
                  <a:lnTo>
                    <a:pt x="2481618" y="2608135"/>
                  </a:lnTo>
                  <a:lnTo>
                    <a:pt x="2475179" y="2613787"/>
                  </a:lnTo>
                  <a:close/>
                </a:path>
                <a:path w="2983865" h="2983865">
                  <a:moveTo>
                    <a:pt x="2540495" y="2552954"/>
                  </a:moveTo>
                  <a:lnTo>
                    <a:pt x="2531579" y="2543924"/>
                  </a:lnTo>
                  <a:lnTo>
                    <a:pt x="2537752" y="2537828"/>
                  </a:lnTo>
                  <a:lnTo>
                    <a:pt x="2550223" y="2525204"/>
                  </a:lnTo>
                  <a:lnTo>
                    <a:pt x="2562542" y="2512428"/>
                  </a:lnTo>
                  <a:lnTo>
                    <a:pt x="2566936" y="2507767"/>
                  </a:lnTo>
                  <a:lnTo>
                    <a:pt x="2576182" y="2516479"/>
                  </a:lnTo>
                  <a:lnTo>
                    <a:pt x="2571762" y="2521165"/>
                  </a:lnTo>
                  <a:lnTo>
                    <a:pt x="2559329" y="2534043"/>
                  </a:lnTo>
                  <a:lnTo>
                    <a:pt x="2546756" y="2546781"/>
                  </a:lnTo>
                  <a:lnTo>
                    <a:pt x="2540495" y="2552954"/>
                  </a:lnTo>
                  <a:close/>
                </a:path>
                <a:path w="2983865" h="2983865">
                  <a:moveTo>
                    <a:pt x="2602090" y="2488349"/>
                  </a:moveTo>
                  <a:lnTo>
                    <a:pt x="2592641" y="2479865"/>
                  </a:lnTo>
                  <a:lnTo>
                    <a:pt x="2598585" y="2473248"/>
                  </a:lnTo>
                  <a:lnTo>
                    <a:pt x="2610294" y="2459901"/>
                  </a:lnTo>
                  <a:lnTo>
                    <a:pt x="2621838" y="2446401"/>
                  </a:lnTo>
                  <a:lnTo>
                    <a:pt x="2625788" y="2441676"/>
                  </a:lnTo>
                  <a:lnTo>
                    <a:pt x="2635542" y="2449817"/>
                  </a:lnTo>
                  <a:lnTo>
                    <a:pt x="2631554" y="2454579"/>
                  </a:lnTo>
                  <a:lnTo>
                    <a:pt x="2619921" y="2468181"/>
                  </a:lnTo>
                  <a:lnTo>
                    <a:pt x="2608110" y="2481643"/>
                  </a:lnTo>
                  <a:lnTo>
                    <a:pt x="2602090" y="2488349"/>
                  </a:lnTo>
                  <a:close/>
                </a:path>
                <a:path w="2983865" h="2983865">
                  <a:moveTo>
                    <a:pt x="2659735" y="2420188"/>
                  </a:moveTo>
                  <a:lnTo>
                    <a:pt x="2649804" y="2412288"/>
                  </a:lnTo>
                  <a:lnTo>
                    <a:pt x="2655506" y="2405113"/>
                  </a:lnTo>
                  <a:lnTo>
                    <a:pt x="2666403" y="2391067"/>
                  </a:lnTo>
                  <a:lnTo>
                    <a:pt x="2677134" y="2376893"/>
                  </a:lnTo>
                  <a:lnTo>
                    <a:pt x="2680614" y="2372182"/>
                  </a:lnTo>
                  <a:lnTo>
                    <a:pt x="2690837" y="2379738"/>
                  </a:lnTo>
                  <a:lnTo>
                    <a:pt x="2687332" y="2384475"/>
                  </a:lnTo>
                  <a:lnTo>
                    <a:pt x="2676512" y="2398763"/>
                  </a:lnTo>
                  <a:lnTo>
                    <a:pt x="2665514" y="2412923"/>
                  </a:lnTo>
                  <a:lnTo>
                    <a:pt x="2659735" y="2420188"/>
                  </a:lnTo>
                  <a:close/>
                </a:path>
                <a:path w="2983865" h="2983865">
                  <a:moveTo>
                    <a:pt x="2713227" y="2348725"/>
                  </a:moveTo>
                  <a:lnTo>
                    <a:pt x="2702826" y="2341422"/>
                  </a:lnTo>
                  <a:lnTo>
                    <a:pt x="2708325" y="2333599"/>
                  </a:lnTo>
                  <a:lnTo>
                    <a:pt x="2718384" y="2318905"/>
                  </a:lnTo>
                  <a:lnTo>
                    <a:pt x="2728264" y="2304084"/>
                  </a:lnTo>
                  <a:lnTo>
                    <a:pt x="2731198" y="2299563"/>
                  </a:lnTo>
                  <a:lnTo>
                    <a:pt x="2741853" y="2306485"/>
                  </a:lnTo>
                  <a:lnTo>
                    <a:pt x="2738894" y="2311031"/>
                  </a:lnTo>
                  <a:lnTo>
                    <a:pt x="2728925" y="2325979"/>
                  </a:lnTo>
                  <a:lnTo>
                    <a:pt x="2718777" y="2340800"/>
                  </a:lnTo>
                  <a:lnTo>
                    <a:pt x="2713227" y="2348725"/>
                  </a:lnTo>
                  <a:close/>
                </a:path>
                <a:path w="2983865" h="2983865">
                  <a:moveTo>
                    <a:pt x="2762351" y="2274189"/>
                  </a:moveTo>
                  <a:lnTo>
                    <a:pt x="2751531" y="2267521"/>
                  </a:lnTo>
                  <a:lnTo>
                    <a:pt x="2756852" y="2258885"/>
                  </a:lnTo>
                  <a:lnTo>
                    <a:pt x="2766034" y="2243582"/>
                  </a:lnTo>
                  <a:lnTo>
                    <a:pt x="2775026" y="2228151"/>
                  </a:lnTo>
                  <a:lnTo>
                    <a:pt x="2777350" y="2224049"/>
                  </a:lnTo>
                  <a:lnTo>
                    <a:pt x="2788399" y="2230310"/>
                  </a:lnTo>
                  <a:lnTo>
                    <a:pt x="2786062" y="2234450"/>
                  </a:lnTo>
                  <a:lnTo>
                    <a:pt x="2776982" y="2250008"/>
                  </a:lnTo>
                  <a:lnTo>
                    <a:pt x="2767736" y="2265451"/>
                  </a:lnTo>
                  <a:lnTo>
                    <a:pt x="2762351" y="2274189"/>
                  </a:lnTo>
                  <a:close/>
                </a:path>
                <a:path w="2983865" h="2983865">
                  <a:moveTo>
                    <a:pt x="2806928" y="2196846"/>
                  </a:moveTo>
                  <a:lnTo>
                    <a:pt x="2795739" y="2190851"/>
                  </a:lnTo>
                  <a:lnTo>
                    <a:pt x="2800921" y="2181174"/>
                  </a:lnTo>
                  <a:lnTo>
                    <a:pt x="2809189" y="2165286"/>
                  </a:lnTo>
                  <a:lnTo>
                    <a:pt x="2817253" y="2149284"/>
                  </a:lnTo>
                  <a:lnTo>
                    <a:pt x="2818904" y="2145906"/>
                  </a:lnTo>
                  <a:lnTo>
                    <a:pt x="2830309" y="2151494"/>
                  </a:lnTo>
                  <a:lnTo>
                    <a:pt x="2828645" y="2154897"/>
                  </a:lnTo>
                  <a:lnTo>
                    <a:pt x="2820504" y="2171039"/>
                  </a:lnTo>
                  <a:lnTo>
                    <a:pt x="2812173" y="2187067"/>
                  </a:lnTo>
                  <a:lnTo>
                    <a:pt x="2806928" y="2196846"/>
                  </a:lnTo>
                  <a:close/>
                </a:path>
                <a:path w="2983865" h="2983865">
                  <a:moveTo>
                    <a:pt x="2846806" y="2116975"/>
                  </a:moveTo>
                  <a:lnTo>
                    <a:pt x="2835262" y="2111667"/>
                  </a:lnTo>
                  <a:lnTo>
                    <a:pt x="2840342" y="2100618"/>
                  </a:lnTo>
                  <a:lnTo>
                    <a:pt x="2847657" y="2084184"/>
                  </a:lnTo>
                  <a:lnTo>
                    <a:pt x="2854769" y="2067648"/>
                  </a:lnTo>
                  <a:lnTo>
                    <a:pt x="2855696" y="2065413"/>
                  </a:lnTo>
                  <a:lnTo>
                    <a:pt x="2867418" y="2070290"/>
                  </a:lnTo>
                  <a:lnTo>
                    <a:pt x="2866478" y="2072563"/>
                  </a:lnTo>
                  <a:lnTo>
                    <a:pt x="2859303" y="2089238"/>
                  </a:lnTo>
                  <a:lnTo>
                    <a:pt x="2851924" y="2105812"/>
                  </a:lnTo>
                  <a:lnTo>
                    <a:pt x="2846806" y="2116975"/>
                  </a:lnTo>
                  <a:close/>
                </a:path>
                <a:path w="2983865" h="2983865">
                  <a:moveTo>
                    <a:pt x="2881795" y="2034844"/>
                  </a:moveTo>
                  <a:lnTo>
                    <a:pt x="2869958" y="2030260"/>
                  </a:lnTo>
                  <a:lnTo>
                    <a:pt x="2874924" y="2017420"/>
                  </a:lnTo>
                  <a:lnTo>
                    <a:pt x="2881248" y="2000478"/>
                  </a:lnTo>
                  <a:lnTo>
                    <a:pt x="2887573" y="1982863"/>
                  </a:lnTo>
                  <a:lnTo>
                    <a:pt x="2899575" y="1987003"/>
                  </a:lnTo>
                  <a:lnTo>
                    <a:pt x="2893187" y="2004809"/>
                  </a:lnTo>
                  <a:lnTo>
                    <a:pt x="2886811" y="2021890"/>
                  </a:lnTo>
                  <a:lnTo>
                    <a:pt x="2881795" y="2034844"/>
                  </a:lnTo>
                  <a:close/>
                </a:path>
                <a:path w="2983865" h="2983865">
                  <a:moveTo>
                    <a:pt x="2911792" y="1950758"/>
                  </a:moveTo>
                  <a:lnTo>
                    <a:pt x="2899689" y="1946910"/>
                  </a:lnTo>
                  <a:lnTo>
                    <a:pt x="2904515" y="1931746"/>
                  </a:lnTo>
                  <a:lnTo>
                    <a:pt x="2909811" y="1914334"/>
                  </a:lnTo>
                  <a:lnTo>
                    <a:pt x="2914421" y="1898459"/>
                  </a:lnTo>
                  <a:lnTo>
                    <a:pt x="2926613" y="1902002"/>
                  </a:lnTo>
                  <a:lnTo>
                    <a:pt x="2921990" y="1917915"/>
                  </a:lnTo>
                  <a:lnTo>
                    <a:pt x="2916643" y="1935480"/>
                  </a:lnTo>
                  <a:lnTo>
                    <a:pt x="2911792" y="1950758"/>
                  </a:lnTo>
                  <a:close/>
                </a:path>
                <a:path w="2983865" h="2983865">
                  <a:moveTo>
                    <a:pt x="2936646" y="1865083"/>
                  </a:moveTo>
                  <a:lnTo>
                    <a:pt x="2924365" y="1861845"/>
                  </a:lnTo>
                  <a:lnTo>
                    <a:pt x="2928899" y="1843798"/>
                  </a:lnTo>
                  <a:lnTo>
                    <a:pt x="2933141" y="1825942"/>
                  </a:lnTo>
                  <a:lnTo>
                    <a:pt x="2936113" y="1812671"/>
                  </a:lnTo>
                  <a:lnTo>
                    <a:pt x="2948508" y="1815452"/>
                  </a:lnTo>
                  <a:lnTo>
                    <a:pt x="2945523" y="1828761"/>
                  </a:lnTo>
                  <a:lnTo>
                    <a:pt x="2941243" y="1846770"/>
                  </a:lnTo>
                  <a:lnTo>
                    <a:pt x="2936646" y="1865083"/>
                  </a:lnTo>
                  <a:close/>
                </a:path>
                <a:path w="2983865" h="2983865">
                  <a:moveTo>
                    <a:pt x="2956293" y="1777987"/>
                  </a:moveTo>
                  <a:lnTo>
                    <a:pt x="2943834" y="1775523"/>
                  </a:lnTo>
                  <a:lnTo>
                    <a:pt x="2944545" y="1771904"/>
                  </a:lnTo>
                  <a:lnTo>
                    <a:pt x="2947911" y="1753730"/>
                  </a:lnTo>
                  <a:lnTo>
                    <a:pt x="2951048" y="1735480"/>
                  </a:lnTo>
                  <a:lnTo>
                    <a:pt x="2952610" y="1725726"/>
                  </a:lnTo>
                  <a:lnTo>
                    <a:pt x="2965145" y="1727733"/>
                  </a:lnTo>
                  <a:lnTo>
                    <a:pt x="2963583" y="1737512"/>
                  </a:lnTo>
                  <a:lnTo>
                    <a:pt x="2960420" y="1755927"/>
                  </a:lnTo>
                  <a:lnTo>
                    <a:pt x="2957029" y="1774253"/>
                  </a:lnTo>
                  <a:lnTo>
                    <a:pt x="2956293" y="1777987"/>
                  </a:lnTo>
                  <a:close/>
                </a:path>
                <a:path w="2983865" h="2983865">
                  <a:moveTo>
                    <a:pt x="2970669" y="1689874"/>
                  </a:moveTo>
                  <a:lnTo>
                    <a:pt x="2958071" y="1688185"/>
                  </a:lnTo>
                  <a:lnTo>
                    <a:pt x="2959138" y="1680286"/>
                  </a:lnTo>
                  <a:lnTo>
                    <a:pt x="2961373" y="1661744"/>
                  </a:lnTo>
                  <a:lnTo>
                    <a:pt x="2963379" y="1643126"/>
                  </a:lnTo>
                  <a:lnTo>
                    <a:pt x="2963760" y="1639163"/>
                  </a:lnTo>
                  <a:lnTo>
                    <a:pt x="2963875" y="1637969"/>
                  </a:lnTo>
                  <a:lnTo>
                    <a:pt x="2976511" y="1639163"/>
                  </a:lnTo>
                  <a:lnTo>
                    <a:pt x="2976134" y="1643126"/>
                  </a:lnTo>
                  <a:lnTo>
                    <a:pt x="2976016" y="1644370"/>
                  </a:lnTo>
                  <a:lnTo>
                    <a:pt x="2973997" y="1663141"/>
                  </a:lnTo>
                  <a:lnTo>
                    <a:pt x="2971736" y="1681848"/>
                  </a:lnTo>
                  <a:lnTo>
                    <a:pt x="2970669" y="1689874"/>
                  </a:lnTo>
                  <a:close/>
                </a:path>
                <a:path w="2983865" h="2983865">
                  <a:moveTo>
                    <a:pt x="2979762" y="1601050"/>
                  </a:moveTo>
                  <a:lnTo>
                    <a:pt x="2967088" y="1600161"/>
                  </a:lnTo>
                  <a:lnTo>
                    <a:pt x="2967961" y="1587652"/>
                  </a:lnTo>
                  <a:lnTo>
                    <a:pt x="2969060" y="1568602"/>
                  </a:lnTo>
                  <a:lnTo>
                    <a:pt x="2969882" y="1550174"/>
                  </a:lnTo>
                  <a:lnTo>
                    <a:pt x="2969907" y="1549603"/>
                  </a:lnTo>
                  <a:lnTo>
                    <a:pt x="2982594" y="1550174"/>
                  </a:lnTo>
                  <a:lnTo>
                    <a:pt x="2981808" y="1568005"/>
                  </a:lnTo>
                  <a:lnTo>
                    <a:pt x="2980734" y="1586877"/>
                  </a:lnTo>
                  <a:lnTo>
                    <a:pt x="2979824" y="1600161"/>
                  </a:lnTo>
                  <a:lnTo>
                    <a:pt x="2979762" y="1601050"/>
                  </a:lnTo>
                  <a:close/>
                </a:path>
              </a:pathLst>
            </a:custGeom>
            <a:solidFill>
              <a:srgbClr val="9282F8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092885" y="2007781"/>
            <a:ext cx="2698750" cy="1403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9282F8"/>
                </a:solidFill>
                <a:latin typeface="Segoe Print"/>
                <a:cs typeface="Segoe Print"/>
              </a:rPr>
              <a:t>Економічні</a:t>
            </a:r>
            <a:r>
              <a:rPr sz="1600" b="1" spc="-75" dirty="0">
                <a:solidFill>
                  <a:srgbClr val="9282F8"/>
                </a:solidFill>
                <a:latin typeface="Segoe Print"/>
                <a:cs typeface="Segoe Print"/>
              </a:rPr>
              <a:t> </a:t>
            </a:r>
            <a:r>
              <a:rPr sz="1600" b="1" spc="-10" dirty="0">
                <a:solidFill>
                  <a:srgbClr val="9282F8"/>
                </a:solidFill>
                <a:latin typeface="Segoe Print"/>
                <a:cs typeface="Segoe Print"/>
              </a:rPr>
              <a:t>(рентабельні)</a:t>
            </a:r>
            <a:endParaRPr sz="1600">
              <a:latin typeface="Segoe Print"/>
              <a:cs typeface="Segoe Print"/>
            </a:endParaRPr>
          </a:p>
          <a:p>
            <a:pPr marL="377825" marR="5080" indent="86360" algn="r">
              <a:lnSpc>
                <a:spcPct val="150000"/>
              </a:lnSpc>
              <a:spcBef>
                <a:spcPts val="300"/>
              </a:spcBef>
            </a:pP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видобуток</a:t>
            </a:r>
            <a:r>
              <a:rPr sz="1600" spc="-7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Segoe Print"/>
                <a:cs typeface="Segoe Print"/>
              </a:rPr>
              <a:t>повністю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окупається</a:t>
            </a:r>
            <a:r>
              <a:rPr sz="1600" spc="-8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Segoe Print"/>
                <a:cs typeface="Segoe Print"/>
              </a:rPr>
              <a:t>та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приносить</a:t>
            </a:r>
            <a:r>
              <a:rPr sz="1600" spc="-8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spc="-10" dirty="0">
                <a:solidFill>
                  <a:srgbClr val="252525"/>
                </a:solidFill>
                <a:latin typeface="Segoe Print"/>
                <a:cs typeface="Segoe Print"/>
              </a:rPr>
              <a:t>прибуток</a:t>
            </a:r>
            <a:endParaRPr sz="1600">
              <a:latin typeface="Segoe Print"/>
              <a:cs typeface="Segoe Prin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41085" y="2433751"/>
            <a:ext cx="2654935" cy="2606040"/>
            <a:chOff x="5741085" y="2433751"/>
            <a:chExt cx="2654935" cy="2606040"/>
          </a:xfrm>
        </p:grpSpPr>
        <p:sp>
          <p:nvSpPr>
            <p:cNvPr id="12" name="object 12"/>
            <p:cNvSpPr/>
            <p:nvPr/>
          </p:nvSpPr>
          <p:spPr>
            <a:xfrm>
              <a:off x="7303426" y="2582787"/>
              <a:ext cx="1092200" cy="880110"/>
            </a:xfrm>
            <a:custGeom>
              <a:avLst/>
              <a:gdLst/>
              <a:ahLst/>
              <a:cxnLst/>
              <a:rect l="l" t="t" r="r" b="b"/>
              <a:pathLst>
                <a:path w="1092200" h="880110">
                  <a:moveTo>
                    <a:pt x="1022674" y="58165"/>
                  </a:moveTo>
                  <a:lnTo>
                    <a:pt x="1017540" y="48153"/>
                  </a:lnTo>
                  <a:lnTo>
                    <a:pt x="1016478" y="34885"/>
                  </a:lnTo>
                  <a:lnTo>
                    <a:pt x="1016374" y="33594"/>
                  </a:lnTo>
                  <a:lnTo>
                    <a:pt x="1020752" y="19661"/>
                  </a:lnTo>
                  <a:lnTo>
                    <a:pt x="1030477" y="8075"/>
                  </a:lnTo>
                  <a:lnTo>
                    <a:pt x="1043937" y="1168"/>
                  </a:lnTo>
                  <a:lnTo>
                    <a:pt x="1058497" y="0"/>
                  </a:lnTo>
                  <a:lnTo>
                    <a:pt x="1072433" y="4376"/>
                  </a:lnTo>
                  <a:lnTo>
                    <a:pt x="1084021" y="14108"/>
                  </a:lnTo>
                  <a:lnTo>
                    <a:pt x="1090927" y="27565"/>
                  </a:lnTo>
                  <a:lnTo>
                    <a:pt x="1091411" y="33594"/>
                  </a:lnTo>
                  <a:lnTo>
                    <a:pt x="1091515" y="34885"/>
                  </a:lnTo>
                  <a:lnTo>
                    <a:pt x="1051864" y="34885"/>
                  </a:lnTo>
                  <a:lnTo>
                    <a:pt x="1022674" y="58165"/>
                  </a:lnTo>
                  <a:close/>
                </a:path>
                <a:path w="1092200" h="880110">
                  <a:moveTo>
                    <a:pt x="1027426" y="64120"/>
                  </a:moveTo>
                  <a:lnTo>
                    <a:pt x="1024445" y="61618"/>
                  </a:lnTo>
                  <a:lnTo>
                    <a:pt x="1022674" y="58165"/>
                  </a:lnTo>
                  <a:lnTo>
                    <a:pt x="1051864" y="34885"/>
                  </a:lnTo>
                  <a:lnTo>
                    <a:pt x="1056614" y="40841"/>
                  </a:lnTo>
                  <a:lnTo>
                    <a:pt x="1027426" y="64120"/>
                  </a:lnTo>
                  <a:close/>
                </a:path>
                <a:path w="1092200" h="880110">
                  <a:moveTo>
                    <a:pt x="1049969" y="75722"/>
                  </a:moveTo>
                  <a:lnTo>
                    <a:pt x="1036033" y="71344"/>
                  </a:lnTo>
                  <a:lnTo>
                    <a:pt x="1027426" y="64120"/>
                  </a:lnTo>
                  <a:lnTo>
                    <a:pt x="1056614" y="40841"/>
                  </a:lnTo>
                  <a:lnTo>
                    <a:pt x="1051864" y="34885"/>
                  </a:lnTo>
                  <a:lnTo>
                    <a:pt x="1091515" y="34885"/>
                  </a:lnTo>
                  <a:lnTo>
                    <a:pt x="1091993" y="40841"/>
                  </a:lnTo>
                  <a:lnTo>
                    <a:pt x="1092096" y="42122"/>
                  </a:lnTo>
                  <a:lnTo>
                    <a:pt x="1087719" y="56057"/>
                  </a:lnTo>
                  <a:lnTo>
                    <a:pt x="1077988" y="67651"/>
                  </a:lnTo>
                  <a:lnTo>
                    <a:pt x="1064529" y="74556"/>
                  </a:lnTo>
                  <a:lnTo>
                    <a:pt x="1049969" y="75722"/>
                  </a:lnTo>
                  <a:close/>
                </a:path>
                <a:path w="1092200" h="880110">
                  <a:moveTo>
                    <a:pt x="4749" y="879740"/>
                  </a:moveTo>
                  <a:lnTo>
                    <a:pt x="0" y="873783"/>
                  </a:lnTo>
                  <a:lnTo>
                    <a:pt x="1022674" y="58165"/>
                  </a:lnTo>
                  <a:lnTo>
                    <a:pt x="1024445" y="61618"/>
                  </a:lnTo>
                  <a:lnTo>
                    <a:pt x="1027426" y="64120"/>
                  </a:lnTo>
                  <a:lnTo>
                    <a:pt x="4749" y="879740"/>
                  </a:lnTo>
                  <a:close/>
                </a:path>
              </a:pathLst>
            </a:custGeom>
            <a:solidFill>
              <a:srgbClr val="7C6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41085" y="2433751"/>
              <a:ext cx="2606040" cy="2606040"/>
            </a:xfrm>
            <a:custGeom>
              <a:avLst/>
              <a:gdLst/>
              <a:ahLst/>
              <a:cxnLst/>
              <a:rect l="l" t="t" r="r" b="b"/>
              <a:pathLst>
                <a:path w="2606040" h="2606040">
                  <a:moveTo>
                    <a:pt x="2605874" y="1319656"/>
                  </a:moveTo>
                  <a:lnTo>
                    <a:pt x="2593174" y="1319656"/>
                  </a:lnTo>
                  <a:lnTo>
                    <a:pt x="2593170" y="1286090"/>
                  </a:lnTo>
                  <a:lnTo>
                    <a:pt x="2592848" y="1269301"/>
                  </a:lnTo>
                  <a:lnTo>
                    <a:pt x="2592844" y="1269098"/>
                  </a:lnTo>
                  <a:lnTo>
                    <a:pt x="2605544" y="1268691"/>
                  </a:lnTo>
                  <a:lnTo>
                    <a:pt x="2605874" y="1286090"/>
                  </a:lnTo>
                  <a:lnTo>
                    <a:pt x="2605874" y="1319656"/>
                  </a:lnTo>
                  <a:close/>
                </a:path>
                <a:path w="2606040" h="2606040">
                  <a:moveTo>
                    <a:pt x="2591295" y="1231188"/>
                  </a:moveTo>
                  <a:lnTo>
                    <a:pt x="2590673" y="1220101"/>
                  </a:lnTo>
                  <a:lnTo>
                    <a:pt x="2589529" y="1203693"/>
                  </a:lnTo>
                  <a:lnTo>
                    <a:pt x="2588171" y="1187335"/>
                  </a:lnTo>
                  <a:lnTo>
                    <a:pt x="2587548" y="1180782"/>
                  </a:lnTo>
                  <a:lnTo>
                    <a:pt x="2600198" y="1179576"/>
                  </a:lnTo>
                  <a:lnTo>
                    <a:pt x="2600820" y="1186179"/>
                  </a:lnTo>
                  <a:lnTo>
                    <a:pt x="2602179" y="1202689"/>
                  </a:lnTo>
                  <a:lnTo>
                    <a:pt x="2603334" y="1219263"/>
                  </a:lnTo>
                  <a:lnTo>
                    <a:pt x="2603982" y="1230464"/>
                  </a:lnTo>
                  <a:lnTo>
                    <a:pt x="2591295" y="1231188"/>
                  </a:lnTo>
                  <a:close/>
                </a:path>
                <a:path w="2606040" h="2606040">
                  <a:moveTo>
                    <a:pt x="2583459" y="1143063"/>
                  </a:moveTo>
                  <a:lnTo>
                    <a:pt x="2582926" y="1138631"/>
                  </a:lnTo>
                  <a:lnTo>
                    <a:pt x="2580767" y="1122514"/>
                  </a:lnTo>
                  <a:lnTo>
                    <a:pt x="2578417" y="1106462"/>
                  </a:lnTo>
                  <a:lnTo>
                    <a:pt x="2576283" y="1093012"/>
                  </a:lnTo>
                  <a:lnTo>
                    <a:pt x="2588818" y="1091018"/>
                  </a:lnTo>
                  <a:lnTo>
                    <a:pt x="2590965" y="1104506"/>
                  </a:lnTo>
                  <a:lnTo>
                    <a:pt x="2593340" y="1120711"/>
                  </a:lnTo>
                  <a:lnTo>
                    <a:pt x="2595511" y="1136992"/>
                  </a:lnTo>
                  <a:lnTo>
                    <a:pt x="2596070" y="1141539"/>
                  </a:lnTo>
                  <a:lnTo>
                    <a:pt x="2583459" y="1143063"/>
                  </a:lnTo>
                  <a:close/>
                </a:path>
                <a:path w="2606040" h="2606040">
                  <a:moveTo>
                    <a:pt x="2569616" y="1055751"/>
                  </a:moveTo>
                  <a:lnTo>
                    <a:pt x="2567076" y="1042924"/>
                  </a:lnTo>
                  <a:lnTo>
                    <a:pt x="2563761" y="1027214"/>
                  </a:lnTo>
                  <a:lnTo>
                    <a:pt x="2560256" y="1011567"/>
                  </a:lnTo>
                  <a:lnTo>
                    <a:pt x="2558999" y="1006309"/>
                  </a:lnTo>
                  <a:lnTo>
                    <a:pt x="2571356" y="1003376"/>
                  </a:lnTo>
                  <a:lnTo>
                    <a:pt x="2572613" y="1008672"/>
                  </a:lnTo>
                  <a:lnTo>
                    <a:pt x="2576156" y="1024470"/>
                  </a:lnTo>
                  <a:lnTo>
                    <a:pt x="2579509" y="1040345"/>
                  </a:lnTo>
                  <a:lnTo>
                    <a:pt x="2582075" y="1053274"/>
                  </a:lnTo>
                  <a:lnTo>
                    <a:pt x="2569616" y="1055751"/>
                  </a:lnTo>
                  <a:close/>
                </a:path>
                <a:path w="2606040" h="2606040">
                  <a:moveTo>
                    <a:pt x="2549766" y="969517"/>
                  </a:moveTo>
                  <a:lnTo>
                    <a:pt x="2548597" y="965085"/>
                  </a:lnTo>
                  <a:lnTo>
                    <a:pt x="2544343" y="949731"/>
                  </a:lnTo>
                  <a:lnTo>
                    <a:pt x="2539911" y="934465"/>
                  </a:lnTo>
                  <a:lnTo>
                    <a:pt x="2535783" y="920927"/>
                  </a:lnTo>
                  <a:lnTo>
                    <a:pt x="2547937" y="917232"/>
                  </a:lnTo>
                  <a:lnTo>
                    <a:pt x="2552065" y="930808"/>
                  </a:lnTo>
                  <a:lnTo>
                    <a:pt x="2556548" y="946226"/>
                  </a:lnTo>
                  <a:lnTo>
                    <a:pt x="2560853" y="961720"/>
                  </a:lnTo>
                  <a:lnTo>
                    <a:pt x="2562047" y="966279"/>
                  </a:lnTo>
                  <a:lnTo>
                    <a:pt x="2549766" y="969517"/>
                  </a:lnTo>
                  <a:close/>
                </a:path>
                <a:path w="2606040" h="2606040">
                  <a:moveTo>
                    <a:pt x="2524048" y="884936"/>
                  </a:moveTo>
                  <a:lnTo>
                    <a:pt x="2520340" y="874191"/>
                  </a:lnTo>
                  <a:lnTo>
                    <a:pt x="2515006" y="859320"/>
                  </a:lnTo>
                  <a:lnTo>
                    <a:pt x="2509494" y="844550"/>
                  </a:lnTo>
                  <a:lnTo>
                    <a:pt x="2506738" y="837425"/>
                  </a:lnTo>
                  <a:lnTo>
                    <a:pt x="2518575" y="832840"/>
                  </a:lnTo>
                  <a:lnTo>
                    <a:pt x="2521343" y="839990"/>
                  </a:lnTo>
                  <a:lnTo>
                    <a:pt x="2526919" y="854925"/>
                  </a:lnTo>
                  <a:lnTo>
                    <a:pt x="2532303" y="869937"/>
                  </a:lnTo>
                  <a:lnTo>
                    <a:pt x="2536050" y="880783"/>
                  </a:lnTo>
                  <a:lnTo>
                    <a:pt x="2524048" y="884936"/>
                  </a:lnTo>
                  <a:close/>
                </a:path>
                <a:path w="2606040" h="2606040">
                  <a:moveTo>
                    <a:pt x="2492527" y="802246"/>
                  </a:moveTo>
                  <a:lnTo>
                    <a:pt x="2472778" y="757732"/>
                  </a:lnTo>
                  <a:lnTo>
                    <a:pt x="2472016" y="756119"/>
                  </a:lnTo>
                  <a:lnTo>
                    <a:pt x="2483485" y="750671"/>
                  </a:lnTo>
                  <a:lnTo>
                    <a:pt x="2503589" y="795743"/>
                  </a:lnTo>
                  <a:lnTo>
                    <a:pt x="2504262" y="797369"/>
                  </a:lnTo>
                  <a:lnTo>
                    <a:pt x="2492527" y="802246"/>
                  </a:lnTo>
                  <a:close/>
                </a:path>
                <a:path w="2606040" h="2606040">
                  <a:moveTo>
                    <a:pt x="2455392" y="722007"/>
                  </a:moveTo>
                  <a:lnTo>
                    <a:pt x="2452141" y="715568"/>
                  </a:lnTo>
                  <a:lnTo>
                    <a:pt x="2444940" y="701700"/>
                  </a:lnTo>
                  <a:lnTo>
                    <a:pt x="2437574" y="687946"/>
                  </a:lnTo>
                  <a:lnTo>
                    <a:pt x="2431719" y="677329"/>
                  </a:lnTo>
                  <a:lnTo>
                    <a:pt x="2442845" y="671194"/>
                  </a:lnTo>
                  <a:lnTo>
                    <a:pt x="2448712" y="681850"/>
                  </a:lnTo>
                  <a:lnTo>
                    <a:pt x="2456154" y="695744"/>
                  </a:lnTo>
                  <a:lnTo>
                    <a:pt x="2463431" y="709739"/>
                  </a:lnTo>
                  <a:lnTo>
                    <a:pt x="2466733" y="716279"/>
                  </a:lnTo>
                  <a:lnTo>
                    <a:pt x="2455392" y="722007"/>
                  </a:lnTo>
                  <a:close/>
                </a:path>
                <a:path w="2606040" h="2606040">
                  <a:moveTo>
                    <a:pt x="2412847" y="644486"/>
                  </a:moveTo>
                  <a:lnTo>
                    <a:pt x="2406510" y="633907"/>
                  </a:lnTo>
                  <a:lnTo>
                    <a:pt x="2398344" y="620661"/>
                  </a:lnTo>
                  <a:lnTo>
                    <a:pt x="2390038" y="607517"/>
                  </a:lnTo>
                  <a:lnTo>
                    <a:pt x="2386152" y="601548"/>
                  </a:lnTo>
                  <a:lnTo>
                    <a:pt x="2396807" y="594626"/>
                  </a:lnTo>
                  <a:lnTo>
                    <a:pt x="2400706" y="600633"/>
                  </a:lnTo>
                  <a:lnTo>
                    <a:pt x="2409101" y="613905"/>
                  </a:lnTo>
                  <a:lnTo>
                    <a:pt x="2417343" y="627278"/>
                  </a:lnTo>
                  <a:lnTo>
                    <a:pt x="2423744" y="637959"/>
                  </a:lnTo>
                  <a:lnTo>
                    <a:pt x="2412847" y="644486"/>
                  </a:lnTo>
                  <a:close/>
                </a:path>
                <a:path w="2606040" h="2606040">
                  <a:moveTo>
                    <a:pt x="2365044" y="570014"/>
                  </a:moveTo>
                  <a:lnTo>
                    <a:pt x="2336977" y="530961"/>
                  </a:lnTo>
                  <a:lnTo>
                    <a:pt x="2335529" y="529056"/>
                  </a:lnTo>
                  <a:lnTo>
                    <a:pt x="2345651" y="521385"/>
                  </a:lnTo>
                  <a:lnTo>
                    <a:pt x="2374595" y="561466"/>
                  </a:lnTo>
                  <a:lnTo>
                    <a:pt x="2375535" y="562838"/>
                  </a:lnTo>
                  <a:lnTo>
                    <a:pt x="2365044" y="570014"/>
                  </a:lnTo>
                  <a:close/>
                </a:path>
                <a:path w="2606040" h="2606040">
                  <a:moveTo>
                    <a:pt x="2312289" y="499046"/>
                  </a:moveTo>
                  <a:lnTo>
                    <a:pt x="2308466" y="494233"/>
                  </a:lnTo>
                  <a:lnTo>
                    <a:pt x="2298674" y="482219"/>
                  </a:lnTo>
                  <a:lnTo>
                    <a:pt x="2288743" y="470331"/>
                  </a:lnTo>
                  <a:lnTo>
                    <a:pt x="2280005" y="460133"/>
                  </a:lnTo>
                  <a:lnTo>
                    <a:pt x="2289657" y="451865"/>
                  </a:lnTo>
                  <a:lnTo>
                    <a:pt x="2298407" y="462102"/>
                  </a:lnTo>
                  <a:lnTo>
                    <a:pt x="2308440" y="474103"/>
                  </a:lnTo>
                  <a:lnTo>
                    <a:pt x="2318321" y="486232"/>
                  </a:lnTo>
                  <a:lnTo>
                    <a:pt x="2322233" y="491147"/>
                  </a:lnTo>
                  <a:lnTo>
                    <a:pt x="2312289" y="499046"/>
                  </a:lnTo>
                  <a:close/>
                </a:path>
                <a:path w="2606040" h="2606040">
                  <a:moveTo>
                    <a:pt x="2254834" y="431838"/>
                  </a:moveTo>
                  <a:lnTo>
                    <a:pt x="2247633" y="424002"/>
                  </a:lnTo>
                  <a:lnTo>
                    <a:pt x="2237016" y="412737"/>
                  </a:lnTo>
                  <a:lnTo>
                    <a:pt x="2226271" y="401599"/>
                  </a:lnTo>
                  <a:lnTo>
                    <a:pt x="2219960" y="395211"/>
                  </a:lnTo>
                  <a:lnTo>
                    <a:pt x="2228989" y="386283"/>
                  </a:lnTo>
                  <a:lnTo>
                    <a:pt x="2235327" y="392696"/>
                  </a:lnTo>
                  <a:lnTo>
                    <a:pt x="2246185" y="403948"/>
                  </a:lnTo>
                  <a:lnTo>
                    <a:pt x="2256904" y="415328"/>
                  </a:lnTo>
                  <a:lnTo>
                    <a:pt x="2264181" y="423240"/>
                  </a:lnTo>
                  <a:lnTo>
                    <a:pt x="2254834" y="431838"/>
                  </a:lnTo>
                  <a:close/>
                </a:path>
                <a:path w="2606040" h="2606040">
                  <a:moveTo>
                    <a:pt x="2192947" y="368680"/>
                  </a:moveTo>
                  <a:lnTo>
                    <a:pt x="2181974" y="358343"/>
                  </a:lnTo>
                  <a:lnTo>
                    <a:pt x="2170582" y="347865"/>
                  </a:lnTo>
                  <a:lnTo>
                    <a:pt x="2159063" y="337515"/>
                  </a:lnTo>
                  <a:lnTo>
                    <a:pt x="2155647" y="334517"/>
                  </a:lnTo>
                  <a:lnTo>
                    <a:pt x="2164016" y="324967"/>
                  </a:lnTo>
                  <a:lnTo>
                    <a:pt x="2167458" y="327990"/>
                  </a:lnTo>
                  <a:lnTo>
                    <a:pt x="2179091" y="338442"/>
                  </a:lnTo>
                  <a:lnTo>
                    <a:pt x="2190597" y="349021"/>
                  </a:lnTo>
                  <a:lnTo>
                    <a:pt x="2201646" y="359435"/>
                  </a:lnTo>
                  <a:lnTo>
                    <a:pt x="2192947" y="368680"/>
                  </a:lnTo>
                  <a:close/>
                </a:path>
                <a:path w="2606040" h="2606040">
                  <a:moveTo>
                    <a:pt x="2126818" y="309854"/>
                  </a:moveTo>
                  <a:lnTo>
                    <a:pt x="2123757" y="307301"/>
                  </a:lnTo>
                  <a:lnTo>
                    <a:pt x="2111724" y="297484"/>
                  </a:lnTo>
                  <a:lnTo>
                    <a:pt x="2099627" y="287858"/>
                  </a:lnTo>
                  <a:lnTo>
                    <a:pt x="2087359" y="278345"/>
                  </a:lnTo>
                  <a:lnTo>
                    <a:pt x="2095080" y="268249"/>
                  </a:lnTo>
                  <a:lnTo>
                    <a:pt x="2107438" y="277850"/>
                  </a:lnTo>
                  <a:lnTo>
                    <a:pt x="2119693" y="287591"/>
                  </a:lnTo>
                  <a:lnTo>
                    <a:pt x="2131822" y="297484"/>
                  </a:lnTo>
                  <a:lnTo>
                    <a:pt x="2134958" y="300100"/>
                  </a:lnTo>
                  <a:lnTo>
                    <a:pt x="2126818" y="309854"/>
                  </a:lnTo>
                  <a:close/>
                </a:path>
                <a:path w="2606040" h="2606040">
                  <a:moveTo>
                    <a:pt x="2056904" y="255714"/>
                  </a:moveTo>
                  <a:lnTo>
                    <a:pt x="2049945" y="250710"/>
                  </a:lnTo>
                  <a:lnTo>
                    <a:pt x="2037245" y="241795"/>
                  </a:lnTo>
                  <a:lnTo>
                    <a:pt x="2024430" y="233019"/>
                  </a:lnTo>
                  <a:lnTo>
                    <a:pt x="2015312" y="226936"/>
                  </a:lnTo>
                  <a:lnTo>
                    <a:pt x="2022360" y="216369"/>
                  </a:lnTo>
                  <a:lnTo>
                    <a:pt x="2031504" y="222478"/>
                  </a:lnTo>
                  <a:lnTo>
                    <a:pt x="2044446" y="231330"/>
                  </a:lnTo>
                  <a:lnTo>
                    <a:pt x="2057285" y="240334"/>
                  </a:lnTo>
                  <a:lnTo>
                    <a:pt x="2064321" y="245414"/>
                  </a:lnTo>
                  <a:lnTo>
                    <a:pt x="2056904" y="255714"/>
                  </a:lnTo>
                  <a:close/>
                </a:path>
                <a:path w="2606040" h="2606040">
                  <a:moveTo>
                    <a:pt x="1983460" y="206463"/>
                  </a:moveTo>
                  <a:lnTo>
                    <a:pt x="1972081" y="199453"/>
                  </a:lnTo>
                  <a:lnTo>
                    <a:pt x="1958733" y="191452"/>
                  </a:lnTo>
                  <a:lnTo>
                    <a:pt x="1945271" y="183603"/>
                  </a:lnTo>
                  <a:lnTo>
                    <a:pt x="1939799" y="180505"/>
                  </a:lnTo>
                  <a:lnTo>
                    <a:pt x="1940065" y="180505"/>
                  </a:lnTo>
                  <a:lnTo>
                    <a:pt x="1946262" y="169570"/>
                  </a:lnTo>
                  <a:lnTo>
                    <a:pt x="1951570" y="172580"/>
                  </a:lnTo>
                  <a:lnTo>
                    <a:pt x="1965159" y="180505"/>
                  </a:lnTo>
                  <a:lnTo>
                    <a:pt x="1978647" y="188582"/>
                  </a:lnTo>
                  <a:lnTo>
                    <a:pt x="1990115" y="195656"/>
                  </a:lnTo>
                  <a:lnTo>
                    <a:pt x="1983460" y="206463"/>
                  </a:lnTo>
                  <a:close/>
                </a:path>
                <a:path w="2606040" h="2606040">
                  <a:moveTo>
                    <a:pt x="1906752" y="162331"/>
                  </a:moveTo>
                  <a:lnTo>
                    <a:pt x="1904288" y="161023"/>
                  </a:lnTo>
                  <a:lnTo>
                    <a:pt x="1890433" y="153809"/>
                  </a:lnTo>
                  <a:lnTo>
                    <a:pt x="1876475" y="146773"/>
                  </a:lnTo>
                  <a:lnTo>
                    <a:pt x="1861693" y="139547"/>
                  </a:lnTo>
                  <a:lnTo>
                    <a:pt x="1867141" y="128079"/>
                  </a:lnTo>
                  <a:lnTo>
                    <a:pt x="1882089" y="135381"/>
                  </a:lnTo>
                  <a:lnTo>
                    <a:pt x="1896186" y="142494"/>
                  </a:lnTo>
                  <a:lnTo>
                    <a:pt x="1910181" y="149771"/>
                  </a:lnTo>
                  <a:lnTo>
                    <a:pt x="1912747" y="151142"/>
                  </a:lnTo>
                  <a:lnTo>
                    <a:pt x="1906752" y="162331"/>
                  </a:lnTo>
                  <a:close/>
                </a:path>
                <a:path w="2606040" h="2606040">
                  <a:moveTo>
                    <a:pt x="1827250" y="123621"/>
                  </a:moveTo>
                  <a:lnTo>
                    <a:pt x="1819694" y="120256"/>
                  </a:lnTo>
                  <a:lnTo>
                    <a:pt x="1805266" y="114045"/>
                  </a:lnTo>
                  <a:lnTo>
                    <a:pt x="1790750" y="108013"/>
                  </a:lnTo>
                  <a:lnTo>
                    <a:pt x="1780667" y="103974"/>
                  </a:lnTo>
                  <a:lnTo>
                    <a:pt x="1785404" y="92189"/>
                  </a:lnTo>
                  <a:lnTo>
                    <a:pt x="1795513" y="96240"/>
                  </a:lnTo>
                  <a:lnTo>
                    <a:pt x="1810169" y="102336"/>
                  </a:lnTo>
                  <a:lnTo>
                    <a:pt x="1824748" y="108610"/>
                  </a:lnTo>
                  <a:lnTo>
                    <a:pt x="1832419" y="112013"/>
                  </a:lnTo>
                  <a:lnTo>
                    <a:pt x="1827250" y="123621"/>
                  </a:lnTo>
                  <a:close/>
                </a:path>
                <a:path w="2606040" h="2606040">
                  <a:moveTo>
                    <a:pt x="1745297" y="90449"/>
                  </a:moveTo>
                  <a:lnTo>
                    <a:pt x="1731810" y="85610"/>
                  </a:lnTo>
                  <a:lnTo>
                    <a:pt x="1716862" y="80441"/>
                  </a:lnTo>
                  <a:lnTo>
                    <a:pt x="1701838" y="75463"/>
                  </a:lnTo>
                  <a:lnTo>
                    <a:pt x="1697469" y="74079"/>
                  </a:lnTo>
                  <a:lnTo>
                    <a:pt x="1701317" y="61975"/>
                  </a:lnTo>
                  <a:lnTo>
                    <a:pt x="1705711" y="63372"/>
                  </a:lnTo>
                  <a:lnTo>
                    <a:pt x="1720900" y="68402"/>
                  </a:lnTo>
                  <a:lnTo>
                    <a:pt x="1735988" y="73621"/>
                  </a:lnTo>
                  <a:lnTo>
                    <a:pt x="1749590" y="78498"/>
                  </a:lnTo>
                  <a:lnTo>
                    <a:pt x="1745297" y="90449"/>
                  </a:lnTo>
                  <a:close/>
                </a:path>
                <a:path w="2606040" h="2606040">
                  <a:moveTo>
                    <a:pt x="1661172" y="63030"/>
                  </a:moveTo>
                  <a:lnTo>
                    <a:pt x="1656270" y="61594"/>
                  </a:lnTo>
                  <a:lnTo>
                    <a:pt x="1640916" y="57340"/>
                  </a:lnTo>
                  <a:lnTo>
                    <a:pt x="1625498" y="53276"/>
                  </a:lnTo>
                  <a:lnTo>
                    <a:pt x="1612328" y="49974"/>
                  </a:lnTo>
                  <a:lnTo>
                    <a:pt x="1615414" y="37655"/>
                  </a:lnTo>
                  <a:lnTo>
                    <a:pt x="1628622" y="40957"/>
                  </a:lnTo>
                  <a:lnTo>
                    <a:pt x="1644192" y="45072"/>
                  </a:lnTo>
                  <a:lnTo>
                    <a:pt x="1659699" y="49364"/>
                  </a:lnTo>
                  <a:lnTo>
                    <a:pt x="1664716" y="50825"/>
                  </a:lnTo>
                  <a:lnTo>
                    <a:pt x="1661172" y="63030"/>
                  </a:lnTo>
                  <a:close/>
                </a:path>
                <a:path w="2606040" h="2606040">
                  <a:moveTo>
                    <a:pt x="1575435" y="41478"/>
                  </a:moveTo>
                  <a:lnTo>
                    <a:pt x="1563077" y="38861"/>
                  </a:lnTo>
                  <a:lnTo>
                    <a:pt x="1547291" y="35737"/>
                  </a:lnTo>
                  <a:lnTo>
                    <a:pt x="1531442" y="32804"/>
                  </a:lnTo>
                  <a:lnTo>
                    <a:pt x="1525803" y="31826"/>
                  </a:lnTo>
                  <a:lnTo>
                    <a:pt x="1527949" y="19316"/>
                  </a:lnTo>
                  <a:lnTo>
                    <a:pt x="1533626" y="20294"/>
                  </a:lnTo>
                  <a:lnTo>
                    <a:pt x="1549641" y="23253"/>
                  </a:lnTo>
                  <a:lnTo>
                    <a:pt x="1565579" y="26415"/>
                  </a:lnTo>
                  <a:lnTo>
                    <a:pt x="1578051" y="29044"/>
                  </a:lnTo>
                  <a:lnTo>
                    <a:pt x="1575435" y="41478"/>
                  </a:lnTo>
                  <a:close/>
                </a:path>
                <a:path w="2606040" h="2606040">
                  <a:moveTo>
                    <a:pt x="1488338" y="25869"/>
                  </a:moveTo>
                  <a:lnTo>
                    <a:pt x="1483487" y="25158"/>
                  </a:lnTo>
                  <a:lnTo>
                    <a:pt x="1467370" y="23012"/>
                  </a:lnTo>
                  <a:lnTo>
                    <a:pt x="1451190" y="21056"/>
                  </a:lnTo>
                  <a:lnTo>
                    <a:pt x="1438160" y="19646"/>
                  </a:lnTo>
                  <a:lnTo>
                    <a:pt x="1439519" y="7023"/>
                  </a:lnTo>
                  <a:lnTo>
                    <a:pt x="1452600" y="8432"/>
                  </a:lnTo>
                  <a:lnTo>
                    <a:pt x="1468932" y="10413"/>
                  </a:lnTo>
                  <a:lnTo>
                    <a:pt x="1485201" y="12585"/>
                  </a:lnTo>
                  <a:lnTo>
                    <a:pt x="1490167" y="13309"/>
                  </a:lnTo>
                  <a:lnTo>
                    <a:pt x="1488441" y="25158"/>
                  </a:lnTo>
                  <a:lnTo>
                    <a:pt x="1488338" y="25869"/>
                  </a:lnTo>
                  <a:close/>
                </a:path>
                <a:path w="2606040" h="2606040">
                  <a:moveTo>
                    <a:pt x="1400454" y="16281"/>
                  </a:moveTo>
                  <a:lnTo>
                    <a:pt x="1385900" y="15265"/>
                  </a:lnTo>
                  <a:lnTo>
                    <a:pt x="1369428" y="14325"/>
                  </a:lnTo>
                  <a:lnTo>
                    <a:pt x="1350911" y="13500"/>
                  </a:lnTo>
                  <a:lnTo>
                    <a:pt x="1349971" y="13500"/>
                  </a:lnTo>
                  <a:lnTo>
                    <a:pt x="1350288" y="3606"/>
                  </a:lnTo>
                  <a:lnTo>
                    <a:pt x="1350378" y="800"/>
                  </a:lnTo>
                  <a:lnTo>
                    <a:pt x="1351048" y="800"/>
                  </a:lnTo>
                  <a:lnTo>
                    <a:pt x="1370037" y="1638"/>
                  </a:lnTo>
                  <a:lnTo>
                    <a:pt x="1386662" y="2578"/>
                  </a:lnTo>
                  <a:lnTo>
                    <a:pt x="1401343" y="3606"/>
                  </a:lnTo>
                  <a:lnTo>
                    <a:pt x="1400649" y="13500"/>
                  </a:lnTo>
                  <a:lnTo>
                    <a:pt x="1400525" y="15265"/>
                  </a:lnTo>
                  <a:lnTo>
                    <a:pt x="1400454" y="16281"/>
                  </a:lnTo>
                  <a:close/>
                </a:path>
                <a:path w="2606040" h="2606040">
                  <a:moveTo>
                    <a:pt x="1261491" y="13322"/>
                  </a:moveTo>
                  <a:lnTo>
                    <a:pt x="1261097" y="622"/>
                  </a:lnTo>
                  <a:lnTo>
                    <a:pt x="1269365" y="368"/>
                  </a:lnTo>
                  <a:lnTo>
                    <a:pt x="1288840" y="0"/>
                  </a:lnTo>
                  <a:lnTo>
                    <a:pt x="1312125" y="0"/>
                  </a:lnTo>
                  <a:lnTo>
                    <a:pt x="1312049" y="12699"/>
                  </a:lnTo>
                  <a:lnTo>
                    <a:pt x="1289115" y="12699"/>
                  </a:lnTo>
                  <a:lnTo>
                    <a:pt x="1269720" y="13055"/>
                  </a:lnTo>
                  <a:lnTo>
                    <a:pt x="1261491" y="13322"/>
                  </a:lnTo>
                  <a:close/>
                </a:path>
                <a:path w="2606040" h="2606040">
                  <a:moveTo>
                    <a:pt x="1173200" y="19100"/>
                  </a:moveTo>
                  <a:lnTo>
                    <a:pt x="1219314" y="2578"/>
                  </a:lnTo>
                  <a:lnTo>
                    <a:pt x="1222870" y="2374"/>
                  </a:lnTo>
                  <a:lnTo>
                    <a:pt x="1223594" y="15062"/>
                  </a:lnTo>
                  <a:lnTo>
                    <a:pt x="1220152" y="15252"/>
                  </a:lnTo>
                  <a:lnTo>
                    <a:pt x="1203744" y="16395"/>
                  </a:lnTo>
                  <a:lnTo>
                    <a:pt x="1187386" y="17741"/>
                  </a:lnTo>
                  <a:lnTo>
                    <a:pt x="1173200" y="19100"/>
                  </a:lnTo>
                  <a:close/>
                </a:path>
                <a:path w="2606040" h="2606040">
                  <a:moveTo>
                    <a:pt x="1085596" y="30899"/>
                  </a:moveTo>
                  <a:lnTo>
                    <a:pt x="1120775" y="12585"/>
                  </a:lnTo>
                  <a:lnTo>
                    <a:pt x="1133906" y="10820"/>
                  </a:lnTo>
                  <a:lnTo>
                    <a:pt x="1135595" y="23418"/>
                  </a:lnTo>
                  <a:lnTo>
                    <a:pt x="1122565" y="25158"/>
                  </a:lnTo>
                  <a:lnTo>
                    <a:pt x="1106525" y="27495"/>
                  </a:lnTo>
                  <a:lnTo>
                    <a:pt x="1090536" y="30048"/>
                  </a:lnTo>
                  <a:lnTo>
                    <a:pt x="1085596" y="30899"/>
                  </a:lnTo>
                  <a:close/>
                </a:path>
                <a:path w="2606040" h="2606040">
                  <a:moveTo>
                    <a:pt x="998918" y="48691"/>
                  </a:moveTo>
                  <a:lnTo>
                    <a:pt x="1040396" y="26415"/>
                  </a:lnTo>
                  <a:lnTo>
                    <a:pt x="1045819" y="25336"/>
                  </a:lnTo>
                  <a:lnTo>
                    <a:pt x="1048283" y="37795"/>
                  </a:lnTo>
                  <a:lnTo>
                    <a:pt x="1042974" y="38849"/>
                  </a:lnTo>
                  <a:lnTo>
                    <a:pt x="1027264" y="42163"/>
                  </a:lnTo>
                  <a:lnTo>
                    <a:pt x="1011618" y="45669"/>
                  </a:lnTo>
                  <a:lnTo>
                    <a:pt x="998918" y="48691"/>
                  </a:lnTo>
                  <a:close/>
                </a:path>
                <a:path w="2606040" h="2606040">
                  <a:moveTo>
                    <a:pt x="913752" y="72415"/>
                  </a:moveTo>
                  <a:lnTo>
                    <a:pt x="946276" y="49364"/>
                  </a:lnTo>
                  <a:lnTo>
                    <a:pt x="958850" y="45885"/>
                  </a:lnTo>
                  <a:lnTo>
                    <a:pt x="962253" y="58127"/>
                  </a:lnTo>
                  <a:lnTo>
                    <a:pt x="949794" y="61582"/>
                  </a:lnTo>
                  <a:lnTo>
                    <a:pt x="934516" y="66014"/>
                  </a:lnTo>
                  <a:lnTo>
                    <a:pt x="919327" y="70637"/>
                  </a:lnTo>
                  <a:lnTo>
                    <a:pt x="913752" y="72415"/>
                  </a:lnTo>
                  <a:close/>
                </a:path>
                <a:path w="2606040" h="2606040">
                  <a:moveTo>
                    <a:pt x="830338" y="101955"/>
                  </a:moveTo>
                  <a:lnTo>
                    <a:pt x="869988" y="73621"/>
                  </a:lnTo>
                  <a:lnTo>
                    <a:pt x="873594" y="72364"/>
                  </a:lnTo>
                  <a:lnTo>
                    <a:pt x="877747" y="84378"/>
                  </a:lnTo>
                  <a:lnTo>
                    <a:pt x="874242" y="85585"/>
                  </a:lnTo>
                  <a:lnTo>
                    <a:pt x="859383" y="90919"/>
                  </a:lnTo>
                  <a:lnTo>
                    <a:pt x="844600" y="96431"/>
                  </a:lnTo>
                  <a:lnTo>
                    <a:pt x="830338" y="101955"/>
                  </a:lnTo>
                  <a:close/>
                </a:path>
                <a:path w="2606040" h="2606040">
                  <a:moveTo>
                    <a:pt x="749249" y="137198"/>
                  </a:moveTo>
                  <a:lnTo>
                    <a:pt x="781227" y="108610"/>
                  </a:lnTo>
                  <a:lnTo>
                    <a:pt x="790308" y="104698"/>
                  </a:lnTo>
                  <a:lnTo>
                    <a:pt x="795324" y="116370"/>
                  </a:lnTo>
                  <a:lnTo>
                    <a:pt x="786358" y="120230"/>
                  </a:lnTo>
                  <a:lnTo>
                    <a:pt x="772020" y="126606"/>
                  </a:lnTo>
                  <a:lnTo>
                    <a:pt x="757783" y="133146"/>
                  </a:lnTo>
                  <a:lnTo>
                    <a:pt x="749249" y="137198"/>
                  </a:lnTo>
                  <a:close/>
                </a:path>
                <a:path w="2606040" h="2606040">
                  <a:moveTo>
                    <a:pt x="670763" y="177901"/>
                  </a:moveTo>
                  <a:lnTo>
                    <a:pt x="664489" y="166852"/>
                  </a:lnTo>
                  <a:lnTo>
                    <a:pt x="668096" y="164807"/>
                  </a:lnTo>
                  <a:lnTo>
                    <a:pt x="681901" y="157213"/>
                  </a:lnTo>
                  <a:lnTo>
                    <a:pt x="695794" y="149771"/>
                  </a:lnTo>
                  <a:lnTo>
                    <a:pt x="709434" y="142684"/>
                  </a:lnTo>
                  <a:lnTo>
                    <a:pt x="715289" y="153949"/>
                  </a:lnTo>
                  <a:lnTo>
                    <a:pt x="701751" y="160985"/>
                  </a:lnTo>
                  <a:lnTo>
                    <a:pt x="687997" y="168351"/>
                  </a:lnTo>
                  <a:lnTo>
                    <a:pt x="674331" y="175882"/>
                  </a:lnTo>
                  <a:lnTo>
                    <a:pt x="670763" y="177901"/>
                  </a:lnTo>
                  <a:close/>
                </a:path>
                <a:path w="2606040" h="2606040">
                  <a:moveTo>
                    <a:pt x="595172" y="223939"/>
                  </a:moveTo>
                  <a:lnTo>
                    <a:pt x="627329" y="188582"/>
                  </a:lnTo>
                  <a:lnTo>
                    <a:pt x="631444" y="186118"/>
                  </a:lnTo>
                  <a:lnTo>
                    <a:pt x="637857" y="196824"/>
                  </a:lnTo>
                  <a:lnTo>
                    <a:pt x="637971" y="197015"/>
                  </a:lnTo>
                  <a:lnTo>
                    <a:pt x="633958" y="199415"/>
                  </a:lnTo>
                  <a:lnTo>
                    <a:pt x="620712" y="207581"/>
                  </a:lnTo>
                  <a:lnTo>
                    <a:pt x="607568" y="215887"/>
                  </a:lnTo>
                  <a:lnTo>
                    <a:pt x="595172" y="223939"/>
                  </a:lnTo>
                  <a:close/>
                </a:path>
                <a:path w="2606040" h="2606040">
                  <a:moveTo>
                    <a:pt x="522998" y="275018"/>
                  </a:moveTo>
                  <a:lnTo>
                    <a:pt x="548690" y="240334"/>
                  </a:lnTo>
                  <a:lnTo>
                    <a:pt x="556552" y="234822"/>
                  </a:lnTo>
                  <a:lnTo>
                    <a:pt x="563841" y="245224"/>
                  </a:lnTo>
                  <a:lnTo>
                    <a:pt x="556082" y="250672"/>
                  </a:lnTo>
                  <a:lnTo>
                    <a:pt x="543496" y="259740"/>
                  </a:lnTo>
                  <a:lnTo>
                    <a:pt x="531012" y="268947"/>
                  </a:lnTo>
                  <a:lnTo>
                    <a:pt x="522998" y="275018"/>
                  </a:lnTo>
                  <a:close/>
                </a:path>
                <a:path w="2606040" h="2606040">
                  <a:moveTo>
                    <a:pt x="454456" y="330898"/>
                  </a:moveTo>
                  <a:lnTo>
                    <a:pt x="446087" y="321348"/>
                  </a:lnTo>
                  <a:lnTo>
                    <a:pt x="450278" y="317677"/>
                  </a:lnTo>
                  <a:lnTo>
                    <a:pt x="462153" y="307517"/>
                  </a:lnTo>
                  <a:lnTo>
                    <a:pt x="474154" y="297484"/>
                  </a:lnTo>
                  <a:lnTo>
                    <a:pt x="485152" y="288518"/>
                  </a:lnTo>
                  <a:lnTo>
                    <a:pt x="493179" y="298361"/>
                  </a:lnTo>
                  <a:lnTo>
                    <a:pt x="482269" y="307251"/>
                  </a:lnTo>
                  <a:lnTo>
                    <a:pt x="470382" y="317182"/>
                  </a:lnTo>
                  <a:lnTo>
                    <a:pt x="458622" y="327253"/>
                  </a:lnTo>
                  <a:lnTo>
                    <a:pt x="454456" y="330898"/>
                  </a:lnTo>
                  <a:close/>
                </a:path>
                <a:path w="2606040" h="2606040">
                  <a:moveTo>
                    <a:pt x="389877" y="391299"/>
                  </a:moveTo>
                  <a:lnTo>
                    <a:pt x="415378" y="349021"/>
                  </a:lnTo>
                  <a:lnTo>
                    <a:pt x="417652" y="346925"/>
                  </a:lnTo>
                  <a:lnTo>
                    <a:pt x="426250" y="356273"/>
                  </a:lnTo>
                  <a:lnTo>
                    <a:pt x="424053" y="358292"/>
                  </a:lnTo>
                  <a:lnTo>
                    <a:pt x="412788" y="368909"/>
                  </a:lnTo>
                  <a:lnTo>
                    <a:pt x="401650" y="379653"/>
                  </a:lnTo>
                  <a:lnTo>
                    <a:pt x="389877" y="391299"/>
                  </a:lnTo>
                  <a:close/>
                </a:path>
                <a:path w="2606040" h="2606040">
                  <a:moveTo>
                    <a:pt x="329526" y="456031"/>
                  </a:moveTo>
                  <a:lnTo>
                    <a:pt x="319976" y="447662"/>
                  </a:lnTo>
                  <a:lnTo>
                    <a:pt x="328041" y="438467"/>
                  </a:lnTo>
                  <a:lnTo>
                    <a:pt x="338493" y="426834"/>
                  </a:lnTo>
                  <a:lnTo>
                    <a:pt x="349072" y="415328"/>
                  </a:lnTo>
                  <a:lnTo>
                    <a:pt x="354228" y="409854"/>
                  </a:lnTo>
                  <a:lnTo>
                    <a:pt x="363474" y="418553"/>
                  </a:lnTo>
                  <a:lnTo>
                    <a:pt x="358394" y="423951"/>
                  </a:lnTo>
                  <a:lnTo>
                    <a:pt x="347916" y="435343"/>
                  </a:lnTo>
                  <a:lnTo>
                    <a:pt x="337566" y="446862"/>
                  </a:lnTo>
                  <a:lnTo>
                    <a:pt x="329526" y="456031"/>
                  </a:lnTo>
                  <a:close/>
                </a:path>
                <a:path w="2606040" h="2606040">
                  <a:moveTo>
                    <a:pt x="273773" y="524675"/>
                  </a:moveTo>
                  <a:lnTo>
                    <a:pt x="263639" y="517004"/>
                  </a:lnTo>
                  <a:lnTo>
                    <a:pt x="268312" y="510844"/>
                  </a:lnTo>
                  <a:lnTo>
                    <a:pt x="277901" y="498474"/>
                  </a:lnTo>
                  <a:lnTo>
                    <a:pt x="287655" y="486232"/>
                  </a:lnTo>
                  <a:lnTo>
                    <a:pt x="295236" y="476935"/>
                  </a:lnTo>
                  <a:lnTo>
                    <a:pt x="305079" y="484962"/>
                  </a:lnTo>
                  <a:lnTo>
                    <a:pt x="297561" y="494169"/>
                  </a:lnTo>
                  <a:lnTo>
                    <a:pt x="287909" y="506298"/>
                  </a:lnTo>
                  <a:lnTo>
                    <a:pt x="278409" y="518540"/>
                  </a:lnTo>
                  <a:lnTo>
                    <a:pt x="273773" y="524675"/>
                  </a:lnTo>
                  <a:close/>
                </a:path>
                <a:path w="2606040" h="2606040">
                  <a:moveTo>
                    <a:pt x="222808" y="596938"/>
                  </a:moveTo>
                  <a:lnTo>
                    <a:pt x="212166" y="590016"/>
                  </a:lnTo>
                  <a:lnTo>
                    <a:pt x="213817" y="587463"/>
                  </a:lnTo>
                  <a:lnTo>
                    <a:pt x="222529" y="574408"/>
                  </a:lnTo>
                  <a:lnTo>
                    <a:pt x="231381" y="561466"/>
                  </a:lnTo>
                  <a:lnTo>
                    <a:pt x="240982" y="547814"/>
                  </a:lnTo>
                  <a:lnTo>
                    <a:pt x="251294" y="555244"/>
                  </a:lnTo>
                  <a:lnTo>
                    <a:pt x="250761" y="555967"/>
                  </a:lnTo>
                  <a:lnTo>
                    <a:pt x="241846" y="568680"/>
                  </a:lnTo>
                  <a:lnTo>
                    <a:pt x="233070" y="581494"/>
                  </a:lnTo>
                  <a:lnTo>
                    <a:pt x="224447" y="594423"/>
                  </a:lnTo>
                  <a:lnTo>
                    <a:pt x="222808" y="596938"/>
                  </a:lnTo>
                  <a:close/>
                </a:path>
                <a:path w="2606040" h="2606040">
                  <a:moveTo>
                    <a:pt x="176885" y="672591"/>
                  </a:moveTo>
                  <a:lnTo>
                    <a:pt x="165836" y="666330"/>
                  </a:lnTo>
                  <a:lnTo>
                    <a:pt x="172631" y="654354"/>
                  </a:lnTo>
                  <a:lnTo>
                    <a:pt x="180555" y="640765"/>
                  </a:lnTo>
                  <a:lnTo>
                    <a:pt x="188633" y="627278"/>
                  </a:lnTo>
                  <a:lnTo>
                    <a:pt x="191681" y="622325"/>
                  </a:lnTo>
                  <a:lnTo>
                    <a:pt x="202501" y="628992"/>
                  </a:lnTo>
                  <a:lnTo>
                    <a:pt x="199504" y="633844"/>
                  </a:lnTo>
                  <a:lnTo>
                    <a:pt x="191503" y="647191"/>
                  </a:lnTo>
                  <a:lnTo>
                    <a:pt x="183654" y="660653"/>
                  </a:lnTo>
                  <a:lnTo>
                    <a:pt x="176885" y="672591"/>
                  </a:lnTo>
                  <a:close/>
                </a:path>
                <a:path w="2606040" h="2606040">
                  <a:moveTo>
                    <a:pt x="136321" y="751154"/>
                  </a:moveTo>
                  <a:lnTo>
                    <a:pt x="124841" y="745705"/>
                  </a:lnTo>
                  <a:lnTo>
                    <a:pt x="128485" y="738035"/>
                  </a:lnTo>
                  <a:lnTo>
                    <a:pt x="135432" y="723836"/>
                  </a:lnTo>
                  <a:lnTo>
                    <a:pt x="142544" y="709739"/>
                  </a:lnTo>
                  <a:lnTo>
                    <a:pt x="147586" y="700023"/>
                  </a:lnTo>
                  <a:lnTo>
                    <a:pt x="158864" y="705891"/>
                  </a:lnTo>
                  <a:lnTo>
                    <a:pt x="153860" y="715492"/>
                  </a:lnTo>
                  <a:lnTo>
                    <a:pt x="146824" y="729449"/>
                  </a:lnTo>
                  <a:lnTo>
                    <a:pt x="139941" y="743508"/>
                  </a:lnTo>
                  <a:lnTo>
                    <a:pt x="136321" y="751154"/>
                  </a:lnTo>
                  <a:close/>
                </a:path>
                <a:path w="2606040" h="2606040">
                  <a:moveTo>
                    <a:pt x="101231" y="832307"/>
                  </a:moveTo>
                  <a:lnTo>
                    <a:pt x="89382" y="827722"/>
                  </a:lnTo>
                  <a:lnTo>
                    <a:pt x="90373" y="825157"/>
                  </a:lnTo>
                  <a:lnTo>
                    <a:pt x="96291" y="810412"/>
                  </a:lnTo>
                  <a:lnTo>
                    <a:pt x="102387" y="795743"/>
                  </a:lnTo>
                  <a:lnTo>
                    <a:pt x="108953" y="780503"/>
                  </a:lnTo>
                  <a:lnTo>
                    <a:pt x="120561" y="785672"/>
                  </a:lnTo>
                  <a:lnTo>
                    <a:pt x="114096" y="800658"/>
                  </a:lnTo>
                  <a:lnTo>
                    <a:pt x="108064" y="815174"/>
                  </a:lnTo>
                  <a:lnTo>
                    <a:pt x="102209" y="829779"/>
                  </a:lnTo>
                  <a:lnTo>
                    <a:pt x="101231" y="832307"/>
                  </a:lnTo>
                  <a:close/>
                </a:path>
                <a:path w="2606040" h="2606040">
                  <a:moveTo>
                    <a:pt x="71805" y="915758"/>
                  </a:moveTo>
                  <a:lnTo>
                    <a:pt x="59702" y="911910"/>
                  </a:lnTo>
                  <a:lnTo>
                    <a:pt x="63423" y="900201"/>
                  </a:lnTo>
                  <a:lnTo>
                    <a:pt x="68453" y="885024"/>
                  </a:lnTo>
                  <a:lnTo>
                    <a:pt x="73672" y="869937"/>
                  </a:lnTo>
                  <a:lnTo>
                    <a:pt x="75958" y="863536"/>
                  </a:lnTo>
                  <a:lnTo>
                    <a:pt x="87922" y="867829"/>
                  </a:lnTo>
                  <a:lnTo>
                    <a:pt x="85661" y="874115"/>
                  </a:lnTo>
                  <a:lnTo>
                    <a:pt x="80492" y="889063"/>
                  </a:lnTo>
                  <a:lnTo>
                    <a:pt x="75514" y="904087"/>
                  </a:lnTo>
                  <a:lnTo>
                    <a:pt x="71805" y="915758"/>
                  </a:lnTo>
                  <a:close/>
                </a:path>
                <a:path w="2606040" h="2606040">
                  <a:moveTo>
                    <a:pt x="48247" y="1000963"/>
                  </a:moveTo>
                  <a:lnTo>
                    <a:pt x="35890" y="998029"/>
                  </a:lnTo>
                  <a:lnTo>
                    <a:pt x="37096" y="992949"/>
                  </a:lnTo>
                  <a:lnTo>
                    <a:pt x="41021" y="977303"/>
                  </a:lnTo>
                  <a:lnTo>
                    <a:pt x="45123" y="961720"/>
                  </a:lnTo>
                  <a:lnTo>
                    <a:pt x="48755" y="948651"/>
                  </a:lnTo>
                  <a:lnTo>
                    <a:pt x="60985" y="952042"/>
                  </a:lnTo>
                  <a:lnTo>
                    <a:pt x="57391" y="965009"/>
                  </a:lnTo>
                  <a:lnTo>
                    <a:pt x="53327" y="980427"/>
                  </a:lnTo>
                  <a:lnTo>
                    <a:pt x="49441" y="995921"/>
                  </a:lnTo>
                  <a:lnTo>
                    <a:pt x="48247" y="1000963"/>
                  </a:lnTo>
                  <a:close/>
                </a:path>
                <a:path w="2606040" h="2606040">
                  <a:moveTo>
                    <a:pt x="30581" y="1087678"/>
                  </a:moveTo>
                  <a:lnTo>
                    <a:pt x="18072" y="1085519"/>
                  </a:lnTo>
                  <a:lnTo>
                    <a:pt x="20345" y="1072286"/>
                  </a:lnTo>
                  <a:lnTo>
                    <a:pt x="23304" y="1056284"/>
                  </a:lnTo>
                  <a:lnTo>
                    <a:pt x="26466" y="1040345"/>
                  </a:lnTo>
                  <a:lnTo>
                    <a:pt x="27520" y="1035367"/>
                  </a:lnTo>
                  <a:lnTo>
                    <a:pt x="39941" y="1037983"/>
                  </a:lnTo>
                  <a:lnTo>
                    <a:pt x="38912" y="1042847"/>
                  </a:lnTo>
                  <a:lnTo>
                    <a:pt x="35788" y="1058633"/>
                  </a:lnTo>
                  <a:lnTo>
                    <a:pt x="32854" y="1074483"/>
                  </a:lnTo>
                  <a:lnTo>
                    <a:pt x="30581" y="1087678"/>
                  </a:lnTo>
                  <a:close/>
                </a:path>
                <a:path w="2606040" h="2606040">
                  <a:moveTo>
                    <a:pt x="18948" y="1175308"/>
                  </a:moveTo>
                  <a:lnTo>
                    <a:pt x="6299" y="1174102"/>
                  </a:lnTo>
                  <a:lnTo>
                    <a:pt x="6599" y="1170965"/>
                  </a:lnTo>
                  <a:lnTo>
                    <a:pt x="6718" y="1169720"/>
                  </a:lnTo>
                  <a:lnTo>
                    <a:pt x="8483" y="1153325"/>
                  </a:lnTo>
                  <a:lnTo>
                    <a:pt x="10464" y="1136992"/>
                  </a:lnTo>
                  <a:lnTo>
                    <a:pt x="12268" y="1123416"/>
                  </a:lnTo>
                  <a:lnTo>
                    <a:pt x="24866" y="1125092"/>
                  </a:lnTo>
                  <a:lnTo>
                    <a:pt x="23063" y="1138554"/>
                  </a:lnTo>
                  <a:lnTo>
                    <a:pt x="21107" y="1154722"/>
                  </a:lnTo>
                  <a:lnTo>
                    <a:pt x="19354" y="1170965"/>
                  </a:lnTo>
                  <a:lnTo>
                    <a:pt x="19061" y="1174102"/>
                  </a:lnTo>
                  <a:lnTo>
                    <a:pt x="18948" y="1175308"/>
                  </a:lnTo>
                  <a:close/>
                </a:path>
                <a:path w="2606040" h="2606040">
                  <a:moveTo>
                    <a:pt x="13309" y="1263611"/>
                  </a:moveTo>
                  <a:lnTo>
                    <a:pt x="609" y="1263205"/>
                  </a:lnTo>
                  <a:lnTo>
                    <a:pt x="938" y="1253007"/>
                  </a:lnTo>
                  <a:lnTo>
                    <a:pt x="1662" y="1236497"/>
                  </a:lnTo>
                  <a:lnTo>
                    <a:pt x="2597" y="1220025"/>
                  </a:lnTo>
                  <a:lnTo>
                    <a:pt x="3063" y="1213116"/>
                  </a:lnTo>
                  <a:lnTo>
                    <a:pt x="3124" y="1212227"/>
                  </a:lnTo>
                  <a:lnTo>
                    <a:pt x="15798" y="1213116"/>
                  </a:lnTo>
                  <a:lnTo>
                    <a:pt x="15369" y="1219263"/>
                  </a:lnTo>
                  <a:lnTo>
                    <a:pt x="14411" y="1235887"/>
                  </a:lnTo>
                  <a:lnTo>
                    <a:pt x="13659" y="1252575"/>
                  </a:lnTo>
                  <a:lnTo>
                    <a:pt x="13322" y="1263205"/>
                  </a:lnTo>
                  <a:lnTo>
                    <a:pt x="13309" y="1263611"/>
                  </a:lnTo>
                  <a:close/>
                </a:path>
                <a:path w="2606040" h="2606040">
                  <a:moveTo>
                    <a:pt x="927" y="1352486"/>
                  </a:moveTo>
                  <a:lnTo>
                    <a:pt x="419" y="1336560"/>
                  </a:lnTo>
                  <a:lnTo>
                    <a:pt x="101" y="1319771"/>
                  </a:lnTo>
                  <a:lnTo>
                    <a:pt x="0" y="1301457"/>
                  </a:lnTo>
                  <a:lnTo>
                    <a:pt x="12699" y="1301457"/>
                  </a:lnTo>
                  <a:lnTo>
                    <a:pt x="12805" y="1319771"/>
                  </a:lnTo>
                  <a:lnTo>
                    <a:pt x="13119" y="1336205"/>
                  </a:lnTo>
                  <a:lnTo>
                    <a:pt x="13614" y="1352092"/>
                  </a:lnTo>
                  <a:lnTo>
                    <a:pt x="927" y="1352486"/>
                  </a:lnTo>
                  <a:close/>
                </a:path>
                <a:path w="2606040" h="2606040">
                  <a:moveTo>
                    <a:pt x="7315" y="1441627"/>
                  </a:moveTo>
                  <a:lnTo>
                    <a:pt x="6718" y="1436154"/>
                  </a:lnTo>
                  <a:lnTo>
                    <a:pt x="5156" y="1419694"/>
                  </a:lnTo>
                  <a:lnTo>
                    <a:pt x="3797" y="1403184"/>
                  </a:lnTo>
                  <a:lnTo>
                    <a:pt x="2921" y="1390777"/>
                  </a:lnTo>
                  <a:lnTo>
                    <a:pt x="15595" y="1389888"/>
                  </a:lnTo>
                  <a:lnTo>
                    <a:pt x="16446" y="1402181"/>
                  </a:lnTo>
                  <a:lnTo>
                    <a:pt x="17805" y="1418526"/>
                  </a:lnTo>
                  <a:lnTo>
                    <a:pt x="19354" y="1434833"/>
                  </a:lnTo>
                  <a:lnTo>
                    <a:pt x="19939" y="1440256"/>
                  </a:lnTo>
                  <a:lnTo>
                    <a:pt x="7315" y="1441627"/>
                  </a:lnTo>
                  <a:close/>
                </a:path>
                <a:path w="2606040" h="2606040">
                  <a:moveTo>
                    <a:pt x="19735" y="1530032"/>
                  </a:moveTo>
                  <a:lnTo>
                    <a:pt x="17576" y="1517497"/>
                  </a:lnTo>
                  <a:lnTo>
                    <a:pt x="15011" y="1501355"/>
                  </a:lnTo>
                  <a:lnTo>
                    <a:pt x="12636" y="1485150"/>
                  </a:lnTo>
                  <a:lnTo>
                    <a:pt x="11887" y="1479600"/>
                  </a:lnTo>
                  <a:lnTo>
                    <a:pt x="24485" y="1477924"/>
                  </a:lnTo>
                  <a:lnTo>
                    <a:pt x="25209" y="1483347"/>
                  </a:lnTo>
                  <a:lnTo>
                    <a:pt x="27559" y="1499400"/>
                  </a:lnTo>
                  <a:lnTo>
                    <a:pt x="30099" y="1515389"/>
                  </a:lnTo>
                  <a:lnTo>
                    <a:pt x="32245" y="1527886"/>
                  </a:lnTo>
                  <a:lnTo>
                    <a:pt x="19735" y="1530032"/>
                  </a:lnTo>
                  <a:close/>
                </a:path>
                <a:path w="2606040" h="2606040">
                  <a:moveTo>
                    <a:pt x="38227" y="1617459"/>
                  </a:moveTo>
                  <a:lnTo>
                    <a:pt x="37096" y="1612912"/>
                  </a:lnTo>
                  <a:lnTo>
                    <a:pt x="33362" y="1597190"/>
                  </a:lnTo>
                  <a:lnTo>
                    <a:pt x="29819" y="1581391"/>
                  </a:lnTo>
                  <a:lnTo>
                    <a:pt x="26924" y="1567688"/>
                  </a:lnTo>
                  <a:lnTo>
                    <a:pt x="39344" y="1565071"/>
                  </a:lnTo>
                  <a:lnTo>
                    <a:pt x="42214" y="1578660"/>
                  </a:lnTo>
                  <a:lnTo>
                    <a:pt x="45720" y="1594294"/>
                  </a:lnTo>
                  <a:lnTo>
                    <a:pt x="49415" y="1609864"/>
                  </a:lnTo>
                  <a:lnTo>
                    <a:pt x="50546" y="1614373"/>
                  </a:lnTo>
                  <a:lnTo>
                    <a:pt x="38227" y="1617459"/>
                  </a:lnTo>
                  <a:close/>
                </a:path>
                <a:path w="2606040" h="2606040">
                  <a:moveTo>
                    <a:pt x="62674" y="1703324"/>
                  </a:moveTo>
                  <a:lnTo>
                    <a:pt x="58572" y="1690408"/>
                  </a:lnTo>
                  <a:lnTo>
                    <a:pt x="53911" y="1675066"/>
                  </a:lnTo>
                  <a:lnTo>
                    <a:pt x="49428" y="1659648"/>
                  </a:lnTo>
                  <a:lnTo>
                    <a:pt x="47980" y="1654454"/>
                  </a:lnTo>
                  <a:lnTo>
                    <a:pt x="60223" y="1651063"/>
                  </a:lnTo>
                  <a:lnTo>
                    <a:pt x="61633" y="1656130"/>
                  </a:lnTo>
                  <a:lnTo>
                    <a:pt x="66065" y="1671408"/>
                  </a:lnTo>
                  <a:lnTo>
                    <a:pt x="70688" y="1686598"/>
                  </a:lnTo>
                  <a:lnTo>
                    <a:pt x="74777" y="1699475"/>
                  </a:lnTo>
                  <a:lnTo>
                    <a:pt x="62674" y="1703324"/>
                  </a:lnTo>
                  <a:close/>
                </a:path>
                <a:path w="2606040" h="2606040">
                  <a:moveTo>
                    <a:pt x="93040" y="1787359"/>
                  </a:moveTo>
                  <a:lnTo>
                    <a:pt x="90373" y="1780717"/>
                  </a:lnTo>
                  <a:lnTo>
                    <a:pt x="84632" y="1765871"/>
                  </a:lnTo>
                  <a:lnTo>
                    <a:pt x="79057" y="1750949"/>
                  </a:lnTo>
                  <a:lnTo>
                    <a:pt x="74993" y="1739620"/>
                  </a:lnTo>
                  <a:lnTo>
                    <a:pt x="86944" y="1735327"/>
                  </a:lnTo>
                  <a:lnTo>
                    <a:pt x="90970" y="1746542"/>
                  </a:lnTo>
                  <a:lnTo>
                    <a:pt x="96481" y="1761324"/>
                  </a:lnTo>
                  <a:lnTo>
                    <a:pt x="102171" y="1776018"/>
                  </a:lnTo>
                  <a:lnTo>
                    <a:pt x="104825" y="1782622"/>
                  </a:lnTo>
                  <a:lnTo>
                    <a:pt x="93040" y="1787359"/>
                  </a:lnTo>
                  <a:close/>
                </a:path>
                <a:path w="2606040" h="2606040">
                  <a:moveTo>
                    <a:pt x="129108" y="1869109"/>
                  </a:moveTo>
                  <a:lnTo>
                    <a:pt x="108661" y="1824685"/>
                  </a:lnTo>
                  <a:lnTo>
                    <a:pt x="107784" y="1822653"/>
                  </a:lnTo>
                  <a:lnTo>
                    <a:pt x="119456" y="1817636"/>
                  </a:lnTo>
                  <a:lnTo>
                    <a:pt x="120281" y="1819567"/>
                  </a:lnTo>
                  <a:lnTo>
                    <a:pt x="126657" y="1833905"/>
                  </a:lnTo>
                  <a:lnTo>
                    <a:pt x="133197" y="1848142"/>
                  </a:lnTo>
                  <a:lnTo>
                    <a:pt x="139903" y="1862289"/>
                  </a:lnTo>
                  <a:lnTo>
                    <a:pt x="140512" y="1863521"/>
                  </a:lnTo>
                  <a:lnTo>
                    <a:pt x="129108" y="1869109"/>
                  </a:lnTo>
                  <a:close/>
                </a:path>
                <a:path w="2606040" h="2606040">
                  <a:moveTo>
                    <a:pt x="170688" y="1948091"/>
                  </a:moveTo>
                  <a:lnTo>
                    <a:pt x="164858" y="1937816"/>
                  </a:lnTo>
                  <a:lnTo>
                    <a:pt x="157264" y="1924024"/>
                  </a:lnTo>
                  <a:lnTo>
                    <a:pt x="149821" y="1910130"/>
                  </a:lnTo>
                  <a:lnTo>
                    <a:pt x="146265" y="1903285"/>
                  </a:lnTo>
                  <a:lnTo>
                    <a:pt x="157530" y="1897430"/>
                  </a:lnTo>
                  <a:lnTo>
                    <a:pt x="161036" y="1904161"/>
                  </a:lnTo>
                  <a:lnTo>
                    <a:pt x="168402" y="1917928"/>
                  </a:lnTo>
                  <a:lnTo>
                    <a:pt x="175933" y="1931593"/>
                  </a:lnTo>
                  <a:lnTo>
                    <a:pt x="181737" y="1941829"/>
                  </a:lnTo>
                  <a:lnTo>
                    <a:pt x="170688" y="1948091"/>
                  </a:lnTo>
                  <a:close/>
                </a:path>
                <a:path w="2606040" h="2606040">
                  <a:moveTo>
                    <a:pt x="217627" y="2024113"/>
                  </a:moveTo>
                  <a:lnTo>
                    <a:pt x="213817" y="2018398"/>
                  </a:lnTo>
                  <a:lnTo>
                    <a:pt x="205270" y="2005241"/>
                  </a:lnTo>
                  <a:lnTo>
                    <a:pt x="196875" y="1991969"/>
                  </a:lnTo>
                  <a:lnTo>
                    <a:pt x="190182" y="1981098"/>
                  </a:lnTo>
                  <a:lnTo>
                    <a:pt x="200990" y="1974430"/>
                  </a:lnTo>
                  <a:lnTo>
                    <a:pt x="207632" y="1985213"/>
                  </a:lnTo>
                  <a:lnTo>
                    <a:pt x="215938" y="1998357"/>
                  </a:lnTo>
                  <a:lnTo>
                    <a:pt x="224409" y="2011387"/>
                  </a:lnTo>
                  <a:lnTo>
                    <a:pt x="228193" y="2017064"/>
                  </a:lnTo>
                  <a:lnTo>
                    <a:pt x="217627" y="2024113"/>
                  </a:lnTo>
                  <a:close/>
                </a:path>
                <a:path w="2606040" h="2606040">
                  <a:moveTo>
                    <a:pt x="269646" y="2096744"/>
                  </a:moveTo>
                  <a:lnTo>
                    <a:pt x="268312" y="2095030"/>
                  </a:lnTo>
                  <a:lnTo>
                    <a:pt x="258851" y="2082545"/>
                  </a:lnTo>
                  <a:lnTo>
                    <a:pt x="249555" y="2069947"/>
                  </a:lnTo>
                  <a:lnTo>
                    <a:pt x="239280" y="2055647"/>
                  </a:lnTo>
                  <a:lnTo>
                    <a:pt x="249669" y="2048344"/>
                  </a:lnTo>
                  <a:lnTo>
                    <a:pt x="259791" y="2062429"/>
                  </a:lnTo>
                  <a:lnTo>
                    <a:pt x="268998" y="2074900"/>
                  </a:lnTo>
                  <a:lnTo>
                    <a:pt x="278358" y="2087270"/>
                  </a:lnTo>
                  <a:lnTo>
                    <a:pt x="279679" y="2088959"/>
                  </a:lnTo>
                  <a:lnTo>
                    <a:pt x="269646" y="2096744"/>
                  </a:lnTo>
                  <a:close/>
                </a:path>
                <a:path w="2606040" h="2606040">
                  <a:moveTo>
                    <a:pt x="326453" y="2165591"/>
                  </a:moveTo>
                  <a:lnTo>
                    <a:pt x="317728" y="2155647"/>
                  </a:lnTo>
                  <a:lnTo>
                    <a:pt x="307568" y="2143772"/>
                  </a:lnTo>
                  <a:lnTo>
                    <a:pt x="297535" y="2131758"/>
                  </a:lnTo>
                  <a:lnTo>
                    <a:pt x="293420" y="2126716"/>
                  </a:lnTo>
                  <a:lnTo>
                    <a:pt x="303263" y="2118690"/>
                  </a:lnTo>
                  <a:lnTo>
                    <a:pt x="307301" y="2123655"/>
                  </a:lnTo>
                  <a:lnTo>
                    <a:pt x="317233" y="2135543"/>
                  </a:lnTo>
                  <a:lnTo>
                    <a:pt x="327304" y="2147303"/>
                  </a:lnTo>
                  <a:lnTo>
                    <a:pt x="336003" y="2157222"/>
                  </a:lnTo>
                  <a:lnTo>
                    <a:pt x="326453" y="2165591"/>
                  </a:lnTo>
                  <a:close/>
                </a:path>
                <a:path w="2606040" h="2606040">
                  <a:moveTo>
                    <a:pt x="387883" y="2230462"/>
                  </a:moveTo>
                  <a:lnTo>
                    <a:pt x="381635" y="2224290"/>
                  </a:lnTo>
                  <a:lnTo>
                    <a:pt x="370649" y="2213178"/>
                  </a:lnTo>
                  <a:lnTo>
                    <a:pt x="359791" y="2201926"/>
                  </a:lnTo>
                  <a:lnTo>
                    <a:pt x="352259" y="2193925"/>
                  </a:lnTo>
                  <a:lnTo>
                    <a:pt x="361505" y="2185225"/>
                  </a:lnTo>
                  <a:lnTo>
                    <a:pt x="368960" y="2193137"/>
                  </a:lnTo>
                  <a:lnTo>
                    <a:pt x="379704" y="2204275"/>
                  </a:lnTo>
                  <a:lnTo>
                    <a:pt x="390588" y="2215286"/>
                  </a:lnTo>
                  <a:lnTo>
                    <a:pt x="396798" y="2221433"/>
                  </a:lnTo>
                  <a:lnTo>
                    <a:pt x="387883" y="2230462"/>
                  </a:lnTo>
                  <a:close/>
                </a:path>
                <a:path w="2606040" h="2606040">
                  <a:moveTo>
                    <a:pt x="453567" y="2291016"/>
                  </a:moveTo>
                  <a:lnTo>
                    <a:pt x="450278" y="2288184"/>
                  </a:lnTo>
                  <a:lnTo>
                    <a:pt x="438518" y="2277884"/>
                  </a:lnTo>
                  <a:lnTo>
                    <a:pt x="426885" y="2267432"/>
                  </a:lnTo>
                  <a:lnTo>
                    <a:pt x="415531" y="2256993"/>
                  </a:lnTo>
                  <a:lnTo>
                    <a:pt x="424129" y="2247645"/>
                  </a:lnTo>
                  <a:lnTo>
                    <a:pt x="435394" y="2258009"/>
                  </a:lnTo>
                  <a:lnTo>
                    <a:pt x="446913" y="2268359"/>
                  </a:lnTo>
                  <a:lnTo>
                    <a:pt x="458558" y="2278570"/>
                  </a:lnTo>
                  <a:lnTo>
                    <a:pt x="461822" y="2281364"/>
                  </a:lnTo>
                  <a:lnTo>
                    <a:pt x="453567" y="2291016"/>
                  </a:lnTo>
                  <a:close/>
                </a:path>
                <a:path w="2606040" h="2606040">
                  <a:moveTo>
                    <a:pt x="523163" y="2346909"/>
                  </a:moveTo>
                  <a:lnTo>
                    <a:pt x="510895" y="2337612"/>
                  </a:lnTo>
                  <a:lnTo>
                    <a:pt x="498538" y="2328011"/>
                  </a:lnTo>
                  <a:lnTo>
                    <a:pt x="486283" y="2318270"/>
                  </a:lnTo>
                  <a:lnTo>
                    <a:pt x="482917" y="2315527"/>
                  </a:lnTo>
                  <a:lnTo>
                    <a:pt x="490943" y="2305685"/>
                  </a:lnTo>
                  <a:lnTo>
                    <a:pt x="494220" y="2308364"/>
                  </a:lnTo>
                  <a:lnTo>
                    <a:pt x="506349" y="2318004"/>
                  </a:lnTo>
                  <a:lnTo>
                    <a:pt x="518591" y="2327516"/>
                  </a:lnTo>
                  <a:lnTo>
                    <a:pt x="530834" y="2336774"/>
                  </a:lnTo>
                  <a:lnTo>
                    <a:pt x="523163" y="2346909"/>
                  </a:lnTo>
                  <a:close/>
                </a:path>
                <a:path w="2606040" h="2606040">
                  <a:moveTo>
                    <a:pt x="596493" y="2397937"/>
                  </a:moveTo>
                  <a:lnTo>
                    <a:pt x="587514" y="2392095"/>
                  </a:lnTo>
                  <a:lnTo>
                    <a:pt x="574471" y="2383396"/>
                  </a:lnTo>
                  <a:lnTo>
                    <a:pt x="561530" y="2374544"/>
                  </a:lnTo>
                  <a:lnTo>
                    <a:pt x="554202" y="2369400"/>
                  </a:lnTo>
                  <a:lnTo>
                    <a:pt x="561492" y="2358999"/>
                  </a:lnTo>
                  <a:lnTo>
                    <a:pt x="568731" y="2364079"/>
                  </a:lnTo>
                  <a:lnTo>
                    <a:pt x="581545" y="2372855"/>
                  </a:lnTo>
                  <a:lnTo>
                    <a:pt x="594474" y="2381465"/>
                  </a:lnTo>
                  <a:lnTo>
                    <a:pt x="603415" y="2387282"/>
                  </a:lnTo>
                  <a:lnTo>
                    <a:pt x="596493" y="2397937"/>
                  </a:lnTo>
                  <a:close/>
                </a:path>
                <a:path w="2606040" h="2606040">
                  <a:moveTo>
                    <a:pt x="673138" y="2443835"/>
                  </a:moveTo>
                  <a:lnTo>
                    <a:pt x="668096" y="2441054"/>
                  </a:lnTo>
                  <a:lnTo>
                    <a:pt x="654405" y="2433294"/>
                  </a:lnTo>
                  <a:lnTo>
                    <a:pt x="640816" y="2425369"/>
                  </a:lnTo>
                  <a:lnTo>
                    <a:pt x="628980" y="2418270"/>
                  </a:lnTo>
                  <a:lnTo>
                    <a:pt x="635508" y="2407386"/>
                  </a:lnTo>
                  <a:lnTo>
                    <a:pt x="647242" y="2414422"/>
                  </a:lnTo>
                  <a:lnTo>
                    <a:pt x="660704" y="2422270"/>
                  </a:lnTo>
                  <a:lnTo>
                    <a:pt x="674268" y="2429954"/>
                  </a:lnTo>
                  <a:lnTo>
                    <a:pt x="679272" y="2432710"/>
                  </a:lnTo>
                  <a:lnTo>
                    <a:pt x="673138" y="2443835"/>
                  </a:lnTo>
                  <a:close/>
                </a:path>
                <a:path w="2606040" h="2606040">
                  <a:moveTo>
                    <a:pt x="752754" y="2484386"/>
                  </a:moveTo>
                  <a:lnTo>
                    <a:pt x="709790" y="2463380"/>
                  </a:lnTo>
                  <a:lnTo>
                    <a:pt x="706882" y="2461869"/>
                  </a:lnTo>
                  <a:lnTo>
                    <a:pt x="712736" y="2450591"/>
                  </a:lnTo>
                  <a:lnTo>
                    <a:pt x="715543" y="2452065"/>
                  </a:lnTo>
                  <a:lnTo>
                    <a:pt x="729500" y="2459101"/>
                  </a:lnTo>
                  <a:lnTo>
                    <a:pt x="743559" y="2465984"/>
                  </a:lnTo>
                  <a:lnTo>
                    <a:pt x="758050" y="2472855"/>
                  </a:lnTo>
                  <a:lnTo>
                    <a:pt x="752830" y="2484221"/>
                  </a:lnTo>
                  <a:lnTo>
                    <a:pt x="752754" y="2484386"/>
                  </a:lnTo>
                  <a:close/>
                </a:path>
                <a:path w="2606040" h="2606040">
                  <a:moveTo>
                    <a:pt x="834910" y="2519311"/>
                  </a:moveTo>
                  <a:lnTo>
                    <a:pt x="825207" y="2515552"/>
                  </a:lnTo>
                  <a:lnTo>
                    <a:pt x="810463" y="2509621"/>
                  </a:lnTo>
                  <a:lnTo>
                    <a:pt x="795807" y="2503538"/>
                  </a:lnTo>
                  <a:lnTo>
                    <a:pt x="787666" y="2500033"/>
                  </a:lnTo>
                  <a:lnTo>
                    <a:pt x="792683" y="2488361"/>
                  </a:lnTo>
                  <a:lnTo>
                    <a:pt x="800709" y="2491816"/>
                  </a:lnTo>
                  <a:lnTo>
                    <a:pt x="815225" y="2497861"/>
                  </a:lnTo>
                  <a:lnTo>
                    <a:pt x="829830" y="2503716"/>
                  </a:lnTo>
                  <a:lnTo>
                    <a:pt x="839495" y="2507462"/>
                  </a:lnTo>
                  <a:lnTo>
                    <a:pt x="834910" y="2519311"/>
                  </a:lnTo>
                  <a:close/>
                </a:path>
                <a:path w="2606040" h="2606040">
                  <a:moveTo>
                    <a:pt x="919352" y="2548521"/>
                  </a:moveTo>
                  <a:lnTo>
                    <a:pt x="915517" y="2547353"/>
                  </a:lnTo>
                  <a:lnTo>
                    <a:pt x="900264" y="2542501"/>
                  </a:lnTo>
                  <a:lnTo>
                    <a:pt x="885075" y="2537472"/>
                  </a:lnTo>
                  <a:lnTo>
                    <a:pt x="870877" y="2532557"/>
                  </a:lnTo>
                  <a:lnTo>
                    <a:pt x="875029" y="2520556"/>
                  </a:lnTo>
                  <a:lnTo>
                    <a:pt x="889114" y="2525420"/>
                  </a:lnTo>
                  <a:lnTo>
                    <a:pt x="904138" y="2530411"/>
                  </a:lnTo>
                  <a:lnTo>
                    <a:pt x="919251" y="2535212"/>
                  </a:lnTo>
                  <a:lnTo>
                    <a:pt x="923048" y="2536367"/>
                  </a:lnTo>
                  <a:lnTo>
                    <a:pt x="919352" y="2548521"/>
                  </a:lnTo>
                  <a:close/>
                </a:path>
                <a:path w="2606040" h="2606040">
                  <a:moveTo>
                    <a:pt x="1005547" y="2571813"/>
                  </a:moveTo>
                  <a:lnTo>
                    <a:pt x="993000" y="2568829"/>
                  </a:lnTo>
                  <a:lnTo>
                    <a:pt x="977353" y="2564904"/>
                  </a:lnTo>
                  <a:lnTo>
                    <a:pt x="961783" y="2560802"/>
                  </a:lnTo>
                  <a:lnTo>
                    <a:pt x="956081" y="2559215"/>
                  </a:lnTo>
                  <a:lnTo>
                    <a:pt x="959485" y="2546985"/>
                  </a:lnTo>
                  <a:lnTo>
                    <a:pt x="965060" y="2548534"/>
                  </a:lnTo>
                  <a:lnTo>
                    <a:pt x="980478" y="2552598"/>
                  </a:lnTo>
                  <a:lnTo>
                    <a:pt x="995972" y="2556484"/>
                  </a:lnTo>
                  <a:lnTo>
                    <a:pt x="1008481" y="2559456"/>
                  </a:lnTo>
                  <a:lnTo>
                    <a:pt x="1005547" y="2571813"/>
                  </a:lnTo>
                  <a:close/>
                </a:path>
                <a:path w="2606040" h="2606040">
                  <a:moveTo>
                    <a:pt x="1093216" y="2589110"/>
                  </a:moveTo>
                  <a:lnTo>
                    <a:pt x="1088415" y="2588348"/>
                  </a:lnTo>
                  <a:lnTo>
                    <a:pt x="1072349" y="2585580"/>
                  </a:lnTo>
                  <a:lnTo>
                    <a:pt x="1056335" y="2582621"/>
                  </a:lnTo>
                  <a:lnTo>
                    <a:pt x="1043000" y="2579979"/>
                  </a:lnTo>
                  <a:lnTo>
                    <a:pt x="1045464" y="2567520"/>
                  </a:lnTo>
                  <a:lnTo>
                    <a:pt x="1058684" y="2570137"/>
                  </a:lnTo>
                  <a:lnTo>
                    <a:pt x="1074534" y="2573070"/>
                  </a:lnTo>
                  <a:lnTo>
                    <a:pt x="1090460" y="2575814"/>
                  </a:lnTo>
                  <a:lnTo>
                    <a:pt x="1095209" y="2576563"/>
                  </a:lnTo>
                  <a:lnTo>
                    <a:pt x="1093337" y="2588348"/>
                  </a:lnTo>
                  <a:lnTo>
                    <a:pt x="1093216" y="2589110"/>
                  </a:lnTo>
                  <a:close/>
                </a:path>
                <a:path w="2606040" h="2606040">
                  <a:moveTo>
                    <a:pt x="1181785" y="2600350"/>
                  </a:moveTo>
                  <a:lnTo>
                    <a:pt x="1169771" y="2599207"/>
                  </a:lnTo>
                  <a:lnTo>
                    <a:pt x="1153375" y="2597429"/>
                  </a:lnTo>
                  <a:lnTo>
                    <a:pt x="1137043" y="2595460"/>
                  </a:lnTo>
                  <a:lnTo>
                    <a:pt x="1131062" y="2594660"/>
                  </a:lnTo>
                  <a:lnTo>
                    <a:pt x="1132633" y="2582862"/>
                  </a:lnTo>
                  <a:lnTo>
                    <a:pt x="1132738" y="2582075"/>
                  </a:lnTo>
                  <a:lnTo>
                    <a:pt x="1138605" y="2582862"/>
                  </a:lnTo>
                  <a:lnTo>
                    <a:pt x="1154785" y="2584805"/>
                  </a:lnTo>
                  <a:lnTo>
                    <a:pt x="1171016" y="2586570"/>
                  </a:lnTo>
                  <a:lnTo>
                    <a:pt x="1182979" y="2587701"/>
                  </a:lnTo>
                  <a:lnTo>
                    <a:pt x="1181893" y="2599207"/>
                  </a:lnTo>
                  <a:lnTo>
                    <a:pt x="1181785" y="2600350"/>
                  </a:lnTo>
                  <a:close/>
                </a:path>
                <a:path w="2606040" h="2606040">
                  <a:moveTo>
                    <a:pt x="1270991" y="2605506"/>
                  </a:moveTo>
                  <a:lnTo>
                    <a:pt x="1269365" y="2605506"/>
                  </a:lnTo>
                  <a:lnTo>
                    <a:pt x="1252626" y="2604973"/>
                  </a:lnTo>
                  <a:lnTo>
                    <a:pt x="1235938" y="2604236"/>
                  </a:lnTo>
                  <a:lnTo>
                    <a:pt x="1220000" y="2603322"/>
                  </a:lnTo>
                  <a:lnTo>
                    <a:pt x="1220600" y="2592806"/>
                  </a:lnTo>
                  <a:lnTo>
                    <a:pt x="1220724" y="2590647"/>
                  </a:lnTo>
                  <a:lnTo>
                    <a:pt x="1236548" y="2591549"/>
                  </a:lnTo>
                  <a:lnTo>
                    <a:pt x="1253070" y="2592285"/>
                  </a:lnTo>
                  <a:lnTo>
                    <a:pt x="1269644" y="2592806"/>
                  </a:lnTo>
                  <a:lnTo>
                    <a:pt x="1271232" y="2592806"/>
                  </a:lnTo>
                  <a:lnTo>
                    <a:pt x="1271032" y="2603322"/>
                  </a:lnTo>
                  <a:lnTo>
                    <a:pt x="1270991" y="2605506"/>
                  </a:lnTo>
                  <a:close/>
                </a:path>
                <a:path w="2606040" h="2606040">
                  <a:moveTo>
                    <a:pt x="1319822" y="2605824"/>
                  </a:moveTo>
                  <a:lnTo>
                    <a:pt x="1309255" y="2605824"/>
                  </a:lnTo>
                  <a:lnTo>
                    <a:pt x="1309166" y="2593124"/>
                  </a:lnTo>
                  <a:lnTo>
                    <a:pt x="1319631" y="2593124"/>
                  </a:lnTo>
                  <a:lnTo>
                    <a:pt x="1336255" y="2592806"/>
                  </a:lnTo>
                  <a:lnTo>
                    <a:pt x="1352829" y="2592285"/>
                  </a:lnTo>
                  <a:lnTo>
                    <a:pt x="1359712" y="2591981"/>
                  </a:lnTo>
                  <a:lnTo>
                    <a:pt x="1360271" y="2604668"/>
                  </a:lnTo>
                  <a:lnTo>
                    <a:pt x="1353350" y="2604973"/>
                  </a:lnTo>
                  <a:lnTo>
                    <a:pt x="1336611" y="2605506"/>
                  </a:lnTo>
                  <a:lnTo>
                    <a:pt x="1319822" y="2605824"/>
                  </a:lnTo>
                  <a:close/>
                </a:path>
                <a:path w="2606040" h="2606040">
                  <a:moveTo>
                    <a:pt x="1398473" y="2602458"/>
                  </a:moveTo>
                  <a:lnTo>
                    <a:pt x="1397584" y="2589796"/>
                  </a:lnTo>
                  <a:lnTo>
                    <a:pt x="1402232" y="2589466"/>
                  </a:lnTo>
                  <a:lnTo>
                    <a:pt x="1418590" y="2588120"/>
                  </a:lnTo>
                  <a:lnTo>
                    <a:pt x="1434884" y="2586570"/>
                  </a:lnTo>
                  <a:lnTo>
                    <a:pt x="1447927" y="2585161"/>
                  </a:lnTo>
                  <a:lnTo>
                    <a:pt x="1449298" y="2597785"/>
                  </a:lnTo>
                  <a:lnTo>
                    <a:pt x="1436204" y="2599207"/>
                  </a:lnTo>
                  <a:lnTo>
                    <a:pt x="1419745" y="2600769"/>
                  </a:lnTo>
                  <a:lnTo>
                    <a:pt x="1403235" y="2602128"/>
                  </a:lnTo>
                  <a:lnTo>
                    <a:pt x="1398473" y="2602458"/>
                  </a:lnTo>
                  <a:close/>
                </a:path>
                <a:path w="2606040" h="2606040">
                  <a:moveTo>
                    <a:pt x="1487335" y="2592984"/>
                  </a:moveTo>
                  <a:lnTo>
                    <a:pt x="1485493" y="2580411"/>
                  </a:lnTo>
                  <a:lnTo>
                    <a:pt x="1499450" y="2578366"/>
                  </a:lnTo>
                  <a:lnTo>
                    <a:pt x="1515440" y="2575826"/>
                  </a:lnTo>
                  <a:lnTo>
                    <a:pt x="1531366" y="2573083"/>
                  </a:lnTo>
                  <a:lnTo>
                    <a:pt x="1535391" y="2572334"/>
                  </a:lnTo>
                  <a:lnTo>
                    <a:pt x="1537703" y="2584830"/>
                  </a:lnTo>
                  <a:lnTo>
                    <a:pt x="1533626" y="2585580"/>
                  </a:lnTo>
                  <a:lnTo>
                    <a:pt x="1517561" y="2588348"/>
                  </a:lnTo>
                  <a:lnTo>
                    <a:pt x="1501419" y="2590914"/>
                  </a:lnTo>
                  <a:lnTo>
                    <a:pt x="1487335" y="2592984"/>
                  </a:lnTo>
                  <a:close/>
                </a:path>
                <a:path w="2606040" h="2606040">
                  <a:moveTo>
                    <a:pt x="1575244" y="2577414"/>
                  </a:moveTo>
                  <a:lnTo>
                    <a:pt x="1572615" y="2564993"/>
                  </a:lnTo>
                  <a:lnTo>
                    <a:pt x="1578711" y="2563710"/>
                  </a:lnTo>
                  <a:lnTo>
                    <a:pt x="1594358" y="2560192"/>
                  </a:lnTo>
                  <a:lnTo>
                    <a:pt x="1609928" y="2556497"/>
                  </a:lnTo>
                  <a:lnTo>
                    <a:pt x="1621853" y="2553512"/>
                  </a:lnTo>
                  <a:lnTo>
                    <a:pt x="1624939" y="2565831"/>
                  </a:lnTo>
                  <a:lnTo>
                    <a:pt x="1612976" y="2568829"/>
                  </a:lnTo>
                  <a:lnTo>
                    <a:pt x="1597240" y="2572562"/>
                  </a:lnTo>
                  <a:lnTo>
                    <a:pt x="1581454" y="2576106"/>
                  </a:lnTo>
                  <a:lnTo>
                    <a:pt x="1575244" y="2577414"/>
                  </a:lnTo>
                  <a:close/>
                </a:path>
                <a:path w="2606040" h="2606040">
                  <a:moveTo>
                    <a:pt x="1661960" y="2555836"/>
                  </a:moveTo>
                  <a:lnTo>
                    <a:pt x="1658416" y="2543644"/>
                  </a:lnTo>
                  <a:lnTo>
                    <a:pt x="1671459" y="2539860"/>
                  </a:lnTo>
                  <a:lnTo>
                    <a:pt x="1686648" y="2535237"/>
                  </a:lnTo>
                  <a:lnTo>
                    <a:pt x="1701761" y="2530436"/>
                  </a:lnTo>
                  <a:lnTo>
                    <a:pt x="1706740" y="2528785"/>
                  </a:lnTo>
                  <a:lnTo>
                    <a:pt x="1710728" y="2540838"/>
                  </a:lnTo>
                  <a:lnTo>
                    <a:pt x="1705711" y="2542501"/>
                  </a:lnTo>
                  <a:lnTo>
                    <a:pt x="1690458" y="2547353"/>
                  </a:lnTo>
                  <a:lnTo>
                    <a:pt x="1675117" y="2552014"/>
                  </a:lnTo>
                  <a:lnTo>
                    <a:pt x="1661960" y="2555836"/>
                  </a:lnTo>
                  <a:close/>
                </a:path>
                <a:path w="2606040" h="2606040">
                  <a:moveTo>
                    <a:pt x="1746885" y="2528341"/>
                  </a:moveTo>
                  <a:lnTo>
                    <a:pt x="1742592" y="2516390"/>
                  </a:lnTo>
                  <a:lnTo>
                    <a:pt x="1746592" y="2514955"/>
                  </a:lnTo>
                  <a:lnTo>
                    <a:pt x="1761375" y="2509431"/>
                  </a:lnTo>
                  <a:lnTo>
                    <a:pt x="1776069" y="2503754"/>
                  </a:lnTo>
                  <a:lnTo>
                    <a:pt x="1789785" y="2498242"/>
                  </a:lnTo>
                  <a:lnTo>
                    <a:pt x="1794522" y="2510028"/>
                  </a:lnTo>
                  <a:lnTo>
                    <a:pt x="1780768" y="2515552"/>
                  </a:lnTo>
                  <a:lnTo>
                    <a:pt x="1765922" y="2521292"/>
                  </a:lnTo>
                  <a:lnTo>
                    <a:pt x="1750999" y="2526868"/>
                  </a:lnTo>
                  <a:lnTo>
                    <a:pt x="1746885" y="2528341"/>
                  </a:lnTo>
                  <a:close/>
                </a:path>
                <a:path w="2606040" h="2606040">
                  <a:moveTo>
                    <a:pt x="1829790" y="2495016"/>
                  </a:moveTo>
                  <a:lnTo>
                    <a:pt x="1824634" y="2483408"/>
                  </a:lnTo>
                  <a:lnTo>
                    <a:pt x="1833956" y="2479268"/>
                  </a:lnTo>
                  <a:lnTo>
                    <a:pt x="1848192" y="2472728"/>
                  </a:lnTo>
                  <a:lnTo>
                    <a:pt x="1862340" y="2466009"/>
                  </a:lnTo>
                  <a:lnTo>
                    <a:pt x="1870455" y="2462047"/>
                  </a:lnTo>
                  <a:lnTo>
                    <a:pt x="1876044" y="2473452"/>
                  </a:lnTo>
                  <a:lnTo>
                    <a:pt x="1867890" y="2477439"/>
                  </a:lnTo>
                  <a:lnTo>
                    <a:pt x="1853603" y="2484221"/>
                  </a:lnTo>
                  <a:lnTo>
                    <a:pt x="1839226" y="2490825"/>
                  </a:lnTo>
                  <a:lnTo>
                    <a:pt x="1829790" y="2495016"/>
                  </a:lnTo>
                  <a:close/>
                </a:path>
                <a:path w="2606040" h="2606040">
                  <a:moveTo>
                    <a:pt x="1910143" y="2456129"/>
                  </a:moveTo>
                  <a:lnTo>
                    <a:pt x="1904225" y="2444889"/>
                  </a:lnTo>
                  <a:lnTo>
                    <a:pt x="1917979" y="2437523"/>
                  </a:lnTo>
                  <a:lnTo>
                    <a:pt x="1931644" y="2429992"/>
                  </a:lnTo>
                  <a:lnTo>
                    <a:pt x="1945208" y="2422309"/>
                  </a:lnTo>
                  <a:lnTo>
                    <a:pt x="1948459" y="2420404"/>
                  </a:lnTo>
                  <a:lnTo>
                    <a:pt x="1954860" y="2431376"/>
                  </a:lnTo>
                  <a:lnTo>
                    <a:pt x="1951570" y="2433294"/>
                  </a:lnTo>
                  <a:lnTo>
                    <a:pt x="1937880" y="2441054"/>
                  </a:lnTo>
                  <a:lnTo>
                    <a:pt x="1924075" y="2448661"/>
                  </a:lnTo>
                  <a:lnTo>
                    <a:pt x="1910143" y="2456129"/>
                  </a:lnTo>
                  <a:close/>
                </a:path>
                <a:path w="2606040" h="2606040">
                  <a:moveTo>
                    <a:pt x="1987677" y="2411729"/>
                  </a:moveTo>
                  <a:lnTo>
                    <a:pt x="1981009" y="2400909"/>
                  </a:lnTo>
                  <a:lnTo>
                    <a:pt x="1985264" y="2398293"/>
                  </a:lnTo>
                  <a:lnTo>
                    <a:pt x="1998408" y="2389974"/>
                  </a:lnTo>
                  <a:lnTo>
                    <a:pt x="2011438" y="2381516"/>
                  </a:lnTo>
                  <a:lnTo>
                    <a:pt x="2023491" y="2373477"/>
                  </a:lnTo>
                  <a:lnTo>
                    <a:pt x="2030539" y="2384043"/>
                  </a:lnTo>
                  <a:lnTo>
                    <a:pt x="2018461" y="2392095"/>
                  </a:lnTo>
                  <a:lnTo>
                    <a:pt x="2005291" y="2400655"/>
                  </a:lnTo>
                  <a:lnTo>
                    <a:pt x="1992020" y="2409050"/>
                  </a:lnTo>
                  <a:lnTo>
                    <a:pt x="1987677" y="2411729"/>
                  </a:lnTo>
                  <a:close/>
                </a:path>
                <a:path w="2606040" h="2606040">
                  <a:moveTo>
                    <a:pt x="2061984" y="2362136"/>
                  </a:moveTo>
                  <a:lnTo>
                    <a:pt x="2054567" y="2351836"/>
                  </a:lnTo>
                  <a:lnTo>
                    <a:pt x="2062479" y="2346134"/>
                  </a:lnTo>
                  <a:lnTo>
                    <a:pt x="2074964" y="2336914"/>
                  </a:lnTo>
                  <a:lnTo>
                    <a:pt x="2087321" y="2327554"/>
                  </a:lnTo>
                  <a:lnTo>
                    <a:pt x="2095068" y="2321547"/>
                  </a:lnTo>
                  <a:lnTo>
                    <a:pt x="2102853" y="2331580"/>
                  </a:lnTo>
                  <a:lnTo>
                    <a:pt x="2095080" y="2337612"/>
                  </a:lnTo>
                  <a:lnTo>
                    <a:pt x="2082596" y="2347074"/>
                  </a:lnTo>
                  <a:lnTo>
                    <a:pt x="2069998" y="2356370"/>
                  </a:lnTo>
                  <a:lnTo>
                    <a:pt x="2061984" y="2362136"/>
                  </a:lnTo>
                  <a:close/>
                </a:path>
                <a:path w="2606040" h="2606040">
                  <a:moveTo>
                    <a:pt x="2132749" y="2307602"/>
                  </a:moveTo>
                  <a:lnTo>
                    <a:pt x="2124608" y="2297861"/>
                  </a:lnTo>
                  <a:lnTo>
                    <a:pt x="2135593" y="2288679"/>
                  </a:lnTo>
                  <a:lnTo>
                    <a:pt x="2147354" y="2278621"/>
                  </a:lnTo>
                  <a:lnTo>
                    <a:pt x="2159000" y="2268410"/>
                  </a:lnTo>
                  <a:lnTo>
                    <a:pt x="2162937" y="2264867"/>
                  </a:lnTo>
                  <a:lnTo>
                    <a:pt x="2171420" y="2274328"/>
                  </a:lnTo>
                  <a:lnTo>
                    <a:pt x="2167458" y="2277884"/>
                  </a:lnTo>
                  <a:lnTo>
                    <a:pt x="2155698" y="2288184"/>
                  </a:lnTo>
                  <a:lnTo>
                    <a:pt x="2143823" y="2298357"/>
                  </a:lnTo>
                  <a:lnTo>
                    <a:pt x="2132749" y="2307602"/>
                  </a:lnTo>
                  <a:close/>
                </a:path>
                <a:path w="2606040" h="2606040">
                  <a:moveTo>
                    <a:pt x="2199563" y="2248407"/>
                  </a:moveTo>
                  <a:lnTo>
                    <a:pt x="2190851" y="2239162"/>
                  </a:lnTo>
                  <a:lnTo>
                    <a:pt x="2193188" y="2236965"/>
                  </a:lnTo>
                  <a:lnTo>
                    <a:pt x="2204326" y="2226221"/>
                  </a:lnTo>
                  <a:lnTo>
                    <a:pt x="2215337" y="2215337"/>
                  </a:lnTo>
                  <a:lnTo>
                    <a:pt x="2226805" y="2203716"/>
                  </a:lnTo>
                  <a:lnTo>
                    <a:pt x="2235949" y="2212530"/>
                  </a:lnTo>
                  <a:lnTo>
                    <a:pt x="2224341" y="2224290"/>
                  </a:lnTo>
                  <a:lnTo>
                    <a:pt x="2213229" y="2235276"/>
                  </a:lnTo>
                  <a:lnTo>
                    <a:pt x="2201976" y="2246134"/>
                  </a:lnTo>
                  <a:lnTo>
                    <a:pt x="2199563" y="2248407"/>
                  </a:lnTo>
                  <a:close/>
                </a:path>
                <a:path w="2606040" h="2606040">
                  <a:moveTo>
                    <a:pt x="2262238" y="2184755"/>
                  </a:moveTo>
                  <a:lnTo>
                    <a:pt x="2252891" y="2176157"/>
                  </a:lnTo>
                  <a:lnTo>
                    <a:pt x="2258060" y="2170531"/>
                  </a:lnTo>
                  <a:lnTo>
                    <a:pt x="2268410" y="2159012"/>
                  </a:lnTo>
                  <a:lnTo>
                    <a:pt x="2278621" y="2147366"/>
                  </a:lnTo>
                  <a:lnTo>
                    <a:pt x="2286393" y="2138273"/>
                  </a:lnTo>
                  <a:lnTo>
                    <a:pt x="2296045" y="2146528"/>
                  </a:lnTo>
                  <a:lnTo>
                    <a:pt x="2288247" y="2155647"/>
                  </a:lnTo>
                  <a:lnTo>
                    <a:pt x="2277935" y="2167407"/>
                  </a:lnTo>
                  <a:lnTo>
                    <a:pt x="2267483" y="2179040"/>
                  </a:lnTo>
                  <a:lnTo>
                    <a:pt x="2262238" y="2184755"/>
                  </a:lnTo>
                  <a:close/>
                </a:path>
                <a:path w="2606040" h="2606040">
                  <a:moveTo>
                    <a:pt x="2320442" y="2116975"/>
                  </a:moveTo>
                  <a:lnTo>
                    <a:pt x="2310498" y="2109076"/>
                  </a:lnTo>
                  <a:lnTo>
                    <a:pt x="2318054" y="2099576"/>
                  </a:lnTo>
                  <a:lnTo>
                    <a:pt x="2327567" y="2087333"/>
                  </a:lnTo>
                  <a:lnTo>
                    <a:pt x="2336927" y="2074964"/>
                  </a:lnTo>
                  <a:lnTo>
                    <a:pt x="2341333" y="2068995"/>
                  </a:lnTo>
                  <a:lnTo>
                    <a:pt x="2351557" y="2076538"/>
                  </a:lnTo>
                  <a:lnTo>
                    <a:pt x="2347125" y="2082545"/>
                  </a:lnTo>
                  <a:lnTo>
                    <a:pt x="2337663" y="2095030"/>
                  </a:lnTo>
                  <a:lnTo>
                    <a:pt x="2328075" y="2107387"/>
                  </a:lnTo>
                  <a:lnTo>
                    <a:pt x="2320442" y="2116975"/>
                  </a:lnTo>
                  <a:close/>
                </a:path>
                <a:path w="2606040" h="2606040">
                  <a:moveTo>
                    <a:pt x="2373845" y="2045449"/>
                  </a:moveTo>
                  <a:lnTo>
                    <a:pt x="2363457" y="2038159"/>
                  </a:lnTo>
                  <a:lnTo>
                    <a:pt x="2372906" y="2024379"/>
                  </a:lnTo>
                  <a:lnTo>
                    <a:pt x="2381529" y="2011451"/>
                  </a:lnTo>
                  <a:lnTo>
                    <a:pt x="2389987" y="1998421"/>
                  </a:lnTo>
                  <a:lnTo>
                    <a:pt x="2391435" y="1996135"/>
                  </a:lnTo>
                  <a:lnTo>
                    <a:pt x="2402166" y="2002916"/>
                  </a:lnTo>
                  <a:lnTo>
                    <a:pt x="2400706" y="2005241"/>
                  </a:lnTo>
                  <a:lnTo>
                    <a:pt x="2392159" y="2018398"/>
                  </a:lnTo>
                  <a:lnTo>
                    <a:pt x="2383447" y="2031453"/>
                  </a:lnTo>
                  <a:lnTo>
                    <a:pt x="2374595" y="2044395"/>
                  </a:lnTo>
                  <a:lnTo>
                    <a:pt x="2373845" y="2045449"/>
                  </a:lnTo>
                  <a:close/>
                </a:path>
                <a:path w="2606040" h="2606040">
                  <a:moveTo>
                    <a:pt x="2422271" y="1970366"/>
                  </a:moveTo>
                  <a:lnTo>
                    <a:pt x="2411374" y="1963839"/>
                  </a:lnTo>
                  <a:lnTo>
                    <a:pt x="2414473" y="1958670"/>
                  </a:lnTo>
                  <a:lnTo>
                    <a:pt x="2422321" y="1945220"/>
                  </a:lnTo>
                  <a:lnTo>
                    <a:pt x="2430005" y="1931657"/>
                  </a:lnTo>
                  <a:lnTo>
                    <a:pt x="2436469" y="1919935"/>
                  </a:lnTo>
                  <a:lnTo>
                    <a:pt x="2447582" y="1926069"/>
                  </a:lnTo>
                  <a:lnTo>
                    <a:pt x="2441117" y="1937816"/>
                  </a:lnTo>
                  <a:lnTo>
                    <a:pt x="2433345" y="1951520"/>
                  </a:lnTo>
                  <a:lnTo>
                    <a:pt x="2425420" y="1965109"/>
                  </a:lnTo>
                  <a:lnTo>
                    <a:pt x="2422271" y="1970366"/>
                  </a:lnTo>
                  <a:close/>
                </a:path>
                <a:path w="2606040" h="2606040">
                  <a:moveTo>
                    <a:pt x="2465438" y="1892147"/>
                  </a:moveTo>
                  <a:lnTo>
                    <a:pt x="2454097" y="1886432"/>
                  </a:lnTo>
                  <a:lnTo>
                    <a:pt x="2459151" y="1876412"/>
                  </a:lnTo>
                  <a:lnTo>
                    <a:pt x="2466035" y="1862366"/>
                  </a:lnTo>
                  <a:lnTo>
                    <a:pt x="2472740" y="1848218"/>
                  </a:lnTo>
                  <a:lnTo>
                    <a:pt x="2476106" y="1840903"/>
                  </a:lnTo>
                  <a:lnTo>
                    <a:pt x="2487637" y="1846211"/>
                  </a:lnTo>
                  <a:lnTo>
                    <a:pt x="2484272" y="1853552"/>
                  </a:lnTo>
                  <a:lnTo>
                    <a:pt x="2477490" y="1867839"/>
                  </a:lnTo>
                  <a:lnTo>
                    <a:pt x="2470543" y="1882038"/>
                  </a:lnTo>
                  <a:lnTo>
                    <a:pt x="2465438" y="1892147"/>
                  </a:lnTo>
                  <a:close/>
                </a:path>
                <a:path w="2606040" h="2606040">
                  <a:moveTo>
                    <a:pt x="2503106" y="1811223"/>
                  </a:moveTo>
                  <a:lnTo>
                    <a:pt x="2491447" y="1806206"/>
                  </a:lnTo>
                  <a:lnTo>
                    <a:pt x="2491879" y="1805216"/>
                  </a:lnTo>
                  <a:lnTo>
                    <a:pt x="2497912" y="1790700"/>
                  </a:lnTo>
                  <a:lnTo>
                    <a:pt x="2503766" y="1776094"/>
                  </a:lnTo>
                  <a:lnTo>
                    <a:pt x="2509456" y="1761401"/>
                  </a:lnTo>
                  <a:lnTo>
                    <a:pt x="2510231" y="1759343"/>
                  </a:lnTo>
                  <a:lnTo>
                    <a:pt x="2522131" y="1763776"/>
                  </a:lnTo>
                  <a:lnTo>
                    <a:pt x="2521343" y="1765871"/>
                  </a:lnTo>
                  <a:lnTo>
                    <a:pt x="2515603" y="1780717"/>
                  </a:lnTo>
                  <a:lnTo>
                    <a:pt x="2509685" y="1795462"/>
                  </a:lnTo>
                  <a:lnTo>
                    <a:pt x="2503589" y="1810118"/>
                  </a:lnTo>
                  <a:lnTo>
                    <a:pt x="2503106" y="1811223"/>
                  </a:lnTo>
                  <a:close/>
                </a:path>
                <a:path w="2606040" h="2606040">
                  <a:moveTo>
                    <a:pt x="2535123" y="1727796"/>
                  </a:moveTo>
                  <a:lnTo>
                    <a:pt x="2523109" y="1723656"/>
                  </a:lnTo>
                  <a:lnTo>
                    <a:pt x="2525483" y="1716811"/>
                  </a:lnTo>
                  <a:lnTo>
                    <a:pt x="2530462" y="1701774"/>
                  </a:lnTo>
                  <a:lnTo>
                    <a:pt x="2535262" y="1686674"/>
                  </a:lnTo>
                  <a:lnTo>
                    <a:pt x="2538653" y="1675536"/>
                  </a:lnTo>
                  <a:lnTo>
                    <a:pt x="2550795" y="1679232"/>
                  </a:lnTo>
                  <a:lnTo>
                    <a:pt x="2547404" y="1690408"/>
                  </a:lnTo>
                  <a:lnTo>
                    <a:pt x="2542552" y="1705660"/>
                  </a:lnTo>
                  <a:lnTo>
                    <a:pt x="2537523" y="1720837"/>
                  </a:lnTo>
                  <a:lnTo>
                    <a:pt x="2535123" y="1727796"/>
                  </a:lnTo>
                  <a:close/>
                </a:path>
                <a:path w="2606040" h="2606040">
                  <a:moveTo>
                    <a:pt x="2561323" y="1642376"/>
                  </a:moveTo>
                  <a:lnTo>
                    <a:pt x="2549042" y="1639138"/>
                  </a:lnTo>
                  <a:lnTo>
                    <a:pt x="2552649" y="1625447"/>
                  </a:lnTo>
                  <a:lnTo>
                    <a:pt x="2556535" y="1609940"/>
                  </a:lnTo>
                  <a:lnTo>
                    <a:pt x="2560231" y="1594370"/>
                  </a:lnTo>
                  <a:lnTo>
                    <a:pt x="2561209" y="1590052"/>
                  </a:lnTo>
                  <a:lnTo>
                    <a:pt x="2573591" y="1592833"/>
                  </a:lnTo>
                  <a:lnTo>
                    <a:pt x="2572613" y="1597190"/>
                  </a:lnTo>
                  <a:lnTo>
                    <a:pt x="2568879" y="1612912"/>
                  </a:lnTo>
                  <a:lnTo>
                    <a:pt x="2564955" y="1628571"/>
                  </a:lnTo>
                  <a:lnTo>
                    <a:pt x="2561323" y="1642376"/>
                  </a:lnTo>
                  <a:close/>
                </a:path>
                <a:path w="2606040" h="2606040">
                  <a:moveTo>
                    <a:pt x="2581516" y="1555407"/>
                  </a:moveTo>
                  <a:lnTo>
                    <a:pt x="2569057" y="1552943"/>
                  </a:lnTo>
                  <a:lnTo>
                    <a:pt x="2570187" y="1547240"/>
                  </a:lnTo>
                  <a:lnTo>
                    <a:pt x="2573121" y="1531391"/>
                  </a:lnTo>
                  <a:lnTo>
                    <a:pt x="2575864" y="1515465"/>
                  </a:lnTo>
                  <a:lnTo>
                    <a:pt x="2577820" y="1503146"/>
                  </a:lnTo>
                  <a:lnTo>
                    <a:pt x="2590368" y="1505153"/>
                  </a:lnTo>
                  <a:lnTo>
                    <a:pt x="2588399" y="1517497"/>
                  </a:lnTo>
                  <a:lnTo>
                    <a:pt x="2585631" y="1533575"/>
                  </a:lnTo>
                  <a:lnTo>
                    <a:pt x="2582672" y="1549590"/>
                  </a:lnTo>
                  <a:lnTo>
                    <a:pt x="2581516" y="1555407"/>
                  </a:lnTo>
                  <a:close/>
                </a:path>
                <a:path w="2606040" h="2606040">
                  <a:moveTo>
                    <a:pt x="2595714" y="1467180"/>
                  </a:moveTo>
                  <a:lnTo>
                    <a:pt x="2583116" y="1465668"/>
                  </a:lnTo>
                  <a:lnTo>
                    <a:pt x="2584869" y="1451140"/>
                  </a:lnTo>
                  <a:lnTo>
                    <a:pt x="2586621" y="1434909"/>
                  </a:lnTo>
                  <a:lnTo>
                    <a:pt x="2588068" y="1419694"/>
                  </a:lnTo>
                  <a:lnTo>
                    <a:pt x="2588351" y="1416430"/>
                  </a:lnTo>
                  <a:lnTo>
                    <a:pt x="2588437" y="1415389"/>
                  </a:lnTo>
                  <a:lnTo>
                    <a:pt x="2601087" y="1416430"/>
                  </a:lnTo>
                  <a:lnTo>
                    <a:pt x="2600908" y="1418615"/>
                  </a:lnTo>
                  <a:lnTo>
                    <a:pt x="2600820" y="1419694"/>
                  </a:lnTo>
                  <a:lnTo>
                    <a:pt x="2599376" y="1434909"/>
                  </a:lnTo>
                  <a:lnTo>
                    <a:pt x="2599258" y="1436154"/>
                  </a:lnTo>
                  <a:lnTo>
                    <a:pt x="2597492" y="1452549"/>
                  </a:lnTo>
                  <a:lnTo>
                    <a:pt x="2595714" y="1467180"/>
                  </a:lnTo>
                  <a:close/>
                </a:path>
                <a:path w="2606040" h="2606040">
                  <a:moveTo>
                    <a:pt x="2603817" y="1378267"/>
                  </a:moveTo>
                  <a:lnTo>
                    <a:pt x="2591142" y="1377543"/>
                  </a:lnTo>
                  <a:lnTo>
                    <a:pt x="2591565" y="1369987"/>
                  </a:lnTo>
                  <a:lnTo>
                    <a:pt x="2592316" y="1353299"/>
                  </a:lnTo>
                  <a:lnTo>
                    <a:pt x="2592848" y="1336560"/>
                  </a:lnTo>
                  <a:lnTo>
                    <a:pt x="2593030" y="1327264"/>
                  </a:lnTo>
                  <a:lnTo>
                    <a:pt x="2593035" y="1327023"/>
                  </a:lnTo>
                  <a:lnTo>
                    <a:pt x="2605735" y="1327264"/>
                  </a:lnTo>
                  <a:lnTo>
                    <a:pt x="2605562" y="1336281"/>
                  </a:lnTo>
                  <a:lnTo>
                    <a:pt x="2605038" y="1352854"/>
                  </a:lnTo>
                  <a:lnTo>
                    <a:pt x="2604314" y="1369377"/>
                  </a:lnTo>
                  <a:lnTo>
                    <a:pt x="2603858" y="1377543"/>
                  </a:lnTo>
                  <a:lnTo>
                    <a:pt x="2603817" y="1378267"/>
                  </a:lnTo>
                  <a:close/>
                </a:path>
              </a:pathLst>
            </a:custGeom>
            <a:solidFill>
              <a:srgbClr val="6D57F6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400262" y="2199157"/>
            <a:ext cx="2707640" cy="14814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D57F6"/>
                </a:solidFill>
                <a:latin typeface="Segoe Print"/>
                <a:cs typeface="Segoe Print"/>
              </a:rPr>
              <a:t>Умовно</a:t>
            </a:r>
            <a:r>
              <a:rPr sz="2000" b="1" spc="-75" dirty="0">
                <a:solidFill>
                  <a:srgbClr val="6D57F6"/>
                </a:solidFill>
                <a:latin typeface="Segoe Print"/>
                <a:cs typeface="Segoe Print"/>
              </a:rPr>
              <a:t> </a:t>
            </a:r>
            <a:r>
              <a:rPr sz="2000" b="1" spc="-10" dirty="0">
                <a:solidFill>
                  <a:srgbClr val="6D57F6"/>
                </a:solidFill>
                <a:latin typeface="Segoe Print"/>
                <a:cs typeface="Segoe Print"/>
              </a:rPr>
              <a:t>рентабельні</a:t>
            </a:r>
            <a:endParaRPr sz="2000">
              <a:latin typeface="Segoe Print"/>
              <a:cs typeface="Segoe Print"/>
            </a:endParaRPr>
          </a:p>
          <a:p>
            <a:pPr marL="12700" marR="125095">
              <a:lnSpc>
                <a:spcPct val="150000"/>
              </a:lnSpc>
              <a:spcBef>
                <a:spcPts val="415"/>
              </a:spcBef>
            </a:pP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можливий</a:t>
            </a:r>
            <a:r>
              <a:rPr sz="1600" spc="-7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видобуток</a:t>
            </a:r>
            <a:r>
              <a:rPr sz="1600" spc="-6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Segoe Print"/>
                <a:cs typeface="Segoe Print"/>
              </a:rPr>
              <a:t>за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певних</a:t>
            </a:r>
            <a:r>
              <a:rPr sz="1600" spc="-5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економічних</a:t>
            </a:r>
            <a:r>
              <a:rPr sz="1600" spc="-5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Segoe Print"/>
                <a:cs typeface="Segoe Print"/>
              </a:rPr>
              <a:t>або </a:t>
            </a:r>
            <a:r>
              <a:rPr sz="1600" dirty="0">
                <a:solidFill>
                  <a:srgbClr val="252525"/>
                </a:solidFill>
                <a:latin typeface="Segoe Print"/>
                <a:cs typeface="Segoe Print"/>
              </a:rPr>
              <a:t>технологічних</a:t>
            </a:r>
            <a:r>
              <a:rPr sz="1600" spc="-7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600" spc="-20" dirty="0">
                <a:solidFill>
                  <a:srgbClr val="252525"/>
                </a:solidFill>
                <a:latin typeface="Segoe Print"/>
                <a:cs typeface="Segoe Print"/>
              </a:rPr>
              <a:t>умов</a:t>
            </a:r>
            <a:endParaRPr sz="1600">
              <a:latin typeface="Segoe Print"/>
              <a:cs typeface="Segoe Prin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5974" y="2539161"/>
              <a:ext cx="2341879" cy="234188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008740" y="3688588"/>
              <a:ext cx="2000885" cy="2000885"/>
            </a:xfrm>
            <a:custGeom>
              <a:avLst/>
              <a:gdLst/>
              <a:ahLst/>
              <a:cxnLst/>
              <a:rect l="l" t="t" r="r" b="b"/>
              <a:pathLst>
                <a:path w="2000884" h="2000885">
                  <a:moveTo>
                    <a:pt x="2000161" y="1037374"/>
                  </a:moveTo>
                  <a:lnTo>
                    <a:pt x="1987461" y="1036967"/>
                  </a:lnTo>
                  <a:lnTo>
                    <a:pt x="1987807" y="1026198"/>
                  </a:lnTo>
                  <a:lnTo>
                    <a:pt x="1988057" y="1013104"/>
                  </a:lnTo>
                  <a:lnTo>
                    <a:pt x="1988054" y="987450"/>
                  </a:lnTo>
                  <a:lnTo>
                    <a:pt x="1987816" y="974928"/>
                  </a:lnTo>
                  <a:lnTo>
                    <a:pt x="1987423" y="962634"/>
                  </a:lnTo>
                  <a:lnTo>
                    <a:pt x="2000123" y="962240"/>
                  </a:lnTo>
                  <a:lnTo>
                    <a:pt x="2000516" y="974559"/>
                  </a:lnTo>
                  <a:lnTo>
                    <a:pt x="2000757" y="987450"/>
                  </a:lnTo>
                  <a:lnTo>
                    <a:pt x="2000757" y="1013104"/>
                  </a:lnTo>
                  <a:lnTo>
                    <a:pt x="2000521" y="1025918"/>
                  </a:lnTo>
                  <a:lnTo>
                    <a:pt x="2000174" y="1036967"/>
                  </a:lnTo>
                  <a:lnTo>
                    <a:pt x="2000161" y="1037374"/>
                  </a:lnTo>
                  <a:close/>
                </a:path>
                <a:path w="2000884" h="2000885">
                  <a:moveTo>
                    <a:pt x="1985289" y="924839"/>
                  </a:moveTo>
                  <a:lnTo>
                    <a:pt x="1984222" y="911898"/>
                  </a:lnTo>
                  <a:lnTo>
                    <a:pt x="1983041" y="899426"/>
                  </a:lnTo>
                  <a:lnTo>
                    <a:pt x="1981695" y="886993"/>
                  </a:lnTo>
                  <a:lnTo>
                    <a:pt x="1980209" y="874623"/>
                  </a:lnTo>
                  <a:lnTo>
                    <a:pt x="1992820" y="873099"/>
                  </a:lnTo>
                  <a:lnTo>
                    <a:pt x="1994319" y="885507"/>
                  </a:lnTo>
                  <a:lnTo>
                    <a:pt x="1995677" y="898093"/>
                  </a:lnTo>
                  <a:lnTo>
                    <a:pt x="1996871" y="910729"/>
                  </a:lnTo>
                  <a:lnTo>
                    <a:pt x="1997963" y="923963"/>
                  </a:lnTo>
                  <a:lnTo>
                    <a:pt x="1985289" y="924839"/>
                  </a:lnTo>
                  <a:close/>
                </a:path>
                <a:path w="2000884" h="2000885">
                  <a:moveTo>
                    <a:pt x="1974723" y="837247"/>
                  </a:moveTo>
                  <a:lnTo>
                    <a:pt x="1965540" y="789317"/>
                  </a:lnTo>
                  <a:lnTo>
                    <a:pt x="1965172" y="787679"/>
                  </a:lnTo>
                  <a:lnTo>
                    <a:pt x="1977567" y="784910"/>
                  </a:lnTo>
                  <a:lnTo>
                    <a:pt x="1985213" y="823290"/>
                  </a:lnTo>
                  <a:lnTo>
                    <a:pt x="1987245" y="835088"/>
                  </a:lnTo>
                  <a:lnTo>
                    <a:pt x="1974723" y="837247"/>
                  </a:lnTo>
                  <a:close/>
                </a:path>
                <a:path w="2000884" h="2000885">
                  <a:moveTo>
                    <a:pt x="1956346" y="750874"/>
                  </a:moveTo>
                  <a:lnTo>
                    <a:pt x="1943747" y="706691"/>
                  </a:lnTo>
                  <a:lnTo>
                    <a:pt x="1942363" y="702360"/>
                  </a:lnTo>
                  <a:lnTo>
                    <a:pt x="1954466" y="698512"/>
                  </a:lnTo>
                  <a:lnTo>
                    <a:pt x="1966188" y="738403"/>
                  </a:lnTo>
                  <a:lnTo>
                    <a:pt x="1968614" y="747623"/>
                  </a:lnTo>
                  <a:lnTo>
                    <a:pt x="1956346" y="750874"/>
                  </a:lnTo>
                  <a:close/>
                </a:path>
                <a:path w="2000884" h="2000885">
                  <a:moveTo>
                    <a:pt x="1930209" y="666470"/>
                  </a:moveTo>
                  <a:lnTo>
                    <a:pt x="1928230" y="660831"/>
                  </a:lnTo>
                  <a:lnTo>
                    <a:pt x="1919646" y="638267"/>
                  </a:lnTo>
                  <a:lnTo>
                    <a:pt x="1911946" y="619404"/>
                  </a:lnTo>
                  <a:lnTo>
                    <a:pt x="1923707" y="614603"/>
                  </a:lnTo>
                  <a:lnTo>
                    <a:pt x="1931441" y="633539"/>
                  </a:lnTo>
                  <a:lnTo>
                    <a:pt x="1940128" y="656386"/>
                  </a:lnTo>
                  <a:lnTo>
                    <a:pt x="1942185" y="662241"/>
                  </a:lnTo>
                  <a:lnTo>
                    <a:pt x="1930209" y="666470"/>
                  </a:lnTo>
                  <a:close/>
                </a:path>
                <a:path w="2000884" h="2000885">
                  <a:moveTo>
                    <a:pt x="1896668" y="584847"/>
                  </a:moveTo>
                  <a:lnTo>
                    <a:pt x="1890767" y="572228"/>
                  </a:lnTo>
                  <a:lnTo>
                    <a:pt x="1880113" y="550773"/>
                  </a:lnTo>
                  <a:lnTo>
                    <a:pt x="1874227" y="539623"/>
                  </a:lnTo>
                  <a:lnTo>
                    <a:pt x="1885467" y="533692"/>
                  </a:lnTo>
                  <a:lnTo>
                    <a:pt x="1891385" y="544918"/>
                  </a:lnTo>
                  <a:lnTo>
                    <a:pt x="1902180" y="566635"/>
                  </a:lnTo>
                  <a:lnTo>
                    <a:pt x="1908175" y="579475"/>
                  </a:lnTo>
                  <a:lnTo>
                    <a:pt x="1896668" y="584847"/>
                  </a:lnTo>
                  <a:close/>
                </a:path>
                <a:path w="2000884" h="2000885">
                  <a:moveTo>
                    <a:pt x="1855977" y="506539"/>
                  </a:moveTo>
                  <a:lnTo>
                    <a:pt x="1844919" y="487842"/>
                  </a:lnTo>
                  <a:lnTo>
                    <a:pt x="1832571" y="468058"/>
                  </a:lnTo>
                  <a:lnTo>
                    <a:pt x="1829574" y="463499"/>
                  </a:lnTo>
                  <a:lnTo>
                    <a:pt x="1840179" y="456526"/>
                  </a:lnTo>
                  <a:lnTo>
                    <a:pt x="1843214" y="461137"/>
                  </a:lnTo>
                  <a:lnTo>
                    <a:pt x="1855990" y="481596"/>
                  </a:lnTo>
                  <a:lnTo>
                    <a:pt x="1866912" y="500075"/>
                  </a:lnTo>
                  <a:lnTo>
                    <a:pt x="1855977" y="506539"/>
                  </a:lnTo>
                  <a:close/>
                </a:path>
                <a:path w="2000884" h="2000885">
                  <a:moveTo>
                    <a:pt x="1808314" y="432066"/>
                  </a:moveTo>
                  <a:lnTo>
                    <a:pt x="1805952" y="428650"/>
                  </a:lnTo>
                  <a:lnTo>
                    <a:pt x="1791957" y="409460"/>
                  </a:lnTo>
                  <a:lnTo>
                    <a:pt x="1778215" y="391540"/>
                  </a:lnTo>
                  <a:lnTo>
                    <a:pt x="1788299" y="383806"/>
                  </a:lnTo>
                  <a:lnTo>
                    <a:pt x="1802079" y="401789"/>
                  </a:lnTo>
                  <a:lnTo>
                    <a:pt x="1816252" y="421220"/>
                  </a:lnTo>
                  <a:lnTo>
                    <a:pt x="1818754" y="424827"/>
                  </a:lnTo>
                  <a:lnTo>
                    <a:pt x="1808314" y="432066"/>
                  </a:lnTo>
                  <a:close/>
                </a:path>
                <a:path w="2000884" h="2000885">
                  <a:moveTo>
                    <a:pt x="1754289" y="362280"/>
                  </a:moveTo>
                  <a:lnTo>
                    <a:pt x="1747316" y="354025"/>
                  </a:lnTo>
                  <a:lnTo>
                    <a:pt x="1731581" y="336296"/>
                  </a:lnTo>
                  <a:lnTo>
                    <a:pt x="1720697" y="324586"/>
                  </a:lnTo>
                  <a:lnTo>
                    <a:pt x="1729994" y="315937"/>
                  </a:lnTo>
                  <a:lnTo>
                    <a:pt x="1740941" y="327698"/>
                  </a:lnTo>
                  <a:lnTo>
                    <a:pt x="1756867" y="345655"/>
                  </a:lnTo>
                  <a:lnTo>
                    <a:pt x="1763948" y="354025"/>
                  </a:lnTo>
                  <a:lnTo>
                    <a:pt x="1754289" y="362280"/>
                  </a:lnTo>
                  <a:close/>
                </a:path>
                <a:path w="2000884" h="2000885">
                  <a:moveTo>
                    <a:pt x="1694319" y="297522"/>
                  </a:moveTo>
                  <a:lnTo>
                    <a:pt x="1681924" y="285419"/>
                  </a:lnTo>
                  <a:lnTo>
                    <a:pt x="1664576" y="269278"/>
                  </a:lnTo>
                  <a:lnTo>
                    <a:pt x="1657489" y="262978"/>
                  </a:lnTo>
                  <a:lnTo>
                    <a:pt x="1665922" y="253479"/>
                  </a:lnTo>
                  <a:lnTo>
                    <a:pt x="1673059" y="259829"/>
                  </a:lnTo>
                  <a:lnTo>
                    <a:pt x="1690636" y="276186"/>
                  </a:lnTo>
                  <a:lnTo>
                    <a:pt x="1703184" y="288442"/>
                  </a:lnTo>
                  <a:lnTo>
                    <a:pt x="1694319" y="297522"/>
                  </a:lnTo>
                  <a:close/>
                </a:path>
                <a:path w="2000884" h="2000885">
                  <a:moveTo>
                    <a:pt x="1628736" y="238226"/>
                  </a:moveTo>
                  <a:lnTo>
                    <a:pt x="1610258" y="223342"/>
                  </a:lnTo>
                  <a:lnTo>
                    <a:pt x="1591424" y="208902"/>
                  </a:lnTo>
                  <a:lnTo>
                    <a:pt x="1589100" y="207200"/>
                  </a:lnTo>
                  <a:lnTo>
                    <a:pt x="1596580" y="196938"/>
                  </a:lnTo>
                  <a:lnTo>
                    <a:pt x="1598968" y="198678"/>
                  </a:lnTo>
                  <a:lnTo>
                    <a:pt x="1618056" y="213309"/>
                  </a:lnTo>
                  <a:lnTo>
                    <a:pt x="1636941" y="228523"/>
                  </a:lnTo>
                  <a:lnTo>
                    <a:pt x="1628736" y="238226"/>
                  </a:lnTo>
                  <a:close/>
                </a:path>
                <a:path w="2000884" h="2000885">
                  <a:moveTo>
                    <a:pt x="1558201" y="185165"/>
                  </a:moveTo>
                  <a:lnTo>
                    <a:pt x="1552702" y="181356"/>
                  </a:lnTo>
                  <a:lnTo>
                    <a:pt x="1532826" y="168275"/>
                  </a:lnTo>
                  <a:lnTo>
                    <a:pt x="1515656" y="157543"/>
                  </a:lnTo>
                  <a:lnTo>
                    <a:pt x="1515938" y="157543"/>
                  </a:lnTo>
                  <a:lnTo>
                    <a:pt x="1522577" y="146900"/>
                  </a:lnTo>
                  <a:lnTo>
                    <a:pt x="1539621" y="157543"/>
                  </a:lnTo>
                  <a:lnTo>
                    <a:pt x="1559750" y="170789"/>
                  </a:lnTo>
                  <a:lnTo>
                    <a:pt x="1565440" y="174726"/>
                  </a:lnTo>
                  <a:lnTo>
                    <a:pt x="1558201" y="185165"/>
                  </a:lnTo>
                  <a:close/>
                </a:path>
                <a:path w="2000884" h="2000885">
                  <a:moveTo>
                    <a:pt x="1483245" y="138569"/>
                  </a:moveTo>
                  <a:lnTo>
                    <a:pt x="1471125" y="131800"/>
                  </a:lnTo>
                  <a:lnTo>
                    <a:pt x="1449798" y="120552"/>
                  </a:lnTo>
                  <a:lnTo>
                    <a:pt x="1438605" y="114998"/>
                  </a:lnTo>
                  <a:lnTo>
                    <a:pt x="1444256" y="103619"/>
                  </a:lnTo>
                  <a:lnTo>
                    <a:pt x="1455839" y="109372"/>
                  </a:lnTo>
                  <a:lnTo>
                    <a:pt x="1477030" y="120552"/>
                  </a:lnTo>
                  <a:lnTo>
                    <a:pt x="1489443" y="127482"/>
                  </a:lnTo>
                  <a:lnTo>
                    <a:pt x="1483245" y="138569"/>
                  </a:lnTo>
                  <a:close/>
                </a:path>
                <a:path w="2000884" h="2000885">
                  <a:moveTo>
                    <a:pt x="1404454" y="98818"/>
                  </a:moveTo>
                  <a:lnTo>
                    <a:pt x="1384766" y="90208"/>
                  </a:lnTo>
                  <a:lnTo>
                    <a:pt x="1362490" y="81110"/>
                  </a:lnTo>
                  <a:lnTo>
                    <a:pt x="1357884" y="79349"/>
                  </a:lnTo>
                  <a:lnTo>
                    <a:pt x="1362392" y="67487"/>
                  </a:lnTo>
                  <a:lnTo>
                    <a:pt x="1367218" y="69316"/>
                  </a:lnTo>
                  <a:lnTo>
                    <a:pt x="1389799" y="78549"/>
                  </a:lnTo>
                  <a:lnTo>
                    <a:pt x="1409547" y="87185"/>
                  </a:lnTo>
                  <a:lnTo>
                    <a:pt x="1404454" y="98818"/>
                  </a:lnTo>
                  <a:close/>
                </a:path>
                <a:path w="2000884" h="2000885">
                  <a:moveTo>
                    <a:pt x="1322247" y="66306"/>
                  </a:moveTo>
                  <a:lnTo>
                    <a:pt x="1282522" y="53505"/>
                  </a:lnTo>
                  <a:lnTo>
                    <a:pt x="1274165" y="51079"/>
                  </a:lnTo>
                  <a:lnTo>
                    <a:pt x="1277708" y="38874"/>
                  </a:lnTo>
                  <a:lnTo>
                    <a:pt x="1321269" y="52501"/>
                  </a:lnTo>
                  <a:lnTo>
                    <a:pt x="1326476" y="54330"/>
                  </a:lnTo>
                  <a:lnTo>
                    <a:pt x="1322247" y="66306"/>
                  </a:lnTo>
                  <a:close/>
                </a:path>
                <a:path w="2000884" h="2000885">
                  <a:moveTo>
                    <a:pt x="1237589" y="41300"/>
                  </a:moveTo>
                  <a:lnTo>
                    <a:pt x="1199489" y="32702"/>
                  </a:lnTo>
                  <a:lnTo>
                    <a:pt x="1188288" y="30479"/>
                  </a:lnTo>
                  <a:lnTo>
                    <a:pt x="1190752" y="18021"/>
                  </a:lnTo>
                  <a:lnTo>
                    <a:pt x="1238389" y="28409"/>
                  </a:lnTo>
                  <a:lnTo>
                    <a:pt x="1240675" y="28981"/>
                  </a:lnTo>
                  <a:lnTo>
                    <a:pt x="1237589" y="41300"/>
                  </a:lnTo>
                  <a:close/>
                </a:path>
                <a:path w="2000884" h="2000885">
                  <a:moveTo>
                    <a:pt x="1150990" y="24015"/>
                  </a:moveTo>
                  <a:lnTo>
                    <a:pt x="1150848" y="24015"/>
                  </a:lnTo>
                  <a:lnTo>
                    <a:pt x="1138567" y="22212"/>
                  </a:lnTo>
                  <a:lnTo>
                    <a:pt x="1126236" y="20561"/>
                  </a:lnTo>
                  <a:lnTo>
                    <a:pt x="1113853" y="19062"/>
                  </a:lnTo>
                  <a:lnTo>
                    <a:pt x="1100988" y="17691"/>
                  </a:lnTo>
                  <a:lnTo>
                    <a:pt x="1102194" y="5041"/>
                  </a:lnTo>
                  <a:lnTo>
                    <a:pt x="1115250" y="6451"/>
                  </a:lnTo>
                  <a:lnTo>
                    <a:pt x="1127785" y="7962"/>
                  </a:lnTo>
                  <a:lnTo>
                    <a:pt x="1140282" y="9626"/>
                  </a:lnTo>
                  <a:lnTo>
                    <a:pt x="1152982" y="11493"/>
                  </a:lnTo>
                  <a:lnTo>
                    <a:pt x="1150990" y="24015"/>
                  </a:lnTo>
                  <a:close/>
                </a:path>
                <a:path w="2000884" h="2000885">
                  <a:moveTo>
                    <a:pt x="1063256" y="14592"/>
                  </a:moveTo>
                  <a:lnTo>
                    <a:pt x="1051255" y="13906"/>
                  </a:lnTo>
                  <a:lnTo>
                    <a:pt x="1038605" y="13347"/>
                  </a:lnTo>
                  <a:lnTo>
                    <a:pt x="1025918" y="12941"/>
                  </a:lnTo>
                  <a:lnTo>
                    <a:pt x="1012825" y="12700"/>
                  </a:lnTo>
                  <a:lnTo>
                    <a:pt x="1012901" y="0"/>
                  </a:lnTo>
                  <a:lnTo>
                    <a:pt x="1026198" y="253"/>
                  </a:lnTo>
                  <a:lnTo>
                    <a:pt x="1039050" y="660"/>
                  </a:lnTo>
                  <a:lnTo>
                    <a:pt x="1051852" y="1219"/>
                  </a:lnTo>
                  <a:lnTo>
                    <a:pt x="1063980" y="1917"/>
                  </a:lnTo>
                  <a:lnTo>
                    <a:pt x="1063364" y="12700"/>
                  </a:lnTo>
                  <a:lnTo>
                    <a:pt x="1063256" y="14592"/>
                  </a:lnTo>
                  <a:close/>
                </a:path>
                <a:path w="2000884" h="2000885">
                  <a:moveTo>
                    <a:pt x="924471" y="15494"/>
                  </a:moveTo>
                  <a:lnTo>
                    <a:pt x="961707" y="660"/>
                  </a:lnTo>
                  <a:lnTo>
                    <a:pt x="974648" y="253"/>
                  </a:lnTo>
                  <a:lnTo>
                    <a:pt x="974915" y="12941"/>
                  </a:lnTo>
                  <a:lnTo>
                    <a:pt x="962228" y="13347"/>
                  </a:lnTo>
                  <a:lnTo>
                    <a:pt x="949578" y="13906"/>
                  </a:lnTo>
                  <a:lnTo>
                    <a:pt x="936980" y="14630"/>
                  </a:lnTo>
                  <a:lnTo>
                    <a:pt x="924471" y="15494"/>
                  </a:lnTo>
                  <a:close/>
                </a:path>
                <a:path w="2000884" h="2000885">
                  <a:moveTo>
                    <a:pt x="836879" y="26098"/>
                  </a:moveTo>
                  <a:lnTo>
                    <a:pt x="872959" y="7962"/>
                  </a:lnTo>
                  <a:lnTo>
                    <a:pt x="885342" y="6464"/>
                  </a:lnTo>
                  <a:lnTo>
                    <a:pt x="886866" y="19075"/>
                  </a:lnTo>
                  <a:lnTo>
                    <a:pt x="874610" y="20548"/>
                  </a:lnTo>
                  <a:lnTo>
                    <a:pt x="862266" y="22199"/>
                  </a:lnTo>
                  <a:lnTo>
                    <a:pt x="849985" y="24002"/>
                  </a:lnTo>
                  <a:lnTo>
                    <a:pt x="837742" y="25946"/>
                  </a:lnTo>
                  <a:lnTo>
                    <a:pt x="836879" y="26098"/>
                  </a:lnTo>
                  <a:close/>
                </a:path>
                <a:path w="2000884" h="2000885">
                  <a:moveTo>
                    <a:pt x="750519" y="44513"/>
                  </a:moveTo>
                  <a:lnTo>
                    <a:pt x="747267" y="32232"/>
                  </a:lnTo>
                  <a:lnTo>
                    <a:pt x="750354" y="31419"/>
                  </a:lnTo>
                  <a:lnTo>
                    <a:pt x="762368" y="28409"/>
                  </a:lnTo>
                  <a:lnTo>
                    <a:pt x="774446" y="25539"/>
                  </a:lnTo>
                  <a:lnTo>
                    <a:pt x="786574" y="22821"/>
                  </a:lnTo>
                  <a:lnTo>
                    <a:pt x="797039" y="20612"/>
                  </a:lnTo>
                  <a:lnTo>
                    <a:pt x="799668" y="33032"/>
                  </a:lnTo>
                  <a:lnTo>
                    <a:pt x="789317" y="35217"/>
                  </a:lnTo>
                  <a:lnTo>
                    <a:pt x="777341" y="37909"/>
                  </a:lnTo>
                  <a:lnTo>
                    <a:pt x="765416" y="40741"/>
                  </a:lnTo>
                  <a:lnTo>
                    <a:pt x="753554" y="43713"/>
                  </a:lnTo>
                  <a:lnTo>
                    <a:pt x="750519" y="44513"/>
                  </a:lnTo>
                  <a:close/>
                </a:path>
                <a:path w="2000884" h="2000885">
                  <a:moveTo>
                    <a:pt x="666114" y="70662"/>
                  </a:moveTo>
                  <a:lnTo>
                    <a:pt x="702868" y="44907"/>
                  </a:lnTo>
                  <a:lnTo>
                    <a:pt x="710374" y="42621"/>
                  </a:lnTo>
                  <a:lnTo>
                    <a:pt x="714070" y="54775"/>
                  </a:lnTo>
                  <a:lnTo>
                    <a:pt x="706678" y="57023"/>
                  </a:lnTo>
                  <a:lnTo>
                    <a:pt x="695121" y="60693"/>
                  </a:lnTo>
                  <a:lnTo>
                    <a:pt x="683640" y="64490"/>
                  </a:lnTo>
                  <a:lnTo>
                    <a:pt x="666114" y="70662"/>
                  </a:lnTo>
                  <a:close/>
                </a:path>
                <a:path w="2000884" h="2000885">
                  <a:moveTo>
                    <a:pt x="584517" y="104254"/>
                  </a:moveTo>
                  <a:lnTo>
                    <a:pt x="579145" y="92748"/>
                  </a:lnTo>
                  <a:lnTo>
                    <a:pt x="588644" y="88303"/>
                  </a:lnTo>
                  <a:lnTo>
                    <a:pt x="610946" y="78549"/>
                  </a:lnTo>
                  <a:lnTo>
                    <a:pt x="626021" y="72389"/>
                  </a:lnTo>
                  <a:lnTo>
                    <a:pt x="630821" y="84150"/>
                  </a:lnTo>
                  <a:lnTo>
                    <a:pt x="615978" y="90208"/>
                  </a:lnTo>
                  <a:lnTo>
                    <a:pt x="593958" y="99847"/>
                  </a:lnTo>
                  <a:lnTo>
                    <a:pt x="584517" y="104254"/>
                  </a:lnTo>
                  <a:close/>
                </a:path>
                <a:path w="2000884" h="2000885">
                  <a:moveTo>
                    <a:pt x="506222" y="144970"/>
                  </a:moveTo>
                  <a:lnTo>
                    <a:pt x="499757" y="134035"/>
                  </a:lnTo>
                  <a:lnTo>
                    <a:pt x="502386" y="132473"/>
                  </a:lnTo>
                  <a:lnTo>
                    <a:pt x="523493" y="120675"/>
                  </a:lnTo>
                  <a:lnTo>
                    <a:pt x="544601" y="109537"/>
                  </a:lnTo>
                  <a:lnTo>
                    <a:pt x="550478" y="120675"/>
                  </a:lnTo>
                  <a:lnTo>
                    <a:pt x="550724" y="120675"/>
                  </a:lnTo>
                  <a:lnTo>
                    <a:pt x="529632" y="131800"/>
                  </a:lnTo>
                  <a:lnTo>
                    <a:pt x="508839" y="143415"/>
                  </a:lnTo>
                  <a:lnTo>
                    <a:pt x="506222" y="144970"/>
                  </a:lnTo>
                  <a:close/>
                </a:path>
                <a:path w="2000884" h="2000885">
                  <a:moveTo>
                    <a:pt x="431761" y="192646"/>
                  </a:moveTo>
                  <a:lnTo>
                    <a:pt x="424535" y="182206"/>
                  </a:lnTo>
                  <a:lnTo>
                    <a:pt x="441007" y="170789"/>
                  </a:lnTo>
                  <a:lnTo>
                    <a:pt x="461137" y="157543"/>
                  </a:lnTo>
                  <a:lnTo>
                    <a:pt x="467042" y="153860"/>
                  </a:lnTo>
                  <a:lnTo>
                    <a:pt x="473760" y="164630"/>
                  </a:lnTo>
                  <a:lnTo>
                    <a:pt x="468061" y="168186"/>
                  </a:lnTo>
                  <a:lnTo>
                    <a:pt x="448182" y="181267"/>
                  </a:lnTo>
                  <a:lnTo>
                    <a:pt x="431761" y="192646"/>
                  </a:lnTo>
                  <a:close/>
                </a:path>
                <a:path w="2000884" h="2000885">
                  <a:moveTo>
                    <a:pt x="361988" y="246697"/>
                  </a:moveTo>
                  <a:lnTo>
                    <a:pt x="353796" y="237007"/>
                  </a:lnTo>
                  <a:lnTo>
                    <a:pt x="363994" y="228384"/>
                  </a:lnTo>
                  <a:lnTo>
                    <a:pt x="382701" y="213309"/>
                  </a:lnTo>
                  <a:lnTo>
                    <a:pt x="393598" y="204965"/>
                  </a:lnTo>
                  <a:lnTo>
                    <a:pt x="401319" y="215036"/>
                  </a:lnTo>
                  <a:lnTo>
                    <a:pt x="390613" y="223253"/>
                  </a:lnTo>
                  <a:lnTo>
                    <a:pt x="372135" y="238125"/>
                  </a:lnTo>
                  <a:lnTo>
                    <a:pt x="361988" y="246697"/>
                  </a:lnTo>
                  <a:close/>
                </a:path>
                <a:path w="2000884" h="2000885">
                  <a:moveTo>
                    <a:pt x="297268" y="306704"/>
                  </a:moveTo>
                  <a:lnTo>
                    <a:pt x="288175" y="297827"/>
                  </a:lnTo>
                  <a:lnTo>
                    <a:pt x="292950" y="292950"/>
                  </a:lnTo>
                  <a:lnTo>
                    <a:pt x="310121" y="276186"/>
                  </a:lnTo>
                  <a:lnTo>
                    <a:pt x="324967" y="262369"/>
                  </a:lnTo>
                  <a:lnTo>
                    <a:pt x="333616" y="271665"/>
                  </a:lnTo>
                  <a:lnTo>
                    <a:pt x="318935" y="285318"/>
                  </a:lnTo>
                  <a:lnTo>
                    <a:pt x="301980" y="301878"/>
                  </a:lnTo>
                  <a:lnTo>
                    <a:pt x="297268" y="306704"/>
                  </a:lnTo>
                  <a:close/>
                </a:path>
                <a:path w="2000884" h="2000885">
                  <a:moveTo>
                    <a:pt x="238086" y="372186"/>
                  </a:moveTo>
                  <a:lnTo>
                    <a:pt x="228193" y="364223"/>
                  </a:lnTo>
                  <a:lnTo>
                    <a:pt x="243878" y="345655"/>
                  </a:lnTo>
                  <a:lnTo>
                    <a:pt x="259816" y="327698"/>
                  </a:lnTo>
                  <a:lnTo>
                    <a:pt x="261823" y="325551"/>
                  </a:lnTo>
                  <a:lnTo>
                    <a:pt x="271119" y="334200"/>
                  </a:lnTo>
                  <a:lnTo>
                    <a:pt x="269265" y="336181"/>
                  </a:lnTo>
                  <a:lnTo>
                    <a:pt x="253530" y="353910"/>
                  </a:lnTo>
                  <a:lnTo>
                    <a:pt x="238086" y="372186"/>
                  </a:lnTo>
                  <a:close/>
                </a:path>
                <a:path w="2000884" h="2000885">
                  <a:moveTo>
                    <a:pt x="184950" y="442861"/>
                  </a:moveTo>
                  <a:lnTo>
                    <a:pt x="174523" y="435622"/>
                  </a:lnTo>
                  <a:lnTo>
                    <a:pt x="184505" y="421220"/>
                  </a:lnTo>
                  <a:lnTo>
                    <a:pt x="198558" y="401954"/>
                  </a:lnTo>
                  <a:lnTo>
                    <a:pt x="204469" y="394233"/>
                  </a:lnTo>
                  <a:lnTo>
                    <a:pt x="214553" y="401954"/>
                  </a:lnTo>
                  <a:lnTo>
                    <a:pt x="208889" y="409333"/>
                  </a:lnTo>
                  <a:lnTo>
                    <a:pt x="194894" y="428523"/>
                  </a:lnTo>
                  <a:lnTo>
                    <a:pt x="184950" y="442861"/>
                  </a:lnTo>
                  <a:close/>
                </a:path>
                <a:path w="2000884" h="2000885">
                  <a:moveTo>
                    <a:pt x="138391" y="517829"/>
                  </a:moveTo>
                  <a:lnTo>
                    <a:pt x="127304" y="511632"/>
                  </a:lnTo>
                  <a:lnTo>
                    <a:pt x="132473" y="502386"/>
                  </a:lnTo>
                  <a:lnTo>
                    <a:pt x="144767" y="481596"/>
                  </a:lnTo>
                  <a:lnTo>
                    <a:pt x="153428" y="467715"/>
                  </a:lnTo>
                  <a:lnTo>
                    <a:pt x="164198" y="474446"/>
                  </a:lnTo>
                  <a:lnTo>
                    <a:pt x="155654" y="488137"/>
                  </a:lnTo>
                  <a:lnTo>
                    <a:pt x="143522" y="508660"/>
                  </a:lnTo>
                  <a:lnTo>
                    <a:pt x="138391" y="517829"/>
                  </a:lnTo>
                  <a:close/>
                </a:path>
                <a:path w="2000884" h="2000885">
                  <a:moveTo>
                    <a:pt x="98666" y="596633"/>
                  </a:moveTo>
                  <a:lnTo>
                    <a:pt x="87033" y="591540"/>
                  </a:lnTo>
                  <a:lnTo>
                    <a:pt x="88303" y="588657"/>
                  </a:lnTo>
                  <a:lnTo>
                    <a:pt x="98577" y="566635"/>
                  </a:lnTo>
                  <a:lnTo>
                    <a:pt x="109105" y="545452"/>
                  </a:lnTo>
                  <a:lnTo>
                    <a:pt x="120472" y="551103"/>
                  </a:lnTo>
                  <a:lnTo>
                    <a:pt x="110051" y="572084"/>
                  </a:lnTo>
                  <a:lnTo>
                    <a:pt x="99899" y="593813"/>
                  </a:lnTo>
                  <a:lnTo>
                    <a:pt x="98666" y="596633"/>
                  </a:lnTo>
                  <a:close/>
                </a:path>
                <a:path w="2000884" h="2000885">
                  <a:moveTo>
                    <a:pt x="66179" y="678853"/>
                  </a:moveTo>
                  <a:lnTo>
                    <a:pt x="54203" y="674624"/>
                  </a:lnTo>
                  <a:lnTo>
                    <a:pt x="60629" y="656386"/>
                  </a:lnTo>
                  <a:lnTo>
                    <a:pt x="69316" y="633539"/>
                  </a:lnTo>
                  <a:lnTo>
                    <a:pt x="72085" y="626757"/>
                  </a:lnTo>
                  <a:lnTo>
                    <a:pt x="83845" y="631558"/>
                  </a:lnTo>
                  <a:lnTo>
                    <a:pt x="81159" y="638124"/>
                  </a:lnTo>
                  <a:lnTo>
                    <a:pt x="72587" y="660679"/>
                  </a:lnTo>
                  <a:lnTo>
                    <a:pt x="66179" y="678853"/>
                  </a:lnTo>
                  <a:close/>
                </a:path>
                <a:path w="2000884" h="2000885">
                  <a:moveTo>
                    <a:pt x="41211" y="763524"/>
                  </a:moveTo>
                  <a:lnTo>
                    <a:pt x="28892" y="760437"/>
                  </a:lnTo>
                  <a:lnTo>
                    <a:pt x="31419" y="750354"/>
                  </a:lnTo>
                  <a:lnTo>
                    <a:pt x="34569" y="738403"/>
                  </a:lnTo>
                  <a:lnTo>
                    <a:pt x="37871" y="726503"/>
                  </a:lnTo>
                  <a:lnTo>
                    <a:pt x="41261" y="714832"/>
                  </a:lnTo>
                  <a:lnTo>
                    <a:pt x="42379" y="711136"/>
                  </a:lnTo>
                  <a:lnTo>
                    <a:pt x="54533" y="714832"/>
                  </a:lnTo>
                  <a:lnTo>
                    <a:pt x="53492" y="718235"/>
                  </a:lnTo>
                  <a:lnTo>
                    <a:pt x="50101" y="729932"/>
                  </a:lnTo>
                  <a:lnTo>
                    <a:pt x="46837" y="741679"/>
                  </a:lnTo>
                  <a:lnTo>
                    <a:pt x="43726" y="753478"/>
                  </a:lnTo>
                  <a:lnTo>
                    <a:pt x="41211" y="763524"/>
                  </a:lnTo>
                  <a:close/>
                </a:path>
                <a:path w="2000884" h="2000885">
                  <a:moveTo>
                    <a:pt x="23977" y="850061"/>
                  </a:moveTo>
                  <a:lnTo>
                    <a:pt x="11417" y="848220"/>
                  </a:lnTo>
                  <a:lnTo>
                    <a:pt x="13423" y="835634"/>
                  </a:lnTo>
                  <a:lnTo>
                    <a:pt x="15544" y="823290"/>
                  </a:lnTo>
                  <a:lnTo>
                    <a:pt x="17818" y="810996"/>
                  </a:lnTo>
                  <a:lnTo>
                    <a:pt x="20243" y="798766"/>
                  </a:lnTo>
                  <a:lnTo>
                    <a:pt x="20447" y="797826"/>
                  </a:lnTo>
                  <a:lnTo>
                    <a:pt x="32867" y="800442"/>
                  </a:lnTo>
                  <a:lnTo>
                    <a:pt x="32689" y="801268"/>
                  </a:lnTo>
                  <a:lnTo>
                    <a:pt x="30302" y="813346"/>
                  </a:lnTo>
                  <a:lnTo>
                    <a:pt x="28054" y="825487"/>
                  </a:lnTo>
                  <a:lnTo>
                    <a:pt x="25958" y="837666"/>
                  </a:lnTo>
                  <a:lnTo>
                    <a:pt x="23977" y="850061"/>
                  </a:lnTo>
                  <a:close/>
                </a:path>
                <a:path w="2000884" h="2000885">
                  <a:moveTo>
                    <a:pt x="14566" y="937856"/>
                  </a:moveTo>
                  <a:lnTo>
                    <a:pt x="1892" y="937145"/>
                  </a:lnTo>
                  <a:lnTo>
                    <a:pt x="1943" y="936142"/>
                  </a:lnTo>
                  <a:lnTo>
                    <a:pt x="2768" y="924331"/>
                  </a:lnTo>
                  <a:lnTo>
                    <a:pt x="3795" y="911821"/>
                  </a:lnTo>
                  <a:lnTo>
                    <a:pt x="4962" y="899337"/>
                  </a:lnTo>
                  <a:lnTo>
                    <a:pt x="5079" y="898093"/>
                  </a:lnTo>
                  <a:lnTo>
                    <a:pt x="6362" y="886218"/>
                  </a:lnTo>
                  <a:lnTo>
                    <a:pt x="18986" y="887577"/>
                  </a:lnTo>
                  <a:lnTo>
                    <a:pt x="17716" y="899337"/>
                  </a:lnTo>
                  <a:lnTo>
                    <a:pt x="16638" y="910729"/>
                  </a:lnTo>
                  <a:lnTo>
                    <a:pt x="15581" y="923416"/>
                  </a:lnTo>
                  <a:lnTo>
                    <a:pt x="14686" y="936142"/>
                  </a:lnTo>
                  <a:lnTo>
                    <a:pt x="14566" y="937856"/>
                  </a:lnTo>
                  <a:close/>
                </a:path>
                <a:path w="2000884" h="2000885">
                  <a:moveTo>
                    <a:pt x="253" y="1026553"/>
                  </a:moveTo>
                  <a:lnTo>
                    <a:pt x="0" y="1013307"/>
                  </a:lnTo>
                  <a:lnTo>
                    <a:pt x="0" y="987450"/>
                  </a:lnTo>
                  <a:lnTo>
                    <a:pt x="224" y="975677"/>
                  </a:lnTo>
                  <a:lnTo>
                    <a:pt x="228" y="975436"/>
                  </a:lnTo>
                  <a:lnTo>
                    <a:pt x="12928" y="975677"/>
                  </a:lnTo>
                  <a:lnTo>
                    <a:pt x="12702" y="987450"/>
                  </a:lnTo>
                  <a:lnTo>
                    <a:pt x="12703" y="1013307"/>
                  </a:lnTo>
                  <a:lnTo>
                    <a:pt x="12953" y="1026160"/>
                  </a:lnTo>
                  <a:lnTo>
                    <a:pt x="253" y="1026553"/>
                  </a:lnTo>
                  <a:close/>
                </a:path>
                <a:path w="2000884" h="2000885">
                  <a:moveTo>
                    <a:pt x="6502" y="1115771"/>
                  </a:moveTo>
                  <a:lnTo>
                    <a:pt x="5079" y="1102664"/>
                  </a:lnTo>
                  <a:lnTo>
                    <a:pt x="3886" y="1090028"/>
                  </a:lnTo>
                  <a:lnTo>
                    <a:pt x="2832" y="1077353"/>
                  </a:lnTo>
                  <a:lnTo>
                    <a:pt x="1968" y="1064856"/>
                  </a:lnTo>
                  <a:lnTo>
                    <a:pt x="14630" y="1063980"/>
                  </a:lnTo>
                  <a:lnTo>
                    <a:pt x="15493" y="1076350"/>
                  </a:lnTo>
                  <a:lnTo>
                    <a:pt x="16522" y="1088872"/>
                  </a:lnTo>
                  <a:lnTo>
                    <a:pt x="17716" y="1101344"/>
                  </a:lnTo>
                  <a:lnTo>
                    <a:pt x="19113" y="1114247"/>
                  </a:lnTo>
                  <a:lnTo>
                    <a:pt x="6502" y="1115771"/>
                  </a:lnTo>
                  <a:close/>
                </a:path>
                <a:path w="2000884" h="2000885">
                  <a:moveTo>
                    <a:pt x="20675" y="1204074"/>
                  </a:moveTo>
                  <a:lnTo>
                    <a:pt x="13423" y="1165123"/>
                  </a:lnTo>
                  <a:lnTo>
                    <a:pt x="11607" y="1153769"/>
                  </a:lnTo>
                  <a:lnTo>
                    <a:pt x="24155" y="1151775"/>
                  </a:lnTo>
                  <a:lnTo>
                    <a:pt x="25946" y="1163015"/>
                  </a:lnTo>
                  <a:lnTo>
                    <a:pt x="28041" y="1175194"/>
                  </a:lnTo>
                  <a:lnTo>
                    <a:pt x="30289" y="1187335"/>
                  </a:lnTo>
                  <a:lnTo>
                    <a:pt x="32677" y="1199413"/>
                  </a:lnTo>
                  <a:lnTo>
                    <a:pt x="33108" y="1201445"/>
                  </a:lnTo>
                  <a:lnTo>
                    <a:pt x="20675" y="1204074"/>
                  </a:lnTo>
                  <a:close/>
                </a:path>
                <a:path w="2000884" h="2000885">
                  <a:moveTo>
                    <a:pt x="42722" y="1290739"/>
                  </a:moveTo>
                  <a:lnTo>
                    <a:pt x="31419" y="1250403"/>
                  </a:lnTo>
                  <a:lnTo>
                    <a:pt x="29171" y="1241450"/>
                  </a:lnTo>
                  <a:lnTo>
                    <a:pt x="41490" y="1238364"/>
                  </a:lnTo>
                  <a:lnTo>
                    <a:pt x="43700" y="1247203"/>
                  </a:lnTo>
                  <a:lnTo>
                    <a:pt x="46824" y="1259014"/>
                  </a:lnTo>
                  <a:lnTo>
                    <a:pt x="50076" y="1270762"/>
                  </a:lnTo>
                  <a:lnTo>
                    <a:pt x="53479" y="1282446"/>
                  </a:lnTo>
                  <a:lnTo>
                    <a:pt x="54876" y="1287043"/>
                  </a:lnTo>
                  <a:lnTo>
                    <a:pt x="42722" y="1290739"/>
                  </a:lnTo>
                  <a:close/>
                </a:path>
                <a:path w="2000884" h="2000885">
                  <a:moveTo>
                    <a:pt x="72529" y="1375079"/>
                  </a:moveTo>
                  <a:lnTo>
                    <a:pt x="69316" y="1367231"/>
                  </a:lnTo>
                  <a:lnTo>
                    <a:pt x="60629" y="1344371"/>
                  </a:lnTo>
                  <a:lnTo>
                    <a:pt x="54584" y="1327226"/>
                  </a:lnTo>
                  <a:lnTo>
                    <a:pt x="66560" y="1323009"/>
                  </a:lnTo>
                  <a:lnTo>
                    <a:pt x="72531" y="1339938"/>
                  </a:lnTo>
                  <a:lnTo>
                    <a:pt x="80999" y="1362242"/>
                  </a:lnTo>
                  <a:lnTo>
                    <a:pt x="84277" y="1370279"/>
                  </a:lnTo>
                  <a:lnTo>
                    <a:pt x="72529" y="1375079"/>
                  </a:lnTo>
                  <a:close/>
                </a:path>
                <a:path w="2000884" h="2000885">
                  <a:moveTo>
                    <a:pt x="109702" y="1456474"/>
                  </a:moveTo>
                  <a:lnTo>
                    <a:pt x="109372" y="1455851"/>
                  </a:lnTo>
                  <a:lnTo>
                    <a:pt x="98577" y="1434122"/>
                  </a:lnTo>
                  <a:lnTo>
                    <a:pt x="88303" y="1412113"/>
                  </a:lnTo>
                  <a:lnTo>
                    <a:pt x="87502" y="1410284"/>
                  </a:lnTo>
                  <a:lnTo>
                    <a:pt x="99136" y="1405191"/>
                  </a:lnTo>
                  <a:lnTo>
                    <a:pt x="99837" y="1406804"/>
                  </a:lnTo>
                  <a:lnTo>
                    <a:pt x="109954" y="1428491"/>
                  </a:lnTo>
                  <a:lnTo>
                    <a:pt x="120942" y="1450555"/>
                  </a:lnTo>
                  <a:lnTo>
                    <a:pt x="109702" y="1456474"/>
                  </a:lnTo>
                  <a:close/>
                </a:path>
                <a:path w="2000884" h="2000885">
                  <a:moveTo>
                    <a:pt x="154038" y="1534033"/>
                  </a:moveTo>
                  <a:lnTo>
                    <a:pt x="144767" y="1519161"/>
                  </a:lnTo>
                  <a:lnTo>
                    <a:pt x="132473" y="1498371"/>
                  </a:lnTo>
                  <a:lnTo>
                    <a:pt x="127863" y="1490141"/>
                  </a:lnTo>
                  <a:lnTo>
                    <a:pt x="138950" y="1483944"/>
                  </a:lnTo>
                  <a:lnTo>
                    <a:pt x="143407" y="1491905"/>
                  </a:lnTo>
                  <a:lnTo>
                    <a:pt x="155575" y="1512506"/>
                  </a:lnTo>
                  <a:lnTo>
                    <a:pt x="164820" y="1527302"/>
                  </a:lnTo>
                  <a:lnTo>
                    <a:pt x="154038" y="1534033"/>
                  </a:lnTo>
                  <a:close/>
                </a:path>
                <a:path w="2000884" h="2000885">
                  <a:moveTo>
                    <a:pt x="205181" y="1607451"/>
                  </a:moveTo>
                  <a:lnTo>
                    <a:pt x="198678" y="1598980"/>
                  </a:lnTo>
                  <a:lnTo>
                    <a:pt x="184505" y="1579537"/>
                  </a:lnTo>
                  <a:lnTo>
                    <a:pt x="175183" y="1566087"/>
                  </a:lnTo>
                  <a:lnTo>
                    <a:pt x="185610" y="1558861"/>
                  </a:lnTo>
                  <a:lnTo>
                    <a:pt x="194805" y="1572120"/>
                  </a:lnTo>
                  <a:lnTo>
                    <a:pt x="208800" y="1591310"/>
                  </a:lnTo>
                  <a:lnTo>
                    <a:pt x="215252" y="1599730"/>
                  </a:lnTo>
                  <a:lnTo>
                    <a:pt x="205181" y="1607451"/>
                  </a:lnTo>
                  <a:close/>
                </a:path>
                <a:path w="2000884" h="2000885">
                  <a:moveTo>
                    <a:pt x="262610" y="1676069"/>
                  </a:moveTo>
                  <a:lnTo>
                    <a:pt x="259816" y="1673072"/>
                  </a:lnTo>
                  <a:lnTo>
                    <a:pt x="243878" y="1655114"/>
                  </a:lnTo>
                  <a:lnTo>
                    <a:pt x="229031" y="1637550"/>
                  </a:lnTo>
                  <a:lnTo>
                    <a:pt x="238734" y="1629346"/>
                  </a:lnTo>
                  <a:lnTo>
                    <a:pt x="253428" y="1646732"/>
                  </a:lnTo>
                  <a:lnTo>
                    <a:pt x="269163" y="1664474"/>
                  </a:lnTo>
                  <a:lnTo>
                    <a:pt x="271906" y="1667408"/>
                  </a:lnTo>
                  <a:lnTo>
                    <a:pt x="262610" y="1676069"/>
                  </a:lnTo>
                  <a:close/>
                </a:path>
                <a:path w="2000884" h="2000885">
                  <a:moveTo>
                    <a:pt x="325805" y="1739188"/>
                  </a:moveTo>
                  <a:lnTo>
                    <a:pt x="310121" y="1724583"/>
                  </a:lnTo>
                  <a:lnTo>
                    <a:pt x="292950" y="1707819"/>
                  </a:lnTo>
                  <a:lnTo>
                    <a:pt x="288988" y="1703755"/>
                  </a:lnTo>
                  <a:lnTo>
                    <a:pt x="298068" y="1694891"/>
                  </a:lnTo>
                  <a:lnTo>
                    <a:pt x="301866" y="1698777"/>
                  </a:lnTo>
                  <a:lnTo>
                    <a:pt x="318833" y="1715338"/>
                  </a:lnTo>
                  <a:lnTo>
                    <a:pt x="334467" y="1729892"/>
                  </a:lnTo>
                  <a:lnTo>
                    <a:pt x="325805" y="1739188"/>
                  </a:lnTo>
                  <a:close/>
                </a:path>
                <a:path w="2000884" h="2000885">
                  <a:moveTo>
                    <a:pt x="394512" y="1796503"/>
                  </a:moveTo>
                  <a:lnTo>
                    <a:pt x="382701" y="1787448"/>
                  </a:lnTo>
                  <a:lnTo>
                    <a:pt x="363994" y="1772386"/>
                  </a:lnTo>
                  <a:lnTo>
                    <a:pt x="354672" y="1764512"/>
                  </a:lnTo>
                  <a:lnTo>
                    <a:pt x="362877" y="1754809"/>
                  </a:lnTo>
                  <a:lnTo>
                    <a:pt x="372008" y="1762544"/>
                  </a:lnTo>
                  <a:lnTo>
                    <a:pt x="390486" y="1777428"/>
                  </a:lnTo>
                  <a:lnTo>
                    <a:pt x="402234" y="1786432"/>
                  </a:lnTo>
                  <a:lnTo>
                    <a:pt x="394512" y="1796503"/>
                  </a:lnTo>
                  <a:close/>
                </a:path>
                <a:path w="2000884" h="2000885">
                  <a:moveTo>
                    <a:pt x="468020" y="1847519"/>
                  </a:moveTo>
                  <a:lnTo>
                    <a:pt x="461137" y="1843227"/>
                  </a:lnTo>
                  <a:lnTo>
                    <a:pt x="441007" y="1829981"/>
                  </a:lnTo>
                  <a:lnTo>
                    <a:pt x="425475" y="1819211"/>
                  </a:lnTo>
                  <a:lnTo>
                    <a:pt x="432714" y="1808772"/>
                  </a:lnTo>
                  <a:lnTo>
                    <a:pt x="448055" y="1819414"/>
                  </a:lnTo>
                  <a:lnTo>
                    <a:pt x="468365" y="1832774"/>
                  </a:lnTo>
                  <a:lnTo>
                    <a:pt x="474751" y="1836750"/>
                  </a:lnTo>
                  <a:lnTo>
                    <a:pt x="468020" y="1847519"/>
                  </a:lnTo>
                  <a:close/>
                </a:path>
                <a:path w="2000884" h="2000885">
                  <a:moveTo>
                    <a:pt x="545769" y="1891817"/>
                  </a:moveTo>
                  <a:lnTo>
                    <a:pt x="544918" y="1891385"/>
                  </a:lnTo>
                  <a:lnTo>
                    <a:pt x="523425" y="1880044"/>
                  </a:lnTo>
                  <a:lnTo>
                    <a:pt x="502386" y="1868284"/>
                  </a:lnTo>
                  <a:lnTo>
                    <a:pt x="500748" y="1867319"/>
                  </a:lnTo>
                  <a:lnTo>
                    <a:pt x="507212" y="1856384"/>
                  </a:lnTo>
                  <a:lnTo>
                    <a:pt x="508657" y="1857235"/>
                  </a:lnTo>
                  <a:lnTo>
                    <a:pt x="529491" y="1868893"/>
                  </a:lnTo>
                  <a:lnTo>
                    <a:pt x="550629" y="1880044"/>
                  </a:lnTo>
                  <a:lnTo>
                    <a:pt x="551421" y="1880438"/>
                  </a:lnTo>
                  <a:lnTo>
                    <a:pt x="545769" y="1891817"/>
                  </a:lnTo>
                  <a:close/>
                </a:path>
                <a:path w="2000884" h="2000885">
                  <a:moveTo>
                    <a:pt x="627087" y="1928812"/>
                  </a:moveTo>
                  <a:lnTo>
                    <a:pt x="610946" y="1922221"/>
                  </a:lnTo>
                  <a:lnTo>
                    <a:pt x="588644" y="1912467"/>
                  </a:lnTo>
                  <a:lnTo>
                    <a:pt x="580186" y="1908517"/>
                  </a:lnTo>
                  <a:lnTo>
                    <a:pt x="585558" y="1896999"/>
                  </a:lnTo>
                  <a:lnTo>
                    <a:pt x="593817" y="1900859"/>
                  </a:lnTo>
                  <a:lnTo>
                    <a:pt x="615830" y="1910486"/>
                  </a:lnTo>
                  <a:lnTo>
                    <a:pt x="631888" y="1917052"/>
                  </a:lnTo>
                  <a:lnTo>
                    <a:pt x="627087" y="1928812"/>
                  </a:lnTo>
                  <a:close/>
                </a:path>
                <a:path w="2000884" h="2000885">
                  <a:moveTo>
                    <a:pt x="711479" y="1958479"/>
                  </a:moveTo>
                  <a:lnTo>
                    <a:pt x="702868" y="1955863"/>
                  </a:lnTo>
                  <a:lnTo>
                    <a:pt x="691159" y="1952142"/>
                  </a:lnTo>
                  <a:lnTo>
                    <a:pt x="679488" y="1948268"/>
                  </a:lnTo>
                  <a:lnTo>
                    <a:pt x="662990" y="1942452"/>
                  </a:lnTo>
                  <a:lnTo>
                    <a:pt x="667207" y="1930476"/>
                  </a:lnTo>
                  <a:lnTo>
                    <a:pt x="683539" y="1936229"/>
                  </a:lnTo>
                  <a:lnTo>
                    <a:pt x="695045" y="1940052"/>
                  </a:lnTo>
                  <a:lnTo>
                    <a:pt x="706602" y="1943722"/>
                  </a:lnTo>
                  <a:lnTo>
                    <a:pt x="715175" y="1946325"/>
                  </a:lnTo>
                  <a:lnTo>
                    <a:pt x="711479" y="1958479"/>
                  </a:lnTo>
                  <a:close/>
                </a:path>
                <a:path w="2000884" h="2000885">
                  <a:moveTo>
                    <a:pt x="798182" y="1980387"/>
                  </a:moveTo>
                  <a:lnTo>
                    <a:pt x="786574" y="1977948"/>
                  </a:lnTo>
                  <a:lnTo>
                    <a:pt x="774446" y="1975218"/>
                  </a:lnTo>
                  <a:lnTo>
                    <a:pt x="762368" y="1972360"/>
                  </a:lnTo>
                  <a:lnTo>
                    <a:pt x="748385" y="1968830"/>
                  </a:lnTo>
                  <a:lnTo>
                    <a:pt x="751636" y="1956549"/>
                  </a:lnTo>
                  <a:lnTo>
                    <a:pt x="753478" y="1957031"/>
                  </a:lnTo>
                  <a:lnTo>
                    <a:pt x="765340" y="1960003"/>
                  </a:lnTo>
                  <a:lnTo>
                    <a:pt x="777265" y="1962835"/>
                  </a:lnTo>
                  <a:lnTo>
                    <a:pt x="789228" y="1965528"/>
                  </a:lnTo>
                  <a:lnTo>
                    <a:pt x="800798" y="1967966"/>
                  </a:lnTo>
                  <a:lnTo>
                    <a:pt x="798182" y="1980387"/>
                  </a:lnTo>
                  <a:close/>
                </a:path>
                <a:path w="2000884" h="2000885">
                  <a:moveTo>
                    <a:pt x="886586" y="1994319"/>
                  </a:moveTo>
                  <a:lnTo>
                    <a:pt x="885507" y="1994319"/>
                  </a:lnTo>
                  <a:lnTo>
                    <a:pt x="872959" y="1992807"/>
                  </a:lnTo>
                  <a:lnTo>
                    <a:pt x="860475" y="1991131"/>
                  </a:lnTo>
                  <a:lnTo>
                    <a:pt x="848029" y="1989315"/>
                  </a:lnTo>
                  <a:lnTo>
                    <a:pt x="835952" y="1987397"/>
                  </a:lnTo>
                  <a:lnTo>
                    <a:pt x="837946" y="1974850"/>
                  </a:lnTo>
                  <a:lnTo>
                    <a:pt x="849909" y="1976754"/>
                  </a:lnTo>
                  <a:lnTo>
                    <a:pt x="862190" y="1978558"/>
                  </a:lnTo>
                  <a:lnTo>
                    <a:pt x="874522" y="1980196"/>
                  </a:lnTo>
                  <a:lnTo>
                    <a:pt x="887945" y="1981809"/>
                  </a:lnTo>
                  <a:lnTo>
                    <a:pt x="886586" y="1994319"/>
                  </a:lnTo>
                  <a:close/>
                </a:path>
                <a:path w="2000884" h="2000885">
                  <a:moveTo>
                    <a:pt x="975804" y="2000516"/>
                  </a:moveTo>
                  <a:lnTo>
                    <a:pt x="974559" y="2000516"/>
                  </a:lnTo>
                  <a:lnTo>
                    <a:pt x="961707" y="2000110"/>
                  </a:lnTo>
                  <a:lnTo>
                    <a:pt x="948893" y="1999538"/>
                  </a:lnTo>
                  <a:lnTo>
                    <a:pt x="936129" y="1998814"/>
                  </a:lnTo>
                  <a:lnTo>
                    <a:pt x="924750" y="1998014"/>
                  </a:lnTo>
                  <a:lnTo>
                    <a:pt x="925454" y="1987842"/>
                  </a:lnTo>
                  <a:lnTo>
                    <a:pt x="925523" y="1986851"/>
                  </a:lnTo>
                  <a:lnTo>
                    <a:pt x="925626" y="1985352"/>
                  </a:lnTo>
                  <a:lnTo>
                    <a:pt x="936891" y="1986140"/>
                  </a:lnTo>
                  <a:lnTo>
                    <a:pt x="949502" y="1986851"/>
                  </a:lnTo>
                  <a:lnTo>
                    <a:pt x="962151" y="1987410"/>
                  </a:lnTo>
                  <a:lnTo>
                    <a:pt x="976045" y="1987842"/>
                  </a:lnTo>
                  <a:lnTo>
                    <a:pt x="975852" y="1998014"/>
                  </a:lnTo>
                  <a:lnTo>
                    <a:pt x="975804" y="2000516"/>
                  </a:lnTo>
                  <a:close/>
                </a:path>
                <a:path w="2000884" h="2000885">
                  <a:moveTo>
                    <a:pt x="1014145" y="2000745"/>
                  </a:moveTo>
                  <a:lnTo>
                    <a:pt x="1013904" y="1988045"/>
                  </a:lnTo>
                  <a:lnTo>
                    <a:pt x="1025829" y="1987816"/>
                  </a:lnTo>
                  <a:lnTo>
                    <a:pt x="1038529" y="1987423"/>
                  </a:lnTo>
                  <a:lnTo>
                    <a:pt x="1051178" y="1986864"/>
                  </a:lnTo>
                  <a:lnTo>
                    <a:pt x="1064336" y="1986102"/>
                  </a:lnTo>
                  <a:lnTo>
                    <a:pt x="1065212" y="1998764"/>
                  </a:lnTo>
                  <a:lnTo>
                    <a:pt x="1065524" y="1998764"/>
                  </a:lnTo>
                  <a:lnTo>
                    <a:pt x="1051852" y="1999538"/>
                  </a:lnTo>
                  <a:lnTo>
                    <a:pt x="1039050" y="2000110"/>
                  </a:lnTo>
                  <a:lnTo>
                    <a:pt x="1026198" y="2000516"/>
                  </a:lnTo>
                  <a:lnTo>
                    <a:pt x="1014145" y="2000745"/>
                  </a:lnTo>
                  <a:close/>
                </a:path>
                <a:path w="2000884" h="2000885">
                  <a:moveTo>
                    <a:pt x="1103426" y="1995589"/>
                  </a:moveTo>
                  <a:lnTo>
                    <a:pt x="1102067" y="1982965"/>
                  </a:lnTo>
                  <a:lnTo>
                    <a:pt x="1113764" y="1981708"/>
                  </a:lnTo>
                  <a:lnTo>
                    <a:pt x="1126147" y="1980209"/>
                  </a:lnTo>
                  <a:lnTo>
                    <a:pt x="1138491" y="1978558"/>
                  </a:lnTo>
                  <a:lnTo>
                    <a:pt x="1150772" y="1976767"/>
                  </a:lnTo>
                  <a:lnTo>
                    <a:pt x="1152131" y="1976551"/>
                  </a:lnTo>
                  <a:lnTo>
                    <a:pt x="1154125" y="1989086"/>
                  </a:lnTo>
                  <a:lnTo>
                    <a:pt x="1152728" y="1989315"/>
                  </a:lnTo>
                  <a:lnTo>
                    <a:pt x="1140282" y="1991131"/>
                  </a:lnTo>
                  <a:lnTo>
                    <a:pt x="1127785" y="1992807"/>
                  </a:lnTo>
                  <a:lnTo>
                    <a:pt x="1115250" y="1994319"/>
                  </a:lnTo>
                  <a:lnTo>
                    <a:pt x="1103426" y="1995589"/>
                  </a:lnTo>
                  <a:close/>
                </a:path>
                <a:path w="2000884" h="2000885">
                  <a:moveTo>
                    <a:pt x="1191894" y="1982520"/>
                  </a:moveTo>
                  <a:lnTo>
                    <a:pt x="1189418" y="1970062"/>
                  </a:lnTo>
                  <a:lnTo>
                    <a:pt x="1199413" y="1968080"/>
                  </a:lnTo>
                  <a:lnTo>
                    <a:pt x="1211440" y="1965540"/>
                  </a:lnTo>
                  <a:lnTo>
                    <a:pt x="1223416" y="1962861"/>
                  </a:lnTo>
                  <a:lnTo>
                    <a:pt x="1235341" y="1960029"/>
                  </a:lnTo>
                  <a:lnTo>
                    <a:pt x="1238719" y="1959178"/>
                  </a:lnTo>
                  <a:lnTo>
                    <a:pt x="1241805" y="1971497"/>
                  </a:lnTo>
                  <a:lnTo>
                    <a:pt x="1238389" y="1972360"/>
                  </a:lnTo>
                  <a:lnTo>
                    <a:pt x="1226312" y="1975218"/>
                  </a:lnTo>
                  <a:lnTo>
                    <a:pt x="1214183" y="1977948"/>
                  </a:lnTo>
                  <a:lnTo>
                    <a:pt x="1202004" y="1980514"/>
                  </a:lnTo>
                  <a:lnTo>
                    <a:pt x="1191894" y="1982520"/>
                  </a:lnTo>
                  <a:close/>
                </a:path>
                <a:path w="2000884" h="2000885">
                  <a:moveTo>
                    <a:pt x="1278826" y="1961565"/>
                  </a:moveTo>
                  <a:lnTo>
                    <a:pt x="1275283" y="1949361"/>
                  </a:lnTo>
                  <a:lnTo>
                    <a:pt x="1282446" y="1947278"/>
                  </a:lnTo>
                  <a:lnTo>
                    <a:pt x="1294066" y="1943747"/>
                  </a:lnTo>
                  <a:lnTo>
                    <a:pt x="1305636" y="1940064"/>
                  </a:lnTo>
                  <a:lnTo>
                    <a:pt x="1317104" y="1936267"/>
                  </a:lnTo>
                  <a:lnTo>
                    <a:pt x="1323339" y="1934070"/>
                  </a:lnTo>
                  <a:lnTo>
                    <a:pt x="1327569" y="1946046"/>
                  </a:lnTo>
                  <a:lnTo>
                    <a:pt x="1321269" y="1948268"/>
                  </a:lnTo>
                  <a:lnTo>
                    <a:pt x="1309598" y="1952142"/>
                  </a:lnTo>
                  <a:lnTo>
                    <a:pt x="1297876" y="1955863"/>
                  </a:lnTo>
                  <a:lnTo>
                    <a:pt x="1286103" y="1959444"/>
                  </a:lnTo>
                  <a:lnTo>
                    <a:pt x="1278826" y="1961565"/>
                  </a:lnTo>
                  <a:close/>
                </a:path>
                <a:path w="2000884" h="2000885">
                  <a:moveTo>
                    <a:pt x="1363472" y="1932863"/>
                  </a:moveTo>
                  <a:lnTo>
                    <a:pt x="1358963" y="1921002"/>
                  </a:lnTo>
                  <a:lnTo>
                    <a:pt x="1362618" y="1919604"/>
                  </a:lnTo>
                  <a:lnTo>
                    <a:pt x="1385007" y="1910451"/>
                  </a:lnTo>
                  <a:lnTo>
                    <a:pt x="1405521" y="1901482"/>
                  </a:lnTo>
                  <a:lnTo>
                    <a:pt x="1410614" y="1913115"/>
                  </a:lnTo>
                  <a:lnTo>
                    <a:pt x="1389799" y="1922221"/>
                  </a:lnTo>
                  <a:lnTo>
                    <a:pt x="1367218" y="1931441"/>
                  </a:lnTo>
                  <a:lnTo>
                    <a:pt x="1363472" y="1932863"/>
                  </a:lnTo>
                  <a:close/>
                </a:path>
                <a:path w="2000884" h="2000885">
                  <a:moveTo>
                    <a:pt x="1445298" y="1896630"/>
                  </a:moveTo>
                  <a:lnTo>
                    <a:pt x="1439646" y="1885251"/>
                  </a:lnTo>
                  <a:lnTo>
                    <a:pt x="1450206" y="1880003"/>
                  </a:lnTo>
                  <a:lnTo>
                    <a:pt x="1471266" y="1868893"/>
                  </a:lnTo>
                  <a:lnTo>
                    <a:pt x="1484261" y="1861629"/>
                  </a:lnTo>
                  <a:lnTo>
                    <a:pt x="1490459" y="1872716"/>
                  </a:lnTo>
                  <a:lnTo>
                    <a:pt x="1477405" y="1880003"/>
                  </a:lnTo>
                  <a:lnTo>
                    <a:pt x="1455839" y="1891385"/>
                  </a:lnTo>
                  <a:lnTo>
                    <a:pt x="1445298" y="1896630"/>
                  </a:lnTo>
                  <a:close/>
                </a:path>
                <a:path w="2000884" h="2000885">
                  <a:moveTo>
                    <a:pt x="1523555" y="1853247"/>
                  </a:moveTo>
                  <a:lnTo>
                    <a:pt x="1516837" y="1842477"/>
                  </a:lnTo>
                  <a:lnTo>
                    <a:pt x="1532699" y="1832571"/>
                  </a:lnTo>
                  <a:lnTo>
                    <a:pt x="1552575" y="1819490"/>
                  </a:lnTo>
                  <a:lnTo>
                    <a:pt x="1559153" y="1814931"/>
                  </a:lnTo>
                  <a:lnTo>
                    <a:pt x="1566379" y="1825371"/>
                  </a:lnTo>
                  <a:lnTo>
                    <a:pt x="1559750" y="1829981"/>
                  </a:lnTo>
                  <a:lnTo>
                    <a:pt x="1539621" y="1843227"/>
                  </a:lnTo>
                  <a:lnTo>
                    <a:pt x="1523555" y="1853247"/>
                  </a:lnTo>
                  <a:close/>
                </a:path>
                <a:path w="2000884" h="2000885">
                  <a:moveTo>
                    <a:pt x="1597507" y="1803146"/>
                  </a:moveTo>
                  <a:lnTo>
                    <a:pt x="1590027" y="1792884"/>
                  </a:lnTo>
                  <a:lnTo>
                    <a:pt x="1591309" y="1791957"/>
                  </a:lnTo>
                  <a:lnTo>
                    <a:pt x="1610144" y="1777517"/>
                  </a:lnTo>
                  <a:lnTo>
                    <a:pt x="1628622" y="1762633"/>
                  </a:lnTo>
                  <a:lnTo>
                    <a:pt x="1629625" y="1761794"/>
                  </a:lnTo>
                  <a:lnTo>
                    <a:pt x="1637817" y="1771497"/>
                  </a:lnTo>
                  <a:lnTo>
                    <a:pt x="1636763" y="1772386"/>
                  </a:lnTo>
                  <a:lnTo>
                    <a:pt x="1618056" y="1787448"/>
                  </a:lnTo>
                  <a:lnTo>
                    <a:pt x="1598968" y="1802079"/>
                  </a:lnTo>
                  <a:lnTo>
                    <a:pt x="1597507" y="1803146"/>
                  </a:lnTo>
                  <a:close/>
                </a:path>
                <a:path w="2000884" h="2000885">
                  <a:moveTo>
                    <a:pt x="1666786" y="1746516"/>
                  </a:moveTo>
                  <a:lnTo>
                    <a:pt x="1658353" y="1737017"/>
                  </a:lnTo>
                  <a:lnTo>
                    <a:pt x="1664461" y="1731594"/>
                  </a:lnTo>
                  <a:lnTo>
                    <a:pt x="1681822" y="1715439"/>
                  </a:lnTo>
                  <a:lnTo>
                    <a:pt x="1695145" y="1702435"/>
                  </a:lnTo>
                  <a:lnTo>
                    <a:pt x="1704022" y="1711515"/>
                  </a:lnTo>
                  <a:lnTo>
                    <a:pt x="1690636" y="1724583"/>
                  </a:lnTo>
                  <a:lnTo>
                    <a:pt x="1673059" y="1740941"/>
                  </a:lnTo>
                  <a:lnTo>
                    <a:pt x="1666786" y="1746516"/>
                  </a:lnTo>
                  <a:close/>
                </a:path>
                <a:path w="2000884" h="2000885">
                  <a:moveTo>
                    <a:pt x="1730781" y="1683981"/>
                  </a:moveTo>
                  <a:lnTo>
                    <a:pt x="1721484" y="1675333"/>
                  </a:lnTo>
                  <a:lnTo>
                    <a:pt x="1731479" y="1664589"/>
                  </a:lnTo>
                  <a:lnTo>
                    <a:pt x="1747227" y="1646847"/>
                  </a:lnTo>
                  <a:lnTo>
                    <a:pt x="1755038" y="1637601"/>
                  </a:lnTo>
                  <a:lnTo>
                    <a:pt x="1764741" y="1645805"/>
                  </a:lnTo>
                  <a:lnTo>
                    <a:pt x="1756867" y="1655114"/>
                  </a:lnTo>
                  <a:lnTo>
                    <a:pt x="1740941" y="1673072"/>
                  </a:lnTo>
                  <a:lnTo>
                    <a:pt x="1730781" y="1683981"/>
                  </a:lnTo>
                  <a:close/>
                </a:path>
                <a:path w="2000884" h="2000885">
                  <a:moveTo>
                    <a:pt x="1788998" y="1616036"/>
                  </a:moveTo>
                  <a:lnTo>
                    <a:pt x="1778914" y="1608315"/>
                  </a:lnTo>
                  <a:lnTo>
                    <a:pt x="1791868" y="1591437"/>
                  </a:lnTo>
                  <a:lnTo>
                    <a:pt x="1805863" y="1572247"/>
                  </a:lnTo>
                  <a:lnTo>
                    <a:pt x="1808975" y="1567738"/>
                  </a:lnTo>
                  <a:lnTo>
                    <a:pt x="1819414" y="1574977"/>
                  </a:lnTo>
                  <a:lnTo>
                    <a:pt x="1816252" y="1579537"/>
                  </a:lnTo>
                  <a:lnTo>
                    <a:pt x="1802079" y="1598980"/>
                  </a:lnTo>
                  <a:lnTo>
                    <a:pt x="1788998" y="1616036"/>
                  </a:lnTo>
                  <a:close/>
                </a:path>
                <a:path w="2000884" h="2000885">
                  <a:moveTo>
                    <a:pt x="1840814" y="1543278"/>
                  </a:moveTo>
                  <a:lnTo>
                    <a:pt x="1830209" y="1536293"/>
                  </a:lnTo>
                  <a:lnTo>
                    <a:pt x="1832480" y="1532839"/>
                  </a:lnTo>
                  <a:lnTo>
                    <a:pt x="1845094" y="1512633"/>
                  </a:lnTo>
                  <a:lnTo>
                    <a:pt x="1856574" y="1493240"/>
                  </a:lnTo>
                  <a:lnTo>
                    <a:pt x="1867496" y="1499692"/>
                  </a:lnTo>
                  <a:lnTo>
                    <a:pt x="1855990" y="1519161"/>
                  </a:lnTo>
                  <a:lnTo>
                    <a:pt x="1843214" y="1539621"/>
                  </a:lnTo>
                  <a:lnTo>
                    <a:pt x="1840814" y="1543278"/>
                  </a:lnTo>
                  <a:close/>
                </a:path>
                <a:path w="2000884" h="2000885">
                  <a:moveTo>
                    <a:pt x="1886000" y="1466049"/>
                  </a:moveTo>
                  <a:lnTo>
                    <a:pt x="1874774" y="1460119"/>
                  </a:lnTo>
                  <a:lnTo>
                    <a:pt x="1880046" y="1450124"/>
                  </a:lnTo>
                  <a:lnTo>
                    <a:pt x="1890596" y="1428907"/>
                  </a:lnTo>
                  <a:lnTo>
                    <a:pt x="1897151" y="1414868"/>
                  </a:lnTo>
                  <a:lnTo>
                    <a:pt x="1908657" y="1420240"/>
                  </a:lnTo>
                  <a:lnTo>
                    <a:pt x="1902180" y="1434122"/>
                  </a:lnTo>
                  <a:lnTo>
                    <a:pt x="1891385" y="1455851"/>
                  </a:lnTo>
                  <a:lnTo>
                    <a:pt x="1886000" y="1466049"/>
                  </a:lnTo>
                  <a:close/>
                </a:path>
                <a:path w="2000884" h="2000885">
                  <a:moveTo>
                    <a:pt x="1924138" y="1385087"/>
                  </a:moveTo>
                  <a:lnTo>
                    <a:pt x="1912378" y="1380286"/>
                  </a:lnTo>
                  <a:lnTo>
                    <a:pt x="1919593" y="1362646"/>
                  </a:lnTo>
                  <a:lnTo>
                    <a:pt x="1928175" y="1340078"/>
                  </a:lnTo>
                  <a:lnTo>
                    <a:pt x="1930590" y="1333207"/>
                  </a:lnTo>
                  <a:lnTo>
                    <a:pt x="1942579" y="1337424"/>
                  </a:lnTo>
                  <a:lnTo>
                    <a:pt x="1940128" y="1344371"/>
                  </a:lnTo>
                  <a:lnTo>
                    <a:pt x="1931441" y="1367231"/>
                  </a:lnTo>
                  <a:lnTo>
                    <a:pt x="1924138" y="1385087"/>
                  </a:lnTo>
                  <a:close/>
                </a:path>
                <a:path w="2000884" h="2000885">
                  <a:moveTo>
                    <a:pt x="1954822" y="1301140"/>
                  </a:moveTo>
                  <a:lnTo>
                    <a:pt x="1942719" y="1297292"/>
                  </a:lnTo>
                  <a:lnTo>
                    <a:pt x="1943722" y="1294155"/>
                  </a:lnTo>
                  <a:lnTo>
                    <a:pt x="1947252" y="1282522"/>
                  </a:lnTo>
                  <a:lnTo>
                    <a:pt x="1950656" y="1270838"/>
                  </a:lnTo>
                  <a:lnTo>
                    <a:pt x="1953907" y="1259090"/>
                  </a:lnTo>
                  <a:lnTo>
                    <a:pt x="1956638" y="1248778"/>
                  </a:lnTo>
                  <a:lnTo>
                    <a:pt x="1968919" y="1252016"/>
                  </a:lnTo>
                  <a:lnTo>
                    <a:pt x="1966188" y="1262367"/>
                  </a:lnTo>
                  <a:lnTo>
                    <a:pt x="1962886" y="1274267"/>
                  </a:lnTo>
                  <a:lnTo>
                    <a:pt x="1959444" y="1286103"/>
                  </a:lnTo>
                  <a:lnTo>
                    <a:pt x="1955863" y="1297889"/>
                  </a:lnTo>
                  <a:lnTo>
                    <a:pt x="1954822" y="1301140"/>
                  </a:lnTo>
                  <a:close/>
                </a:path>
                <a:path w="2000884" h="2000885">
                  <a:moveTo>
                    <a:pt x="1977821" y="1214729"/>
                  </a:moveTo>
                  <a:lnTo>
                    <a:pt x="1965426" y="1211948"/>
                  </a:lnTo>
                  <a:lnTo>
                    <a:pt x="1968055" y="1199489"/>
                  </a:lnTo>
                  <a:lnTo>
                    <a:pt x="1970455" y="1187411"/>
                  </a:lnTo>
                  <a:lnTo>
                    <a:pt x="1972703" y="1175283"/>
                  </a:lnTo>
                  <a:lnTo>
                    <a:pt x="1974900" y="1162456"/>
                  </a:lnTo>
                  <a:lnTo>
                    <a:pt x="1987448" y="1164450"/>
                  </a:lnTo>
                  <a:lnTo>
                    <a:pt x="1985213" y="1177467"/>
                  </a:lnTo>
                  <a:lnTo>
                    <a:pt x="1982939" y="1189761"/>
                  </a:lnTo>
                  <a:lnTo>
                    <a:pt x="1980514" y="1202004"/>
                  </a:lnTo>
                  <a:lnTo>
                    <a:pt x="1977821" y="1214729"/>
                  </a:lnTo>
                  <a:close/>
                </a:path>
                <a:path w="2000884" h="2000885">
                  <a:moveTo>
                    <a:pt x="1992960" y="1126515"/>
                  </a:moveTo>
                  <a:lnTo>
                    <a:pt x="1980349" y="1124991"/>
                  </a:lnTo>
                  <a:lnTo>
                    <a:pt x="1981695" y="1113853"/>
                  </a:lnTo>
                  <a:lnTo>
                    <a:pt x="1983028" y="1101420"/>
                  </a:lnTo>
                  <a:lnTo>
                    <a:pt x="1984119" y="1090028"/>
                  </a:lnTo>
                  <a:lnTo>
                    <a:pt x="1984222" y="1088948"/>
                  </a:lnTo>
                  <a:lnTo>
                    <a:pt x="1985175" y="1077353"/>
                  </a:lnTo>
                  <a:lnTo>
                    <a:pt x="1985251" y="1076426"/>
                  </a:lnTo>
                  <a:lnTo>
                    <a:pt x="1985365" y="1074762"/>
                  </a:lnTo>
                  <a:lnTo>
                    <a:pt x="1998040" y="1075651"/>
                  </a:lnTo>
                  <a:lnTo>
                    <a:pt x="1997925" y="1077353"/>
                  </a:lnTo>
                  <a:lnTo>
                    <a:pt x="1996961" y="1088948"/>
                  </a:lnTo>
                  <a:lnTo>
                    <a:pt x="1995795" y="1101420"/>
                  </a:lnTo>
                  <a:lnTo>
                    <a:pt x="1995677" y="1102664"/>
                  </a:lnTo>
                  <a:lnTo>
                    <a:pt x="1994319" y="1115250"/>
                  </a:lnTo>
                  <a:lnTo>
                    <a:pt x="1992960" y="1126515"/>
                  </a:lnTo>
                  <a:close/>
                </a:path>
              </a:pathLst>
            </a:custGeom>
            <a:solidFill>
              <a:srgbClr val="B7ACFA">
                <a:alpha val="348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22218" y="4983391"/>
              <a:ext cx="690880" cy="659130"/>
            </a:xfrm>
            <a:custGeom>
              <a:avLst/>
              <a:gdLst/>
              <a:ahLst/>
              <a:cxnLst/>
              <a:rect l="l" t="t" r="r" b="b"/>
              <a:pathLst>
                <a:path w="690879" h="659129">
                  <a:moveTo>
                    <a:pt x="67760" y="597506"/>
                  </a:moveTo>
                  <a:lnTo>
                    <a:pt x="65693" y="594220"/>
                  </a:lnTo>
                  <a:lnTo>
                    <a:pt x="62517" y="591992"/>
                  </a:lnTo>
                  <a:lnTo>
                    <a:pt x="685034" y="0"/>
                  </a:lnTo>
                  <a:lnTo>
                    <a:pt x="690279" y="5524"/>
                  </a:lnTo>
                  <a:lnTo>
                    <a:pt x="67760" y="597506"/>
                  </a:lnTo>
                  <a:close/>
                </a:path>
                <a:path w="690879" h="659129">
                  <a:moveTo>
                    <a:pt x="37130" y="658560"/>
                  </a:moveTo>
                  <a:lnTo>
                    <a:pt x="22865" y="655408"/>
                  </a:lnTo>
                  <a:lnTo>
                    <a:pt x="10474" y="646722"/>
                  </a:lnTo>
                  <a:lnTo>
                    <a:pt x="2428" y="633916"/>
                  </a:lnTo>
                  <a:lnTo>
                    <a:pt x="0" y="619515"/>
                  </a:lnTo>
                  <a:lnTo>
                    <a:pt x="3148" y="605252"/>
                  </a:lnTo>
                  <a:lnTo>
                    <a:pt x="11833" y="592861"/>
                  </a:lnTo>
                  <a:lnTo>
                    <a:pt x="24645" y="584810"/>
                  </a:lnTo>
                  <a:lnTo>
                    <a:pt x="39049" y="582382"/>
                  </a:lnTo>
                  <a:lnTo>
                    <a:pt x="53309" y="585533"/>
                  </a:lnTo>
                  <a:lnTo>
                    <a:pt x="62517" y="591992"/>
                  </a:lnTo>
                  <a:lnTo>
                    <a:pt x="35467" y="617715"/>
                  </a:lnTo>
                  <a:lnTo>
                    <a:pt x="40713" y="623227"/>
                  </a:lnTo>
                  <a:lnTo>
                    <a:pt x="75777" y="623227"/>
                  </a:lnTo>
                  <a:lnTo>
                    <a:pt x="73026" y="635689"/>
                  </a:lnTo>
                  <a:lnTo>
                    <a:pt x="64347" y="648081"/>
                  </a:lnTo>
                  <a:lnTo>
                    <a:pt x="51534" y="656132"/>
                  </a:lnTo>
                  <a:lnTo>
                    <a:pt x="37130" y="658560"/>
                  </a:lnTo>
                  <a:close/>
                </a:path>
                <a:path w="690879" h="659129">
                  <a:moveTo>
                    <a:pt x="40713" y="623227"/>
                  </a:moveTo>
                  <a:lnTo>
                    <a:pt x="35467" y="617715"/>
                  </a:lnTo>
                  <a:lnTo>
                    <a:pt x="62517" y="591992"/>
                  </a:lnTo>
                  <a:lnTo>
                    <a:pt x="65693" y="594220"/>
                  </a:lnTo>
                  <a:lnTo>
                    <a:pt x="67760" y="597506"/>
                  </a:lnTo>
                  <a:lnTo>
                    <a:pt x="40713" y="623227"/>
                  </a:lnTo>
                  <a:close/>
                </a:path>
                <a:path w="690879" h="659129">
                  <a:moveTo>
                    <a:pt x="75777" y="623227"/>
                  </a:moveTo>
                  <a:lnTo>
                    <a:pt x="40713" y="623227"/>
                  </a:lnTo>
                  <a:lnTo>
                    <a:pt x="67760" y="597506"/>
                  </a:lnTo>
                  <a:lnTo>
                    <a:pt x="73745" y="607025"/>
                  </a:lnTo>
                  <a:lnTo>
                    <a:pt x="76174" y="621426"/>
                  </a:lnTo>
                  <a:lnTo>
                    <a:pt x="75777" y="623227"/>
                  </a:lnTo>
                  <a:close/>
                </a:path>
              </a:pathLst>
            </a:custGeom>
            <a:solidFill>
              <a:srgbClr val="B7A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54726" y="3832821"/>
              <a:ext cx="1654390" cy="165439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585650" y="4263732"/>
              <a:ext cx="847725" cy="847090"/>
            </a:xfrm>
            <a:custGeom>
              <a:avLst/>
              <a:gdLst/>
              <a:ahLst/>
              <a:cxnLst/>
              <a:rect l="l" t="t" r="r" b="b"/>
              <a:pathLst>
                <a:path w="847725" h="847089">
                  <a:moveTo>
                    <a:pt x="423316" y="846632"/>
                  </a:moveTo>
                  <a:lnTo>
                    <a:pt x="373948" y="843784"/>
                  </a:lnTo>
                  <a:lnTo>
                    <a:pt x="326252" y="835452"/>
                  </a:lnTo>
                  <a:lnTo>
                    <a:pt x="280547" y="821954"/>
                  </a:lnTo>
                  <a:lnTo>
                    <a:pt x="237151" y="803606"/>
                  </a:lnTo>
                  <a:lnTo>
                    <a:pt x="196380" y="780728"/>
                  </a:lnTo>
                  <a:lnTo>
                    <a:pt x="158552" y="753635"/>
                  </a:lnTo>
                  <a:lnTo>
                    <a:pt x="123985" y="722647"/>
                  </a:lnTo>
                  <a:lnTo>
                    <a:pt x="92996" y="688080"/>
                  </a:lnTo>
                  <a:lnTo>
                    <a:pt x="65904" y="650252"/>
                  </a:lnTo>
                  <a:lnTo>
                    <a:pt x="43025" y="609481"/>
                  </a:lnTo>
                  <a:lnTo>
                    <a:pt x="24678" y="566084"/>
                  </a:lnTo>
                  <a:lnTo>
                    <a:pt x="11179" y="520379"/>
                  </a:lnTo>
                  <a:lnTo>
                    <a:pt x="2847" y="472684"/>
                  </a:lnTo>
                  <a:lnTo>
                    <a:pt x="0" y="423316"/>
                  </a:lnTo>
                  <a:lnTo>
                    <a:pt x="2847" y="373948"/>
                  </a:lnTo>
                  <a:lnTo>
                    <a:pt x="11179" y="326252"/>
                  </a:lnTo>
                  <a:lnTo>
                    <a:pt x="24678" y="280547"/>
                  </a:lnTo>
                  <a:lnTo>
                    <a:pt x="43025" y="237151"/>
                  </a:lnTo>
                  <a:lnTo>
                    <a:pt x="65904" y="196380"/>
                  </a:lnTo>
                  <a:lnTo>
                    <a:pt x="92996" y="158552"/>
                  </a:lnTo>
                  <a:lnTo>
                    <a:pt x="123985" y="123985"/>
                  </a:lnTo>
                  <a:lnTo>
                    <a:pt x="158552" y="92996"/>
                  </a:lnTo>
                  <a:lnTo>
                    <a:pt x="196380" y="65904"/>
                  </a:lnTo>
                  <a:lnTo>
                    <a:pt x="237151" y="43025"/>
                  </a:lnTo>
                  <a:lnTo>
                    <a:pt x="280547" y="24678"/>
                  </a:lnTo>
                  <a:lnTo>
                    <a:pt x="326252" y="11179"/>
                  </a:lnTo>
                  <a:lnTo>
                    <a:pt x="373948" y="2847"/>
                  </a:lnTo>
                  <a:lnTo>
                    <a:pt x="423316" y="0"/>
                  </a:lnTo>
                  <a:lnTo>
                    <a:pt x="472684" y="2847"/>
                  </a:lnTo>
                  <a:lnTo>
                    <a:pt x="520381" y="11177"/>
                  </a:lnTo>
                  <a:lnTo>
                    <a:pt x="566089" y="24671"/>
                  </a:lnTo>
                  <a:lnTo>
                    <a:pt x="609493" y="43008"/>
                  </a:lnTo>
                  <a:lnTo>
                    <a:pt x="650276" y="65870"/>
                  </a:lnTo>
                  <a:lnTo>
                    <a:pt x="688121" y="92937"/>
                  </a:lnTo>
                  <a:lnTo>
                    <a:pt x="722712" y="123891"/>
                  </a:lnTo>
                  <a:lnTo>
                    <a:pt x="753733" y="158412"/>
                  </a:lnTo>
                  <a:lnTo>
                    <a:pt x="780866" y="196181"/>
                  </a:lnTo>
                  <a:lnTo>
                    <a:pt x="803796" y="236878"/>
                  </a:lnTo>
                  <a:lnTo>
                    <a:pt x="822206" y="280184"/>
                  </a:lnTo>
                  <a:lnTo>
                    <a:pt x="835780" y="325780"/>
                  </a:lnTo>
                  <a:lnTo>
                    <a:pt x="844201" y="373348"/>
                  </a:lnTo>
                  <a:lnTo>
                    <a:pt x="847153" y="422567"/>
                  </a:lnTo>
                  <a:lnTo>
                    <a:pt x="844201" y="472084"/>
                  </a:lnTo>
                  <a:lnTo>
                    <a:pt x="835780" y="519908"/>
                  </a:lnTo>
                  <a:lnTo>
                    <a:pt x="822206" y="565721"/>
                  </a:lnTo>
                  <a:lnTo>
                    <a:pt x="803796" y="609208"/>
                  </a:lnTo>
                  <a:lnTo>
                    <a:pt x="780866" y="650053"/>
                  </a:lnTo>
                  <a:lnTo>
                    <a:pt x="753733" y="687940"/>
                  </a:lnTo>
                  <a:lnTo>
                    <a:pt x="722712" y="722553"/>
                  </a:lnTo>
                  <a:lnTo>
                    <a:pt x="688121" y="753576"/>
                  </a:lnTo>
                  <a:lnTo>
                    <a:pt x="650276" y="780694"/>
                  </a:lnTo>
                  <a:lnTo>
                    <a:pt x="609493" y="803589"/>
                  </a:lnTo>
                  <a:lnTo>
                    <a:pt x="566089" y="821946"/>
                  </a:lnTo>
                  <a:lnTo>
                    <a:pt x="520381" y="835450"/>
                  </a:lnTo>
                  <a:lnTo>
                    <a:pt x="472684" y="843784"/>
                  </a:lnTo>
                  <a:lnTo>
                    <a:pt x="423316" y="846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842253" y="4520336"/>
              <a:ext cx="334010" cy="334010"/>
            </a:xfrm>
            <a:custGeom>
              <a:avLst/>
              <a:gdLst/>
              <a:ahLst/>
              <a:cxnLst/>
              <a:rect l="l" t="t" r="r" b="b"/>
              <a:pathLst>
                <a:path w="334010" h="334010">
                  <a:moveTo>
                    <a:pt x="166750" y="291807"/>
                  </a:moveTo>
                  <a:lnTo>
                    <a:pt x="147212" y="276786"/>
                  </a:lnTo>
                  <a:lnTo>
                    <a:pt x="104228" y="237937"/>
                  </a:lnTo>
                  <a:lnTo>
                    <a:pt x="61244" y="184587"/>
                  </a:lnTo>
                  <a:lnTo>
                    <a:pt x="41706" y="126060"/>
                  </a:lnTo>
                  <a:lnTo>
                    <a:pt x="51418" y="74328"/>
                  </a:lnTo>
                  <a:lnTo>
                    <a:pt x="51531" y="73728"/>
                  </a:lnTo>
                  <a:lnTo>
                    <a:pt x="78325" y="34021"/>
                  </a:lnTo>
                  <a:lnTo>
                    <a:pt x="118071" y="8818"/>
                  </a:lnTo>
                  <a:lnTo>
                    <a:pt x="166750" y="0"/>
                  </a:lnTo>
                  <a:lnTo>
                    <a:pt x="215437" y="9018"/>
                  </a:lnTo>
                  <a:lnTo>
                    <a:pt x="255187" y="34555"/>
                  </a:lnTo>
                  <a:lnTo>
                    <a:pt x="281983" y="74328"/>
                  </a:lnTo>
                  <a:lnTo>
                    <a:pt x="283701" y="83375"/>
                  </a:lnTo>
                  <a:lnTo>
                    <a:pt x="166750" y="83375"/>
                  </a:lnTo>
                  <a:lnTo>
                    <a:pt x="154592" y="85827"/>
                  </a:lnTo>
                  <a:lnTo>
                    <a:pt x="144648" y="92514"/>
                  </a:lnTo>
                  <a:lnTo>
                    <a:pt x="137934" y="102433"/>
                  </a:lnTo>
                  <a:lnTo>
                    <a:pt x="135470" y="114579"/>
                  </a:lnTo>
                  <a:lnTo>
                    <a:pt x="137934" y="126732"/>
                  </a:lnTo>
                  <a:lnTo>
                    <a:pt x="144648" y="136655"/>
                  </a:lnTo>
                  <a:lnTo>
                    <a:pt x="154592" y="143343"/>
                  </a:lnTo>
                  <a:lnTo>
                    <a:pt x="166750" y="145795"/>
                  </a:lnTo>
                  <a:lnTo>
                    <a:pt x="285152" y="145795"/>
                  </a:lnTo>
                  <a:lnTo>
                    <a:pt x="272267" y="184003"/>
                  </a:lnTo>
                  <a:lnTo>
                    <a:pt x="229279" y="237418"/>
                  </a:lnTo>
                  <a:lnTo>
                    <a:pt x="186291" y="276591"/>
                  </a:lnTo>
                  <a:lnTo>
                    <a:pt x="166750" y="291807"/>
                  </a:lnTo>
                  <a:close/>
                </a:path>
                <a:path w="334010" h="334010">
                  <a:moveTo>
                    <a:pt x="285152" y="145795"/>
                  </a:moveTo>
                  <a:lnTo>
                    <a:pt x="166750" y="145795"/>
                  </a:lnTo>
                  <a:lnTo>
                    <a:pt x="178914" y="143343"/>
                  </a:lnTo>
                  <a:lnTo>
                    <a:pt x="188858" y="136655"/>
                  </a:lnTo>
                  <a:lnTo>
                    <a:pt x="195568" y="126732"/>
                  </a:lnTo>
                  <a:lnTo>
                    <a:pt x="198031" y="114579"/>
                  </a:lnTo>
                  <a:lnTo>
                    <a:pt x="195574" y="102433"/>
                  </a:lnTo>
                  <a:lnTo>
                    <a:pt x="188872" y="92514"/>
                  </a:lnTo>
                  <a:lnTo>
                    <a:pt x="178930" y="85827"/>
                  </a:lnTo>
                  <a:lnTo>
                    <a:pt x="166750" y="83375"/>
                  </a:lnTo>
                  <a:lnTo>
                    <a:pt x="283701" y="83375"/>
                  </a:lnTo>
                  <a:lnTo>
                    <a:pt x="291807" y="126060"/>
                  </a:lnTo>
                  <a:lnTo>
                    <a:pt x="285152" y="145795"/>
                  </a:lnTo>
                  <a:close/>
                </a:path>
                <a:path w="334010" h="334010">
                  <a:moveTo>
                    <a:pt x="298774" y="312699"/>
                  </a:moveTo>
                  <a:lnTo>
                    <a:pt x="166750" y="312699"/>
                  </a:lnTo>
                  <a:lnTo>
                    <a:pt x="215442" y="310958"/>
                  </a:lnTo>
                  <a:lnTo>
                    <a:pt x="258965" y="305450"/>
                  </a:lnTo>
                  <a:lnTo>
                    <a:pt x="290238" y="295747"/>
                  </a:lnTo>
                  <a:lnTo>
                    <a:pt x="302217" y="281381"/>
                  </a:lnTo>
                  <a:lnTo>
                    <a:pt x="298336" y="272861"/>
                  </a:lnTo>
                  <a:lnTo>
                    <a:pt x="287496" y="264907"/>
                  </a:lnTo>
                  <a:lnTo>
                    <a:pt x="270998" y="257389"/>
                  </a:lnTo>
                  <a:lnTo>
                    <a:pt x="250126" y="250139"/>
                  </a:lnTo>
                  <a:lnTo>
                    <a:pt x="265658" y="231139"/>
                  </a:lnTo>
                  <a:lnTo>
                    <a:pt x="293620" y="240717"/>
                  </a:lnTo>
                  <a:lnTo>
                    <a:pt x="315017" y="253122"/>
                  </a:lnTo>
                  <a:lnTo>
                    <a:pt x="328698" y="267096"/>
                  </a:lnTo>
                  <a:lnTo>
                    <a:pt x="333514" y="281381"/>
                  </a:lnTo>
                  <a:lnTo>
                    <a:pt x="320409" y="302739"/>
                  </a:lnTo>
                  <a:lnTo>
                    <a:pt x="298774" y="312699"/>
                  </a:lnTo>
                  <a:close/>
                </a:path>
                <a:path w="334010" h="334010">
                  <a:moveTo>
                    <a:pt x="166750" y="333514"/>
                  </a:moveTo>
                  <a:lnTo>
                    <a:pt x="101846" y="329772"/>
                  </a:lnTo>
                  <a:lnTo>
                    <a:pt x="48842" y="319192"/>
                  </a:lnTo>
                  <a:lnTo>
                    <a:pt x="13105" y="302739"/>
                  </a:lnTo>
                  <a:lnTo>
                    <a:pt x="0" y="281381"/>
                  </a:lnTo>
                  <a:lnTo>
                    <a:pt x="4346" y="267751"/>
                  </a:lnTo>
                  <a:lnTo>
                    <a:pt x="16732" y="254307"/>
                  </a:lnTo>
                  <a:lnTo>
                    <a:pt x="36175" y="242240"/>
                  </a:lnTo>
                  <a:lnTo>
                    <a:pt x="61696" y="232740"/>
                  </a:lnTo>
                  <a:lnTo>
                    <a:pt x="72948" y="250139"/>
                  </a:lnTo>
                  <a:lnTo>
                    <a:pt x="55117" y="257389"/>
                  </a:lnTo>
                  <a:lnTo>
                    <a:pt x="42032" y="265122"/>
                  </a:lnTo>
                  <a:lnTo>
                    <a:pt x="34010" y="273174"/>
                  </a:lnTo>
                  <a:lnTo>
                    <a:pt x="31292" y="281381"/>
                  </a:lnTo>
                  <a:lnTo>
                    <a:pt x="43289" y="295747"/>
                  </a:lnTo>
                  <a:lnTo>
                    <a:pt x="74593" y="305450"/>
                  </a:lnTo>
                  <a:lnTo>
                    <a:pt x="118108" y="310958"/>
                  </a:lnTo>
                  <a:lnTo>
                    <a:pt x="166750" y="312699"/>
                  </a:lnTo>
                  <a:lnTo>
                    <a:pt x="298774" y="312699"/>
                  </a:lnTo>
                  <a:lnTo>
                    <a:pt x="284670" y="319192"/>
                  </a:lnTo>
                  <a:lnTo>
                    <a:pt x="231662" y="329772"/>
                  </a:lnTo>
                  <a:lnTo>
                    <a:pt x="166750" y="333514"/>
                  </a:lnTo>
                  <a:close/>
                </a:path>
              </a:pathLst>
            </a:custGeom>
            <a:solidFill>
              <a:srgbClr val="B7AC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1030" y="3313645"/>
              <a:ext cx="847090" cy="847090"/>
            </a:xfrm>
            <a:custGeom>
              <a:avLst/>
              <a:gdLst/>
              <a:ahLst/>
              <a:cxnLst/>
              <a:rect l="l" t="t" r="r" b="b"/>
              <a:pathLst>
                <a:path w="847090" h="847089">
                  <a:moveTo>
                    <a:pt x="423316" y="846632"/>
                  </a:moveTo>
                  <a:lnTo>
                    <a:pt x="373950" y="843784"/>
                  </a:lnTo>
                  <a:lnTo>
                    <a:pt x="326256" y="835452"/>
                  </a:lnTo>
                  <a:lnTo>
                    <a:pt x="280553" y="821954"/>
                  </a:lnTo>
                  <a:lnTo>
                    <a:pt x="237156" y="803606"/>
                  </a:lnTo>
                  <a:lnTo>
                    <a:pt x="196385" y="780728"/>
                  </a:lnTo>
                  <a:lnTo>
                    <a:pt x="158557" y="753635"/>
                  </a:lnTo>
                  <a:lnTo>
                    <a:pt x="123990" y="722647"/>
                  </a:lnTo>
                  <a:lnTo>
                    <a:pt x="93000" y="688080"/>
                  </a:lnTo>
                  <a:lnTo>
                    <a:pt x="65907" y="650252"/>
                  </a:lnTo>
                  <a:lnTo>
                    <a:pt x="43028" y="609481"/>
                  </a:lnTo>
                  <a:lnTo>
                    <a:pt x="24679" y="566084"/>
                  </a:lnTo>
                  <a:lnTo>
                    <a:pt x="11180" y="520379"/>
                  </a:lnTo>
                  <a:lnTo>
                    <a:pt x="2848" y="472684"/>
                  </a:lnTo>
                  <a:lnTo>
                    <a:pt x="0" y="423316"/>
                  </a:lnTo>
                  <a:lnTo>
                    <a:pt x="2848" y="373950"/>
                  </a:lnTo>
                  <a:lnTo>
                    <a:pt x="11180" y="326256"/>
                  </a:lnTo>
                  <a:lnTo>
                    <a:pt x="24679" y="280553"/>
                  </a:lnTo>
                  <a:lnTo>
                    <a:pt x="43028" y="237156"/>
                  </a:lnTo>
                  <a:lnTo>
                    <a:pt x="65907" y="196385"/>
                  </a:lnTo>
                  <a:lnTo>
                    <a:pt x="93000" y="158557"/>
                  </a:lnTo>
                  <a:lnTo>
                    <a:pt x="123990" y="123990"/>
                  </a:lnTo>
                  <a:lnTo>
                    <a:pt x="158557" y="93000"/>
                  </a:lnTo>
                  <a:lnTo>
                    <a:pt x="196385" y="65907"/>
                  </a:lnTo>
                  <a:lnTo>
                    <a:pt x="237156" y="43028"/>
                  </a:lnTo>
                  <a:lnTo>
                    <a:pt x="280553" y="24679"/>
                  </a:lnTo>
                  <a:lnTo>
                    <a:pt x="326256" y="11180"/>
                  </a:lnTo>
                  <a:lnTo>
                    <a:pt x="373950" y="2848"/>
                  </a:lnTo>
                  <a:lnTo>
                    <a:pt x="423316" y="0"/>
                  </a:lnTo>
                  <a:lnTo>
                    <a:pt x="472684" y="2848"/>
                  </a:lnTo>
                  <a:lnTo>
                    <a:pt x="520379" y="11180"/>
                  </a:lnTo>
                  <a:lnTo>
                    <a:pt x="566084" y="24678"/>
                  </a:lnTo>
                  <a:lnTo>
                    <a:pt x="609480" y="43025"/>
                  </a:lnTo>
                  <a:lnTo>
                    <a:pt x="650249" y="65902"/>
                  </a:lnTo>
                  <a:lnTo>
                    <a:pt x="688075" y="92991"/>
                  </a:lnTo>
                  <a:lnTo>
                    <a:pt x="722639" y="123975"/>
                  </a:lnTo>
                  <a:lnTo>
                    <a:pt x="753624" y="158536"/>
                  </a:lnTo>
                  <a:lnTo>
                    <a:pt x="780711" y="196355"/>
                  </a:lnTo>
                  <a:lnTo>
                    <a:pt x="803583" y="237115"/>
                  </a:lnTo>
                  <a:lnTo>
                    <a:pt x="821923" y="280497"/>
                  </a:lnTo>
                  <a:lnTo>
                    <a:pt x="835412" y="326184"/>
                  </a:lnTo>
                  <a:lnTo>
                    <a:pt x="843734" y="373859"/>
                  </a:lnTo>
                  <a:lnTo>
                    <a:pt x="846569" y="423202"/>
                  </a:lnTo>
                  <a:lnTo>
                    <a:pt x="843734" y="472593"/>
                  </a:lnTo>
                  <a:lnTo>
                    <a:pt x="835412" y="520307"/>
                  </a:lnTo>
                  <a:lnTo>
                    <a:pt x="821923" y="566029"/>
                  </a:lnTo>
                  <a:lnTo>
                    <a:pt x="803583" y="609439"/>
                  </a:lnTo>
                  <a:lnTo>
                    <a:pt x="780711" y="650222"/>
                  </a:lnTo>
                  <a:lnTo>
                    <a:pt x="753624" y="688059"/>
                  </a:lnTo>
                  <a:lnTo>
                    <a:pt x="722639" y="722633"/>
                  </a:lnTo>
                  <a:lnTo>
                    <a:pt x="688075" y="753626"/>
                  </a:lnTo>
                  <a:lnTo>
                    <a:pt x="650249" y="780723"/>
                  </a:lnTo>
                  <a:lnTo>
                    <a:pt x="609480" y="803604"/>
                  </a:lnTo>
                  <a:lnTo>
                    <a:pt x="566084" y="821953"/>
                  </a:lnTo>
                  <a:lnTo>
                    <a:pt x="520379" y="835452"/>
                  </a:lnTo>
                  <a:lnTo>
                    <a:pt x="472684" y="843784"/>
                  </a:lnTo>
                  <a:lnTo>
                    <a:pt x="423316" y="846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01173" y="3570249"/>
              <a:ext cx="285750" cy="334010"/>
            </a:xfrm>
            <a:custGeom>
              <a:avLst/>
              <a:gdLst/>
              <a:ahLst/>
              <a:cxnLst/>
              <a:rect l="l" t="t" r="r" b="b"/>
              <a:pathLst>
                <a:path w="285750" h="334010">
                  <a:moveTo>
                    <a:pt x="70059" y="276390"/>
                  </a:moveTo>
                  <a:lnTo>
                    <a:pt x="56513" y="276390"/>
                  </a:lnTo>
                  <a:lnTo>
                    <a:pt x="45146" y="270924"/>
                  </a:lnTo>
                  <a:lnTo>
                    <a:pt x="37064" y="261011"/>
                  </a:lnTo>
                  <a:lnTo>
                    <a:pt x="34016" y="247980"/>
                  </a:lnTo>
                  <a:lnTo>
                    <a:pt x="34016" y="181089"/>
                  </a:lnTo>
                  <a:lnTo>
                    <a:pt x="13430" y="181089"/>
                  </a:lnTo>
                  <a:lnTo>
                    <a:pt x="6559" y="179217"/>
                  </a:lnTo>
                  <a:lnTo>
                    <a:pt x="1841" y="174426"/>
                  </a:lnTo>
                  <a:lnTo>
                    <a:pt x="0" y="167957"/>
                  </a:lnTo>
                  <a:lnTo>
                    <a:pt x="1758" y="161048"/>
                  </a:lnTo>
                  <a:lnTo>
                    <a:pt x="32264" y="107226"/>
                  </a:lnTo>
                  <a:lnTo>
                    <a:pt x="47084" y="64834"/>
                  </a:lnTo>
                  <a:lnTo>
                    <a:pt x="75004" y="30824"/>
                  </a:lnTo>
                  <a:lnTo>
                    <a:pt x="113019" y="8208"/>
                  </a:lnTo>
                  <a:lnTo>
                    <a:pt x="158121" y="0"/>
                  </a:lnTo>
                  <a:lnTo>
                    <a:pt x="207729" y="10013"/>
                  </a:lnTo>
                  <a:lnTo>
                    <a:pt x="248243" y="37322"/>
                  </a:lnTo>
                  <a:lnTo>
                    <a:pt x="255046" y="47409"/>
                  </a:lnTo>
                  <a:lnTo>
                    <a:pt x="170427" y="47409"/>
                  </a:lnTo>
                  <a:lnTo>
                    <a:pt x="94062" y="127685"/>
                  </a:lnTo>
                  <a:lnTo>
                    <a:pt x="96488" y="133350"/>
                  </a:lnTo>
                  <a:lnTo>
                    <a:pt x="133000" y="133350"/>
                  </a:lnTo>
                  <a:lnTo>
                    <a:pt x="124923" y="188556"/>
                  </a:lnTo>
                  <a:lnTo>
                    <a:pt x="131286" y="191668"/>
                  </a:lnTo>
                  <a:lnTo>
                    <a:pt x="267083" y="191668"/>
                  </a:lnTo>
                  <a:lnTo>
                    <a:pt x="263375" y="199285"/>
                  </a:lnTo>
                  <a:lnTo>
                    <a:pt x="238301" y="226451"/>
                  </a:lnTo>
                  <a:lnTo>
                    <a:pt x="206292" y="245402"/>
                  </a:lnTo>
                  <a:lnTo>
                    <a:pt x="206292" y="273202"/>
                  </a:lnTo>
                  <a:lnTo>
                    <a:pt x="93135" y="273202"/>
                  </a:lnTo>
                  <a:lnTo>
                    <a:pt x="70059" y="276390"/>
                  </a:lnTo>
                  <a:close/>
                </a:path>
                <a:path w="285750" h="334010">
                  <a:moveTo>
                    <a:pt x="267083" y="191668"/>
                  </a:moveTo>
                  <a:lnTo>
                    <a:pt x="131286" y="191668"/>
                  </a:lnTo>
                  <a:lnTo>
                    <a:pt x="207664" y="111391"/>
                  </a:lnTo>
                  <a:lnTo>
                    <a:pt x="205225" y="105714"/>
                  </a:lnTo>
                  <a:lnTo>
                    <a:pt x="168725" y="105714"/>
                  </a:lnTo>
                  <a:lnTo>
                    <a:pt x="176803" y="50507"/>
                  </a:lnTo>
                  <a:lnTo>
                    <a:pt x="170427" y="47409"/>
                  </a:lnTo>
                  <a:lnTo>
                    <a:pt x="255046" y="47409"/>
                  </a:lnTo>
                  <a:lnTo>
                    <a:pt x="275561" y="77827"/>
                  </a:lnTo>
                  <a:lnTo>
                    <a:pt x="285578" y="127431"/>
                  </a:lnTo>
                  <a:lnTo>
                    <a:pt x="279730" y="165684"/>
                  </a:lnTo>
                  <a:lnTo>
                    <a:pt x="267083" y="191668"/>
                  </a:lnTo>
                  <a:close/>
                </a:path>
                <a:path w="285750" h="334010">
                  <a:moveTo>
                    <a:pt x="184740" y="333514"/>
                  </a:moveTo>
                  <a:lnTo>
                    <a:pt x="114687" y="333514"/>
                  </a:lnTo>
                  <a:lnTo>
                    <a:pt x="106299" y="331822"/>
                  </a:lnTo>
                  <a:lnTo>
                    <a:pt x="99448" y="327205"/>
                  </a:lnTo>
                  <a:lnTo>
                    <a:pt x="94829" y="320355"/>
                  </a:lnTo>
                  <a:lnTo>
                    <a:pt x="93135" y="311962"/>
                  </a:lnTo>
                  <a:lnTo>
                    <a:pt x="93135" y="273202"/>
                  </a:lnTo>
                  <a:lnTo>
                    <a:pt x="206292" y="273202"/>
                  </a:lnTo>
                  <a:lnTo>
                    <a:pt x="206292" y="311962"/>
                  </a:lnTo>
                  <a:lnTo>
                    <a:pt x="204598" y="320355"/>
                  </a:lnTo>
                  <a:lnTo>
                    <a:pt x="199978" y="327205"/>
                  </a:lnTo>
                  <a:lnTo>
                    <a:pt x="193128" y="331822"/>
                  </a:lnTo>
                  <a:lnTo>
                    <a:pt x="184740" y="333514"/>
                  </a:lnTo>
                  <a:close/>
                </a:path>
              </a:pathLst>
            </a:custGeom>
            <a:solidFill>
              <a:srgbClr val="6D57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89119" y="3050095"/>
              <a:ext cx="847725" cy="847090"/>
            </a:xfrm>
            <a:custGeom>
              <a:avLst/>
              <a:gdLst/>
              <a:ahLst/>
              <a:cxnLst/>
              <a:rect l="l" t="t" r="r" b="b"/>
              <a:pathLst>
                <a:path w="847725" h="847089">
                  <a:moveTo>
                    <a:pt x="423316" y="846632"/>
                  </a:moveTo>
                  <a:lnTo>
                    <a:pt x="373948" y="843784"/>
                  </a:lnTo>
                  <a:lnTo>
                    <a:pt x="326252" y="835452"/>
                  </a:lnTo>
                  <a:lnTo>
                    <a:pt x="280547" y="821954"/>
                  </a:lnTo>
                  <a:lnTo>
                    <a:pt x="237151" y="803606"/>
                  </a:lnTo>
                  <a:lnTo>
                    <a:pt x="196380" y="780728"/>
                  </a:lnTo>
                  <a:lnTo>
                    <a:pt x="158552" y="753635"/>
                  </a:lnTo>
                  <a:lnTo>
                    <a:pt x="123985" y="722647"/>
                  </a:lnTo>
                  <a:lnTo>
                    <a:pt x="92996" y="688080"/>
                  </a:lnTo>
                  <a:lnTo>
                    <a:pt x="65904" y="650252"/>
                  </a:lnTo>
                  <a:lnTo>
                    <a:pt x="43025" y="609481"/>
                  </a:lnTo>
                  <a:lnTo>
                    <a:pt x="24678" y="566084"/>
                  </a:lnTo>
                  <a:lnTo>
                    <a:pt x="11179" y="520379"/>
                  </a:lnTo>
                  <a:lnTo>
                    <a:pt x="2847" y="472684"/>
                  </a:lnTo>
                  <a:lnTo>
                    <a:pt x="0" y="423316"/>
                  </a:lnTo>
                  <a:lnTo>
                    <a:pt x="2847" y="373948"/>
                  </a:lnTo>
                  <a:lnTo>
                    <a:pt x="11179" y="326252"/>
                  </a:lnTo>
                  <a:lnTo>
                    <a:pt x="24678" y="280547"/>
                  </a:lnTo>
                  <a:lnTo>
                    <a:pt x="43025" y="237151"/>
                  </a:lnTo>
                  <a:lnTo>
                    <a:pt x="65904" y="196380"/>
                  </a:lnTo>
                  <a:lnTo>
                    <a:pt x="92996" y="158552"/>
                  </a:lnTo>
                  <a:lnTo>
                    <a:pt x="123985" y="123985"/>
                  </a:lnTo>
                  <a:lnTo>
                    <a:pt x="158552" y="92996"/>
                  </a:lnTo>
                  <a:lnTo>
                    <a:pt x="196380" y="65904"/>
                  </a:lnTo>
                  <a:lnTo>
                    <a:pt x="237151" y="43025"/>
                  </a:lnTo>
                  <a:lnTo>
                    <a:pt x="280547" y="24678"/>
                  </a:lnTo>
                  <a:lnTo>
                    <a:pt x="326252" y="11179"/>
                  </a:lnTo>
                  <a:lnTo>
                    <a:pt x="373948" y="2847"/>
                  </a:lnTo>
                  <a:lnTo>
                    <a:pt x="423316" y="0"/>
                  </a:lnTo>
                  <a:lnTo>
                    <a:pt x="472684" y="2847"/>
                  </a:lnTo>
                  <a:lnTo>
                    <a:pt x="520381" y="11179"/>
                  </a:lnTo>
                  <a:lnTo>
                    <a:pt x="566090" y="24676"/>
                  </a:lnTo>
                  <a:lnTo>
                    <a:pt x="609495" y="43020"/>
                  </a:lnTo>
                  <a:lnTo>
                    <a:pt x="650279" y="65894"/>
                  </a:lnTo>
                  <a:lnTo>
                    <a:pt x="688126" y="92979"/>
                  </a:lnTo>
                  <a:lnTo>
                    <a:pt x="722720" y="123958"/>
                  </a:lnTo>
                  <a:lnTo>
                    <a:pt x="753744" y="158511"/>
                  </a:lnTo>
                  <a:lnTo>
                    <a:pt x="780883" y="196322"/>
                  </a:lnTo>
                  <a:lnTo>
                    <a:pt x="803819" y="237072"/>
                  </a:lnTo>
                  <a:lnTo>
                    <a:pt x="822237" y="280443"/>
                  </a:lnTo>
                  <a:lnTo>
                    <a:pt x="835820" y="326116"/>
                  </a:lnTo>
                  <a:lnTo>
                    <a:pt x="844252" y="373775"/>
                  </a:lnTo>
                  <a:lnTo>
                    <a:pt x="847216" y="423100"/>
                  </a:lnTo>
                  <a:lnTo>
                    <a:pt x="844252" y="472511"/>
                  </a:lnTo>
                  <a:lnTo>
                    <a:pt x="835820" y="520243"/>
                  </a:lnTo>
                  <a:lnTo>
                    <a:pt x="822237" y="565980"/>
                  </a:lnTo>
                  <a:lnTo>
                    <a:pt x="803819" y="609402"/>
                  </a:lnTo>
                  <a:lnTo>
                    <a:pt x="780883" y="650195"/>
                  </a:lnTo>
                  <a:lnTo>
                    <a:pt x="753744" y="688040"/>
                  </a:lnTo>
                  <a:lnTo>
                    <a:pt x="722720" y="722620"/>
                  </a:lnTo>
                  <a:lnTo>
                    <a:pt x="688126" y="753618"/>
                  </a:lnTo>
                  <a:lnTo>
                    <a:pt x="650279" y="780718"/>
                  </a:lnTo>
                  <a:lnTo>
                    <a:pt x="609495" y="803601"/>
                  </a:lnTo>
                  <a:lnTo>
                    <a:pt x="566090" y="821952"/>
                  </a:lnTo>
                  <a:lnTo>
                    <a:pt x="520381" y="835452"/>
                  </a:lnTo>
                  <a:lnTo>
                    <a:pt x="472684" y="843784"/>
                  </a:lnTo>
                  <a:lnTo>
                    <a:pt x="423316" y="8466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59883" y="3306229"/>
              <a:ext cx="304800" cy="334645"/>
            </a:xfrm>
            <a:custGeom>
              <a:avLst/>
              <a:gdLst/>
              <a:ahLst/>
              <a:cxnLst/>
              <a:rect l="l" t="t" r="r" b="b"/>
              <a:pathLst>
                <a:path w="304800" h="334645">
                  <a:moveTo>
                    <a:pt x="3987" y="296748"/>
                  </a:moveTo>
                  <a:lnTo>
                    <a:pt x="368" y="293573"/>
                  </a:lnTo>
                  <a:lnTo>
                    <a:pt x="276" y="292191"/>
                  </a:lnTo>
                  <a:lnTo>
                    <a:pt x="153" y="290334"/>
                  </a:lnTo>
                  <a:lnTo>
                    <a:pt x="119" y="289826"/>
                  </a:lnTo>
                  <a:lnTo>
                    <a:pt x="0" y="287870"/>
                  </a:lnTo>
                  <a:lnTo>
                    <a:pt x="342" y="286372"/>
                  </a:lnTo>
                  <a:lnTo>
                    <a:pt x="31788" y="231838"/>
                  </a:lnTo>
                  <a:lnTo>
                    <a:pt x="21128" y="213191"/>
                  </a:lnTo>
                  <a:lnTo>
                    <a:pt x="13204" y="192982"/>
                  </a:lnTo>
                  <a:lnTo>
                    <a:pt x="8267" y="171459"/>
                  </a:lnTo>
                  <a:lnTo>
                    <a:pt x="6565" y="148869"/>
                  </a:lnTo>
                  <a:lnTo>
                    <a:pt x="14146" y="101814"/>
                  </a:lnTo>
                  <a:lnTo>
                    <a:pt x="35255" y="60948"/>
                  </a:lnTo>
                  <a:lnTo>
                    <a:pt x="67442" y="28722"/>
                  </a:lnTo>
                  <a:lnTo>
                    <a:pt x="108260" y="7589"/>
                  </a:lnTo>
                  <a:lnTo>
                    <a:pt x="155257" y="0"/>
                  </a:lnTo>
                  <a:lnTo>
                    <a:pt x="202261" y="7589"/>
                  </a:lnTo>
                  <a:lnTo>
                    <a:pt x="230751" y="22339"/>
                  </a:lnTo>
                  <a:lnTo>
                    <a:pt x="155257" y="22339"/>
                  </a:lnTo>
                  <a:lnTo>
                    <a:pt x="106062" y="32281"/>
                  </a:lnTo>
                  <a:lnTo>
                    <a:pt x="65887" y="59396"/>
                  </a:lnTo>
                  <a:lnTo>
                    <a:pt x="38800" y="99615"/>
                  </a:lnTo>
                  <a:lnTo>
                    <a:pt x="28867" y="148869"/>
                  </a:lnTo>
                  <a:lnTo>
                    <a:pt x="38741" y="197827"/>
                  </a:lnTo>
                  <a:lnTo>
                    <a:pt x="38800" y="198116"/>
                  </a:lnTo>
                  <a:lnTo>
                    <a:pt x="65887" y="238331"/>
                  </a:lnTo>
                  <a:lnTo>
                    <a:pt x="106062" y="265444"/>
                  </a:lnTo>
                  <a:lnTo>
                    <a:pt x="155257" y="275386"/>
                  </a:lnTo>
                  <a:lnTo>
                    <a:pt x="300058" y="275386"/>
                  </a:lnTo>
                  <a:lnTo>
                    <a:pt x="304241" y="282638"/>
                  </a:lnTo>
                  <a:lnTo>
                    <a:pt x="304584" y="284137"/>
                  </a:lnTo>
                  <a:lnTo>
                    <a:pt x="304439" y="286372"/>
                  </a:lnTo>
                  <a:lnTo>
                    <a:pt x="304331" y="288035"/>
                  </a:lnTo>
                  <a:lnTo>
                    <a:pt x="102400" y="288035"/>
                  </a:lnTo>
                  <a:lnTo>
                    <a:pt x="98922" y="294068"/>
                  </a:lnTo>
                  <a:lnTo>
                    <a:pt x="45491" y="294068"/>
                  </a:lnTo>
                  <a:lnTo>
                    <a:pt x="3987" y="296748"/>
                  </a:lnTo>
                  <a:close/>
                </a:path>
                <a:path w="304800" h="334645">
                  <a:moveTo>
                    <a:pt x="300058" y="275386"/>
                  </a:moveTo>
                  <a:lnTo>
                    <a:pt x="155257" y="275386"/>
                  </a:lnTo>
                  <a:lnTo>
                    <a:pt x="204459" y="265444"/>
                  </a:lnTo>
                  <a:lnTo>
                    <a:pt x="244638" y="238331"/>
                  </a:lnTo>
                  <a:lnTo>
                    <a:pt x="271727" y="198116"/>
                  </a:lnTo>
                  <a:lnTo>
                    <a:pt x="281660" y="148869"/>
                  </a:lnTo>
                  <a:lnTo>
                    <a:pt x="271727" y="99615"/>
                  </a:lnTo>
                  <a:lnTo>
                    <a:pt x="244638" y="59396"/>
                  </a:lnTo>
                  <a:lnTo>
                    <a:pt x="204459" y="32281"/>
                  </a:lnTo>
                  <a:lnTo>
                    <a:pt x="155257" y="22339"/>
                  </a:lnTo>
                  <a:lnTo>
                    <a:pt x="230751" y="22339"/>
                  </a:lnTo>
                  <a:lnTo>
                    <a:pt x="243081" y="28722"/>
                  </a:lnTo>
                  <a:lnTo>
                    <a:pt x="275271" y="60948"/>
                  </a:lnTo>
                  <a:lnTo>
                    <a:pt x="296381" y="101814"/>
                  </a:lnTo>
                  <a:lnTo>
                    <a:pt x="303961" y="148869"/>
                  </a:lnTo>
                  <a:lnTo>
                    <a:pt x="302187" y="171459"/>
                  </a:lnTo>
                  <a:lnTo>
                    <a:pt x="302113" y="172393"/>
                  </a:lnTo>
                  <a:lnTo>
                    <a:pt x="296759" y="194752"/>
                  </a:lnTo>
                  <a:lnTo>
                    <a:pt x="288183" y="215661"/>
                  </a:lnTo>
                  <a:lnTo>
                    <a:pt x="276669" y="234835"/>
                  </a:lnTo>
                  <a:lnTo>
                    <a:pt x="300058" y="275386"/>
                  </a:lnTo>
                  <a:close/>
                </a:path>
                <a:path w="304800" h="334645">
                  <a:moveTo>
                    <a:pt x="155257" y="253060"/>
                  </a:moveTo>
                  <a:lnTo>
                    <a:pt x="114746" y="244872"/>
                  </a:lnTo>
                  <a:lnTo>
                    <a:pt x="81664" y="222543"/>
                  </a:lnTo>
                  <a:lnTo>
                    <a:pt x="59359" y="189425"/>
                  </a:lnTo>
                  <a:lnTo>
                    <a:pt x="51180" y="148869"/>
                  </a:lnTo>
                  <a:lnTo>
                    <a:pt x="59359" y="108305"/>
                  </a:lnTo>
                  <a:lnTo>
                    <a:pt x="81664" y="75183"/>
                  </a:lnTo>
                  <a:lnTo>
                    <a:pt x="114746" y="52853"/>
                  </a:lnTo>
                  <a:lnTo>
                    <a:pt x="155257" y="44665"/>
                  </a:lnTo>
                  <a:lnTo>
                    <a:pt x="195776" y="52853"/>
                  </a:lnTo>
                  <a:lnTo>
                    <a:pt x="228861" y="75183"/>
                  </a:lnTo>
                  <a:lnTo>
                    <a:pt x="239116" y="90411"/>
                  </a:lnTo>
                  <a:lnTo>
                    <a:pt x="154863" y="90411"/>
                  </a:lnTo>
                  <a:lnTo>
                    <a:pt x="150291" y="91960"/>
                  </a:lnTo>
                  <a:lnTo>
                    <a:pt x="136258" y="120421"/>
                  </a:lnTo>
                  <a:lnTo>
                    <a:pt x="134112" y="121983"/>
                  </a:lnTo>
                  <a:lnTo>
                    <a:pt x="105232" y="126187"/>
                  </a:lnTo>
                  <a:lnTo>
                    <a:pt x="103695" y="126961"/>
                  </a:lnTo>
                  <a:lnTo>
                    <a:pt x="99593" y="131178"/>
                  </a:lnTo>
                  <a:lnTo>
                    <a:pt x="99656" y="135991"/>
                  </a:lnTo>
                  <a:lnTo>
                    <a:pt x="122377" y="158165"/>
                  </a:lnTo>
                  <a:lnTo>
                    <a:pt x="123189" y="160693"/>
                  </a:lnTo>
                  <a:lnTo>
                    <a:pt x="118274" y="189425"/>
                  </a:lnTo>
                  <a:lnTo>
                    <a:pt x="118529" y="191185"/>
                  </a:lnTo>
                  <a:lnTo>
                    <a:pt x="121272" y="196392"/>
                  </a:lnTo>
                  <a:lnTo>
                    <a:pt x="125869" y="197827"/>
                  </a:lnTo>
                  <a:lnTo>
                    <a:pt x="245508" y="197827"/>
                  </a:lnTo>
                  <a:lnTo>
                    <a:pt x="228861" y="222543"/>
                  </a:lnTo>
                  <a:lnTo>
                    <a:pt x="195776" y="244872"/>
                  </a:lnTo>
                  <a:lnTo>
                    <a:pt x="155257" y="253060"/>
                  </a:lnTo>
                  <a:close/>
                </a:path>
                <a:path w="304800" h="334645">
                  <a:moveTo>
                    <a:pt x="246124" y="196913"/>
                  </a:moveTo>
                  <a:lnTo>
                    <a:pt x="184111" y="196913"/>
                  </a:lnTo>
                  <a:lnTo>
                    <a:pt x="189915" y="195922"/>
                  </a:lnTo>
                  <a:lnTo>
                    <a:pt x="192697" y="191985"/>
                  </a:lnTo>
                  <a:lnTo>
                    <a:pt x="187337" y="160693"/>
                  </a:lnTo>
                  <a:lnTo>
                    <a:pt x="188150" y="158165"/>
                  </a:lnTo>
                  <a:lnTo>
                    <a:pt x="209067" y="137769"/>
                  </a:lnTo>
                  <a:lnTo>
                    <a:pt x="209842" y="136232"/>
                  </a:lnTo>
                  <a:lnTo>
                    <a:pt x="210581" y="131178"/>
                  </a:lnTo>
                  <a:lnTo>
                    <a:pt x="210692" y="130416"/>
                  </a:lnTo>
                  <a:lnTo>
                    <a:pt x="207810" y="126542"/>
                  </a:lnTo>
                  <a:lnTo>
                    <a:pt x="176415" y="121983"/>
                  </a:lnTo>
                  <a:lnTo>
                    <a:pt x="174269" y="120421"/>
                  </a:lnTo>
                  <a:lnTo>
                    <a:pt x="161353" y="94233"/>
                  </a:lnTo>
                  <a:lnTo>
                    <a:pt x="160134" y="93014"/>
                  </a:lnTo>
                  <a:lnTo>
                    <a:pt x="154863" y="90411"/>
                  </a:lnTo>
                  <a:lnTo>
                    <a:pt x="239116" y="90411"/>
                  </a:lnTo>
                  <a:lnTo>
                    <a:pt x="251167" y="108305"/>
                  </a:lnTo>
                  <a:lnTo>
                    <a:pt x="259346" y="148869"/>
                  </a:lnTo>
                  <a:lnTo>
                    <a:pt x="251167" y="189425"/>
                  </a:lnTo>
                  <a:lnTo>
                    <a:pt x="246124" y="196913"/>
                  </a:lnTo>
                  <a:close/>
                </a:path>
                <a:path w="304800" h="334645">
                  <a:moveTo>
                    <a:pt x="245508" y="197827"/>
                  </a:moveTo>
                  <a:lnTo>
                    <a:pt x="125869" y="197827"/>
                  </a:lnTo>
                  <a:lnTo>
                    <a:pt x="153936" y="183057"/>
                  </a:lnTo>
                  <a:lnTo>
                    <a:pt x="156590" y="183057"/>
                  </a:lnTo>
                  <a:lnTo>
                    <a:pt x="182410" y="196646"/>
                  </a:lnTo>
                  <a:lnTo>
                    <a:pt x="184111" y="196913"/>
                  </a:lnTo>
                  <a:lnTo>
                    <a:pt x="246124" y="196913"/>
                  </a:lnTo>
                  <a:lnTo>
                    <a:pt x="245508" y="197827"/>
                  </a:lnTo>
                  <a:close/>
                </a:path>
                <a:path w="304800" h="334645">
                  <a:moveTo>
                    <a:pt x="155257" y="297726"/>
                  </a:moveTo>
                  <a:lnTo>
                    <a:pt x="141460" y="297092"/>
                  </a:lnTo>
                  <a:lnTo>
                    <a:pt x="128014" y="295228"/>
                  </a:lnTo>
                  <a:lnTo>
                    <a:pt x="114975" y="292191"/>
                  </a:lnTo>
                  <a:lnTo>
                    <a:pt x="102400" y="288035"/>
                  </a:lnTo>
                  <a:lnTo>
                    <a:pt x="304331" y="288035"/>
                  </a:lnTo>
                  <a:lnTo>
                    <a:pt x="304256" y="289191"/>
                  </a:lnTo>
                  <a:lnTo>
                    <a:pt x="204990" y="289191"/>
                  </a:lnTo>
                  <a:lnTo>
                    <a:pt x="193115" y="292855"/>
                  </a:lnTo>
                  <a:lnTo>
                    <a:pt x="180838" y="295530"/>
                  </a:lnTo>
                  <a:lnTo>
                    <a:pt x="168797" y="297092"/>
                  </a:lnTo>
                  <a:lnTo>
                    <a:pt x="169994" y="297092"/>
                  </a:lnTo>
                  <a:lnTo>
                    <a:pt x="155257" y="297726"/>
                  </a:lnTo>
                  <a:close/>
                </a:path>
                <a:path w="304800" h="334645">
                  <a:moveTo>
                    <a:pt x="232968" y="330873"/>
                  </a:moveTo>
                  <a:lnTo>
                    <a:pt x="228307" y="329615"/>
                  </a:lnTo>
                  <a:lnTo>
                    <a:pt x="205093" y="289369"/>
                  </a:lnTo>
                  <a:lnTo>
                    <a:pt x="204990" y="289191"/>
                  </a:lnTo>
                  <a:lnTo>
                    <a:pt x="304256" y="289191"/>
                  </a:lnTo>
                  <a:lnTo>
                    <a:pt x="304215" y="289826"/>
                  </a:lnTo>
                  <a:lnTo>
                    <a:pt x="303638" y="290334"/>
                  </a:lnTo>
                  <a:lnTo>
                    <a:pt x="259092" y="290334"/>
                  </a:lnTo>
                  <a:lnTo>
                    <a:pt x="256209" y="291998"/>
                  </a:lnTo>
                  <a:lnTo>
                    <a:pt x="238975" y="326897"/>
                  </a:lnTo>
                  <a:lnTo>
                    <a:pt x="237921" y="328015"/>
                  </a:lnTo>
                  <a:lnTo>
                    <a:pt x="232968" y="330873"/>
                  </a:lnTo>
                  <a:close/>
                </a:path>
                <a:path w="304800" h="334645">
                  <a:moveTo>
                    <a:pt x="300596" y="293014"/>
                  </a:moveTo>
                  <a:lnTo>
                    <a:pt x="259092" y="290334"/>
                  </a:lnTo>
                  <a:lnTo>
                    <a:pt x="303638" y="290334"/>
                  </a:lnTo>
                  <a:lnTo>
                    <a:pt x="300596" y="293014"/>
                  </a:lnTo>
                  <a:close/>
                </a:path>
                <a:path w="304800" h="334645">
                  <a:moveTo>
                    <a:pt x="71615" y="334606"/>
                  </a:moveTo>
                  <a:lnTo>
                    <a:pt x="66662" y="331749"/>
                  </a:lnTo>
                  <a:lnTo>
                    <a:pt x="65608" y="330631"/>
                  </a:lnTo>
                  <a:lnTo>
                    <a:pt x="48374" y="295744"/>
                  </a:lnTo>
                  <a:lnTo>
                    <a:pt x="45491" y="294068"/>
                  </a:lnTo>
                  <a:lnTo>
                    <a:pt x="98922" y="294068"/>
                  </a:lnTo>
                  <a:lnTo>
                    <a:pt x="76276" y="333349"/>
                  </a:lnTo>
                  <a:lnTo>
                    <a:pt x="71615" y="334606"/>
                  </a:lnTo>
                  <a:close/>
                </a:path>
              </a:pathLst>
            </a:custGeom>
            <a:solidFill>
              <a:srgbClr val="9282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3047" y="402336"/>
            <a:ext cx="8375904" cy="64556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5500" y="923289"/>
            <a:ext cx="7651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873750" algn="l"/>
              </a:tabLst>
            </a:pPr>
            <a:r>
              <a:rPr dirty="0"/>
              <a:t>Поняття</a:t>
            </a:r>
            <a:r>
              <a:rPr spc="-95" dirty="0"/>
              <a:t> </a:t>
            </a:r>
            <a:r>
              <a:rPr spc="-10" dirty="0"/>
              <a:t>підготовленості</a:t>
            </a:r>
            <a:r>
              <a:rPr dirty="0"/>
              <a:t>	</a:t>
            </a:r>
            <a:r>
              <a:rPr spc="-10" dirty="0"/>
              <a:t>родовищ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5500" y="1765935"/>
            <a:ext cx="5973445" cy="2950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Segoe Print"/>
                <a:cs typeface="Segoe Print"/>
              </a:rPr>
              <a:t>Підготовленість</a:t>
            </a:r>
            <a:r>
              <a:rPr sz="1600" b="1" spc="-65" dirty="0">
                <a:latin typeface="Segoe Print"/>
                <a:cs typeface="Segoe Print"/>
              </a:rPr>
              <a:t> </a:t>
            </a:r>
            <a:r>
              <a:rPr sz="1600" b="1" dirty="0">
                <a:latin typeface="Segoe Print"/>
                <a:cs typeface="Segoe Print"/>
              </a:rPr>
              <a:t>родовищ</a:t>
            </a:r>
            <a:r>
              <a:rPr sz="1600" b="1" spc="-55" dirty="0">
                <a:latin typeface="Segoe Print"/>
                <a:cs typeface="Segoe Print"/>
              </a:rPr>
              <a:t> </a:t>
            </a:r>
            <a:r>
              <a:rPr sz="1600" b="1" dirty="0">
                <a:latin typeface="Segoe Print"/>
                <a:cs typeface="Segoe Print"/>
              </a:rPr>
              <a:t>до</a:t>
            </a:r>
            <a:r>
              <a:rPr sz="1600" b="1" spc="-60" dirty="0">
                <a:latin typeface="Segoe Print"/>
                <a:cs typeface="Segoe Print"/>
              </a:rPr>
              <a:t> </a:t>
            </a:r>
            <a:r>
              <a:rPr sz="1600" b="1" dirty="0">
                <a:latin typeface="Segoe Print"/>
                <a:cs typeface="Segoe Print"/>
              </a:rPr>
              <a:t>промислового</a:t>
            </a:r>
            <a:r>
              <a:rPr sz="1600" b="1" spc="-60" dirty="0">
                <a:latin typeface="Segoe Print"/>
                <a:cs typeface="Segoe Print"/>
              </a:rPr>
              <a:t> </a:t>
            </a:r>
            <a:r>
              <a:rPr sz="1600" b="1" dirty="0">
                <a:latin typeface="Segoe Print"/>
                <a:cs typeface="Segoe Print"/>
              </a:rPr>
              <a:t>освоєння</a:t>
            </a:r>
            <a:r>
              <a:rPr sz="1600" b="1" spc="-55" dirty="0">
                <a:latin typeface="Segoe Print"/>
                <a:cs typeface="Segoe Print"/>
              </a:rPr>
              <a:t> </a:t>
            </a:r>
            <a:r>
              <a:rPr sz="1600" spc="-50" dirty="0">
                <a:latin typeface="Segoe Print"/>
                <a:cs typeface="Segoe Print"/>
              </a:rPr>
              <a:t>— </a:t>
            </a:r>
            <a:r>
              <a:rPr sz="1600" dirty="0">
                <a:latin typeface="Segoe Print"/>
                <a:cs typeface="Segoe Print"/>
              </a:rPr>
              <a:t>це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комплекс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заходів</a:t>
            </a:r>
            <a:r>
              <a:rPr sz="1600" spc="-3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та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умов,</a:t>
            </a:r>
            <a:r>
              <a:rPr sz="1600" spc="-3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які</a:t>
            </a:r>
            <a:r>
              <a:rPr sz="1600" spc="-3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забезпечують </a:t>
            </a:r>
            <a:r>
              <a:rPr sz="1600" dirty="0">
                <a:latin typeface="Segoe Print"/>
                <a:cs typeface="Segoe Print"/>
              </a:rPr>
              <a:t>можливість</a:t>
            </a:r>
            <a:r>
              <a:rPr sz="1600" spc="-7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ефективного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і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безпечного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початку </a:t>
            </a:r>
            <a:r>
              <a:rPr sz="1600" dirty="0">
                <a:latin typeface="Segoe Print"/>
                <a:cs typeface="Segoe Print"/>
              </a:rPr>
              <a:t>видобутку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корисних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копалин.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До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цього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поняття </a:t>
            </a:r>
            <a:r>
              <a:rPr sz="1600" dirty="0">
                <a:latin typeface="Segoe Print"/>
                <a:cs typeface="Segoe Print"/>
              </a:rPr>
              <a:t>входить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повнота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геологічного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вивчення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родовища, </a:t>
            </a:r>
            <a:r>
              <a:rPr sz="1600" dirty="0">
                <a:latin typeface="Segoe Print"/>
                <a:cs typeface="Segoe Print"/>
              </a:rPr>
              <a:t>наявність</a:t>
            </a:r>
            <a:r>
              <a:rPr sz="1600" spc="-9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достатньої</a:t>
            </a:r>
            <a:r>
              <a:rPr sz="1600" spc="-9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інфраструктури</a:t>
            </a:r>
            <a:r>
              <a:rPr sz="1600" spc="-95" dirty="0">
                <a:latin typeface="Segoe Print"/>
                <a:cs typeface="Segoe Print"/>
              </a:rPr>
              <a:t> </a:t>
            </a:r>
            <a:r>
              <a:rPr sz="1600" spc="-25" dirty="0">
                <a:latin typeface="Segoe Print"/>
                <a:cs typeface="Segoe Print"/>
              </a:rPr>
              <a:t>для</a:t>
            </a:r>
            <a:r>
              <a:rPr sz="1600" spc="50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проведення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робіт,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оцінка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технічних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можливостей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spc="-25" dirty="0">
                <a:latin typeface="Segoe Print"/>
                <a:cs typeface="Segoe Print"/>
              </a:rPr>
              <a:t>та </a:t>
            </a:r>
            <a:r>
              <a:rPr sz="1600" dirty="0">
                <a:latin typeface="Segoe Print"/>
                <a:cs typeface="Segoe Print"/>
              </a:rPr>
              <a:t>економічної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доцільності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видобутку,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а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також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виконання </a:t>
            </a:r>
            <a:r>
              <a:rPr sz="1600" dirty="0">
                <a:latin typeface="Segoe Print"/>
                <a:cs typeface="Segoe Print"/>
              </a:rPr>
              <a:t>всіх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екологічних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і</a:t>
            </a:r>
            <a:r>
              <a:rPr sz="1600" spc="-4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правових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вимог.</a:t>
            </a:r>
            <a:r>
              <a:rPr sz="1600" spc="-4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Рівень </a:t>
            </a:r>
            <a:r>
              <a:rPr sz="1600" dirty="0">
                <a:latin typeface="Segoe Print"/>
                <a:cs typeface="Segoe Print"/>
              </a:rPr>
              <a:t>підготовленості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визначає,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наскільки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швидко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і</a:t>
            </a:r>
            <a:r>
              <a:rPr sz="1600" spc="-5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з</a:t>
            </a:r>
            <a:r>
              <a:rPr sz="1600" spc="-55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якими </a:t>
            </a:r>
            <a:r>
              <a:rPr sz="1600" dirty="0">
                <a:latin typeface="Segoe Print"/>
                <a:cs typeface="Segoe Print"/>
              </a:rPr>
              <a:t>витратами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може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бути</a:t>
            </a:r>
            <a:r>
              <a:rPr sz="1600" spc="-65" dirty="0">
                <a:latin typeface="Segoe Print"/>
                <a:cs typeface="Segoe Print"/>
              </a:rPr>
              <a:t> </a:t>
            </a:r>
            <a:r>
              <a:rPr sz="1600" dirty="0">
                <a:latin typeface="Segoe Print"/>
                <a:cs typeface="Segoe Print"/>
              </a:rPr>
              <a:t>розгорнутий</a:t>
            </a:r>
            <a:r>
              <a:rPr sz="1600" spc="-60" dirty="0">
                <a:latin typeface="Segoe Print"/>
                <a:cs typeface="Segoe Print"/>
              </a:rPr>
              <a:t> </a:t>
            </a:r>
            <a:r>
              <a:rPr sz="1600" spc="-10" dirty="0">
                <a:latin typeface="Segoe Print"/>
                <a:cs typeface="Segoe Print"/>
              </a:rPr>
              <a:t>промисловий видобуток.</a:t>
            </a:r>
            <a:endParaRPr sz="1600">
              <a:latin typeface="Segoe Print"/>
              <a:cs typeface="Segoe Prin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4279392" cy="227685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41864" y="4639055"/>
            <a:ext cx="1848612" cy="22189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04215">
              <a:lnSpc>
                <a:spcPct val="100000"/>
              </a:lnSpc>
              <a:spcBef>
                <a:spcPts val="105"/>
              </a:spcBef>
            </a:pPr>
            <a:r>
              <a:rPr dirty="0"/>
              <a:t>Етапи</a:t>
            </a:r>
            <a:r>
              <a:rPr spc="-80" dirty="0"/>
              <a:t> </a:t>
            </a:r>
            <a:r>
              <a:rPr dirty="0"/>
              <a:t>підготовки</a:t>
            </a:r>
            <a:r>
              <a:rPr spc="-75" dirty="0"/>
              <a:t> </a:t>
            </a:r>
            <a:r>
              <a:rPr dirty="0"/>
              <a:t>родовищ</a:t>
            </a:r>
            <a:r>
              <a:rPr spc="-75" dirty="0"/>
              <a:t> </a:t>
            </a:r>
            <a:r>
              <a:rPr dirty="0"/>
              <a:t>до</a:t>
            </a:r>
            <a:r>
              <a:rPr spc="-80" dirty="0"/>
              <a:t> </a:t>
            </a:r>
            <a:r>
              <a:rPr spc="-10" dirty="0"/>
              <a:t>освоєння</a:t>
            </a:r>
          </a:p>
        </p:txBody>
      </p:sp>
      <p:sp>
        <p:nvSpPr>
          <p:cNvPr id="5" name="object 5"/>
          <p:cNvSpPr/>
          <p:nvPr/>
        </p:nvSpPr>
        <p:spPr>
          <a:xfrm>
            <a:off x="696468" y="1918716"/>
            <a:ext cx="1958339" cy="3248025"/>
          </a:xfrm>
          <a:custGeom>
            <a:avLst/>
            <a:gdLst/>
            <a:ahLst/>
            <a:cxnLst/>
            <a:rect l="l" t="t" r="r" b="b"/>
            <a:pathLst>
              <a:path w="1958339" h="3248025">
                <a:moveTo>
                  <a:pt x="1958339" y="3247643"/>
                </a:moveTo>
                <a:lnTo>
                  <a:pt x="0" y="3247643"/>
                </a:lnTo>
                <a:lnTo>
                  <a:pt x="0" y="0"/>
                </a:lnTo>
                <a:lnTo>
                  <a:pt x="1958339" y="0"/>
                </a:lnTo>
                <a:lnTo>
                  <a:pt x="1958339" y="3247643"/>
                </a:lnTo>
                <a:close/>
              </a:path>
            </a:pathLst>
          </a:custGeom>
          <a:solidFill>
            <a:srgbClr val="999999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19785" y="2959798"/>
            <a:ext cx="1691639" cy="162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збір</a:t>
            </a:r>
            <a:r>
              <a:rPr sz="1400" spc="-25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та</a:t>
            </a:r>
            <a:r>
              <a:rPr sz="1400" spc="-2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аналіз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геологічних</a:t>
            </a:r>
            <a:r>
              <a:rPr sz="1400" spc="-3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даних; буріння розвідувальних свердловин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1644" y="1504188"/>
            <a:ext cx="660400" cy="658495"/>
          </a:xfrm>
          <a:custGeom>
            <a:avLst/>
            <a:gdLst/>
            <a:ahLst/>
            <a:cxnLst/>
            <a:rect l="l" t="t" r="r" b="b"/>
            <a:pathLst>
              <a:path w="660400" h="658494">
                <a:moveTo>
                  <a:pt x="659892" y="658368"/>
                </a:moveTo>
                <a:lnTo>
                  <a:pt x="0" y="658368"/>
                </a:lnTo>
                <a:lnTo>
                  <a:pt x="0" y="0"/>
                </a:lnTo>
                <a:lnTo>
                  <a:pt x="659892" y="0"/>
                </a:lnTo>
                <a:lnTo>
                  <a:pt x="659892" y="658368"/>
                </a:lnTo>
                <a:close/>
              </a:path>
            </a:pathLst>
          </a:custGeom>
          <a:solidFill>
            <a:srgbClr val="6D5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3774" y="1627111"/>
            <a:ext cx="396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Segoe Print"/>
                <a:cs typeface="Segoe Print"/>
              </a:rPr>
              <a:t>01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82129" y="2849181"/>
            <a:ext cx="1623060" cy="22225"/>
          </a:xfrm>
          <a:custGeom>
            <a:avLst/>
            <a:gdLst/>
            <a:ahLst/>
            <a:cxnLst/>
            <a:rect l="l" t="t" r="r" b="b"/>
            <a:pathLst>
              <a:path w="1623060" h="22225">
                <a:moveTo>
                  <a:pt x="1622437" y="22224"/>
                </a:moveTo>
                <a:lnTo>
                  <a:pt x="0" y="22224"/>
                </a:lnTo>
                <a:lnTo>
                  <a:pt x="0" y="0"/>
                </a:lnTo>
                <a:lnTo>
                  <a:pt x="1622437" y="0"/>
                </a:lnTo>
                <a:lnTo>
                  <a:pt x="1622437" y="22224"/>
                </a:lnTo>
                <a:close/>
              </a:path>
            </a:pathLst>
          </a:custGeom>
          <a:solidFill>
            <a:srgbClr val="6D57F6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52182" y="2274747"/>
            <a:ext cx="92329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6D57F6"/>
                </a:solidFill>
                <a:latin typeface="Segoe Print"/>
                <a:cs typeface="Segoe Print"/>
              </a:rPr>
              <a:t>Геологічна розвідка</a:t>
            </a:r>
            <a:endParaRPr sz="1300">
              <a:latin typeface="Segoe Print"/>
              <a:cs typeface="Segoe Prin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06267" y="1933955"/>
            <a:ext cx="1958339" cy="3248025"/>
          </a:xfrm>
          <a:custGeom>
            <a:avLst/>
            <a:gdLst/>
            <a:ahLst/>
            <a:cxnLst/>
            <a:rect l="l" t="t" r="r" b="b"/>
            <a:pathLst>
              <a:path w="1958339" h="3248025">
                <a:moveTo>
                  <a:pt x="1958339" y="3247644"/>
                </a:moveTo>
                <a:lnTo>
                  <a:pt x="0" y="3247644"/>
                </a:lnTo>
                <a:lnTo>
                  <a:pt x="0" y="0"/>
                </a:lnTo>
                <a:lnTo>
                  <a:pt x="1958339" y="0"/>
                </a:lnTo>
                <a:lnTo>
                  <a:pt x="1958339" y="3247644"/>
                </a:lnTo>
                <a:close/>
              </a:path>
            </a:pathLst>
          </a:custGeom>
          <a:solidFill>
            <a:srgbClr val="999999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29711" y="3001809"/>
            <a:ext cx="17125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визначення</a:t>
            </a:r>
            <a:r>
              <a:rPr sz="1400" spc="-6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обсягу, якості, економічної цінності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1444" y="1488947"/>
            <a:ext cx="660400" cy="661670"/>
          </a:xfrm>
          <a:custGeom>
            <a:avLst/>
            <a:gdLst/>
            <a:ahLst/>
            <a:cxnLst/>
            <a:rect l="l" t="t" r="r" b="b"/>
            <a:pathLst>
              <a:path w="660400" h="661669">
                <a:moveTo>
                  <a:pt x="659892" y="661415"/>
                </a:moveTo>
                <a:lnTo>
                  <a:pt x="0" y="661415"/>
                </a:lnTo>
                <a:lnTo>
                  <a:pt x="0" y="0"/>
                </a:lnTo>
                <a:lnTo>
                  <a:pt x="659892" y="0"/>
                </a:lnTo>
                <a:lnTo>
                  <a:pt x="659892" y="661415"/>
                </a:lnTo>
                <a:close/>
              </a:path>
            </a:pathLst>
          </a:custGeom>
          <a:solidFill>
            <a:srgbClr val="6D5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303689" y="1613103"/>
            <a:ext cx="396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Segoe Print"/>
                <a:cs typeface="Segoe Print"/>
              </a:rPr>
              <a:t>02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92056" y="2877820"/>
            <a:ext cx="1623695" cy="22225"/>
          </a:xfrm>
          <a:custGeom>
            <a:avLst/>
            <a:gdLst/>
            <a:ahLst/>
            <a:cxnLst/>
            <a:rect l="l" t="t" r="r" b="b"/>
            <a:pathLst>
              <a:path w="1623695" h="22225">
                <a:moveTo>
                  <a:pt x="1623695" y="22224"/>
                </a:moveTo>
                <a:lnTo>
                  <a:pt x="0" y="22224"/>
                </a:lnTo>
                <a:lnTo>
                  <a:pt x="0" y="0"/>
                </a:lnTo>
                <a:lnTo>
                  <a:pt x="1623695" y="0"/>
                </a:lnTo>
                <a:lnTo>
                  <a:pt x="1623695" y="22224"/>
                </a:lnTo>
                <a:close/>
              </a:path>
            </a:pathLst>
          </a:custGeom>
          <a:solidFill>
            <a:srgbClr val="6D57F6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64649" y="2371280"/>
            <a:ext cx="13665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6D57F6"/>
                </a:solidFill>
                <a:latin typeface="Segoe Print"/>
                <a:cs typeface="Segoe Print"/>
              </a:rPr>
              <a:t>Оцінка</a:t>
            </a:r>
            <a:r>
              <a:rPr sz="1400" b="1" spc="-55" dirty="0">
                <a:solidFill>
                  <a:srgbClr val="6D57F6"/>
                </a:solidFill>
                <a:latin typeface="Segoe Print"/>
                <a:cs typeface="Segoe Print"/>
              </a:rPr>
              <a:t> </a:t>
            </a:r>
            <a:r>
              <a:rPr sz="1400" b="1" spc="-10" dirty="0">
                <a:solidFill>
                  <a:srgbClr val="6D57F6"/>
                </a:solidFill>
                <a:latin typeface="Segoe Print"/>
                <a:cs typeface="Segoe Print"/>
              </a:rPr>
              <a:t>запасів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116067" y="1930907"/>
            <a:ext cx="1960245" cy="3246120"/>
          </a:xfrm>
          <a:custGeom>
            <a:avLst/>
            <a:gdLst/>
            <a:ahLst/>
            <a:cxnLst/>
            <a:rect l="l" t="t" r="r" b="b"/>
            <a:pathLst>
              <a:path w="1960245" h="3246120">
                <a:moveTo>
                  <a:pt x="1959864" y="3246120"/>
                </a:moveTo>
                <a:lnTo>
                  <a:pt x="0" y="3246120"/>
                </a:lnTo>
                <a:lnTo>
                  <a:pt x="0" y="0"/>
                </a:lnTo>
                <a:lnTo>
                  <a:pt x="1959864" y="0"/>
                </a:lnTo>
                <a:lnTo>
                  <a:pt x="1959864" y="3246120"/>
                </a:lnTo>
                <a:close/>
              </a:path>
            </a:pathLst>
          </a:custGeom>
          <a:solidFill>
            <a:srgbClr val="999999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39626" y="2979508"/>
            <a:ext cx="1678939" cy="1686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32105">
              <a:lnSpc>
                <a:spcPct val="129800"/>
              </a:lnSpc>
              <a:spcBef>
                <a:spcPts val="95"/>
              </a:spcBef>
            </a:pP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створення технологічних схем;</a:t>
            </a:r>
            <a:endParaRPr sz="1400">
              <a:latin typeface="Segoe Print"/>
              <a:cs typeface="Segoe Print"/>
            </a:endParaRPr>
          </a:p>
          <a:p>
            <a:pPr marL="12700" marR="5080">
              <a:lnSpc>
                <a:spcPct val="129800"/>
              </a:lnSpc>
            </a:pP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розробка</a:t>
            </a:r>
            <a:r>
              <a:rPr sz="1400" spc="-6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методів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видобутку</a:t>
            </a:r>
            <a:r>
              <a:rPr sz="1400" spc="-6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25" dirty="0">
                <a:solidFill>
                  <a:srgbClr val="252525"/>
                </a:solidFill>
                <a:latin typeface="Segoe Print"/>
                <a:cs typeface="Segoe Print"/>
              </a:rPr>
              <a:t>та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переробки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81244" y="1491996"/>
            <a:ext cx="660400" cy="6604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659891" y="659891"/>
                </a:moveTo>
                <a:lnTo>
                  <a:pt x="0" y="659891"/>
                </a:lnTo>
                <a:lnTo>
                  <a:pt x="0" y="0"/>
                </a:lnTo>
                <a:lnTo>
                  <a:pt x="659891" y="0"/>
                </a:lnTo>
                <a:lnTo>
                  <a:pt x="659891" y="659891"/>
                </a:lnTo>
                <a:close/>
              </a:path>
            </a:pathLst>
          </a:custGeom>
          <a:solidFill>
            <a:srgbClr val="6D5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513616" y="1616290"/>
            <a:ext cx="396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Segoe Print"/>
                <a:cs typeface="Segoe Print"/>
              </a:rPr>
              <a:t>03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01970" y="2856826"/>
            <a:ext cx="1624330" cy="22225"/>
          </a:xfrm>
          <a:custGeom>
            <a:avLst/>
            <a:gdLst/>
            <a:ahLst/>
            <a:cxnLst/>
            <a:rect l="l" t="t" r="r" b="b"/>
            <a:pathLst>
              <a:path w="1624329" h="22225">
                <a:moveTo>
                  <a:pt x="1623707" y="22225"/>
                </a:moveTo>
                <a:lnTo>
                  <a:pt x="0" y="22225"/>
                </a:lnTo>
                <a:lnTo>
                  <a:pt x="0" y="0"/>
                </a:lnTo>
                <a:lnTo>
                  <a:pt x="1623707" y="0"/>
                </a:lnTo>
                <a:lnTo>
                  <a:pt x="1623707" y="22225"/>
                </a:lnTo>
                <a:close/>
              </a:path>
            </a:pathLst>
          </a:custGeom>
          <a:solidFill>
            <a:srgbClr val="6D57F6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68836" y="2273477"/>
            <a:ext cx="125857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6D57F6"/>
                </a:solidFill>
                <a:latin typeface="Segoe Print"/>
                <a:cs typeface="Segoe Print"/>
              </a:rPr>
              <a:t>Проектування видобутку</a:t>
            </a:r>
            <a:endParaRPr sz="1300">
              <a:latin typeface="Segoe Print"/>
              <a:cs typeface="Segoe Prin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25868" y="1930907"/>
            <a:ext cx="1960245" cy="3246120"/>
          </a:xfrm>
          <a:custGeom>
            <a:avLst/>
            <a:gdLst/>
            <a:ahLst/>
            <a:cxnLst/>
            <a:rect l="l" t="t" r="r" b="b"/>
            <a:pathLst>
              <a:path w="1960245" h="3246120">
                <a:moveTo>
                  <a:pt x="1959864" y="3246120"/>
                </a:moveTo>
                <a:lnTo>
                  <a:pt x="0" y="3246120"/>
                </a:lnTo>
                <a:lnTo>
                  <a:pt x="0" y="0"/>
                </a:lnTo>
                <a:lnTo>
                  <a:pt x="1959864" y="0"/>
                </a:lnTo>
                <a:lnTo>
                  <a:pt x="1959864" y="3246120"/>
                </a:lnTo>
                <a:close/>
              </a:path>
            </a:pathLst>
          </a:custGeom>
          <a:solidFill>
            <a:srgbClr val="999999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49540" y="2976346"/>
            <a:ext cx="156210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дороги, комунікації, шахти/кар’єри,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переробні</a:t>
            </a:r>
            <a:r>
              <a:rPr sz="1400" spc="-5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заводи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591043" y="1491996"/>
            <a:ext cx="660400" cy="6604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659892" y="659891"/>
                </a:moveTo>
                <a:lnTo>
                  <a:pt x="0" y="659891"/>
                </a:lnTo>
                <a:lnTo>
                  <a:pt x="0" y="0"/>
                </a:lnTo>
                <a:lnTo>
                  <a:pt x="659892" y="0"/>
                </a:lnTo>
                <a:lnTo>
                  <a:pt x="659892" y="659891"/>
                </a:lnTo>
                <a:close/>
              </a:path>
            </a:pathLst>
          </a:custGeom>
          <a:solidFill>
            <a:srgbClr val="6D5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723530" y="1616290"/>
            <a:ext cx="396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Segoe Print"/>
                <a:cs typeface="Segoe Print"/>
              </a:rPr>
              <a:t>04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511884" y="2859366"/>
            <a:ext cx="1624330" cy="22225"/>
          </a:xfrm>
          <a:custGeom>
            <a:avLst/>
            <a:gdLst/>
            <a:ahLst/>
            <a:cxnLst/>
            <a:rect l="l" t="t" r="r" b="b"/>
            <a:pathLst>
              <a:path w="1624329" h="22225">
                <a:moveTo>
                  <a:pt x="1623707" y="22225"/>
                </a:moveTo>
                <a:lnTo>
                  <a:pt x="0" y="22225"/>
                </a:lnTo>
                <a:lnTo>
                  <a:pt x="0" y="0"/>
                </a:lnTo>
                <a:lnTo>
                  <a:pt x="1623707" y="0"/>
                </a:lnTo>
                <a:lnTo>
                  <a:pt x="1623707" y="22225"/>
                </a:lnTo>
                <a:close/>
              </a:path>
            </a:pathLst>
          </a:custGeom>
          <a:solidFill>
            <a:srgbClr val="6D57F6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578750" y="2307767"/>
            <a:ext cx="130873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6D57F6"/>
                </a:solidFill>
                <a:latin typeface="Segoe Print"/>
                <a:cs typeface="Segoe Print"/>
              </a:rPr>
              <a:t>Будівництво інфраструктури</a:t>
            </a:r>
            <a:endParaRPr sz="1100">
              <a:latin typeface="Segoe Print"/>
              <a:cs typeface="Segoe Prin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535668" y="1930907"/>
            <a:ext cx="1960245" cy="3246120"/>
          </a:xfrm>
          <a:custGeom>
            <a:avLst/>
            <a:gdLst/>
            <a:ahLst/>
            <a:cxnLst/>
            <a:rect l="l" t="t" r="r" b="b"/>
            <a:pathLst>
              <a:path w="1960245" h="3246120">
                <a:moveTo>
                  <a:pt x="1959864" y="3246120"/>
                </a:moveTo>
                <a:lnTo>
                  <a:pt x="0" y="3246120"/>
                </a:lnTo>
                <a:lnTo>
                  <a:pt x="0" y="0"/>
                </a:lnTo>
                <a:lnTo>
                  <a:pt x="1959864" y="0"/>
                </a:lnTo>
                <a:lnTo>
                  <a:pt x="1959864" y="3246120"/>
                </a:lnTo>
                <a:close/>
              </a:path>
            </a:pathLst>
          </a:custGeom>
          <a:solidFill>
            <a:srgbClr val="999999">
              <a:alpha val="148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659454" y="2972523"/>
            <a:ext cx="167449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ліцензії</a:t>
            </a:r>
            <a:r>
              <a:rPr sz="1400" spc="-4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25" dirty="0">
                <a:solidFill>
                  <a:srgbClr val="252525"/>
                </a:solidFill>
                <a:latin typeface="Segoe Print"/>
                <a:cs typeface="Segoe Print"/>
              </a:rPr>
              <a:t>на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користування надрами, </a:t>
            </a:r>
            <a:r>
              <a:rPr sz="1400" dirty="0">
                <a:solidFill>
                  <a:srgbClr val="252525"/>
                </a:solidFill>
                <a:latin typeface="Segoe Print"/>
                <a:cs typeface="Segoe Print"/>
              </a:rPr>
              <a:t>екологічні</a:t>
            </a:r>
            <a:r>
              <a:rPr sz="1400" spc="-30" dirty="0">
                <a:solidFill>
                  <a:srgbClr val="252525"/>
                </a:solidFill>
                <a:latin typeface="Segoe Print"/>
                <a:cs typeface="Segoe Print"/>
              </a:rPr>
              <a:t> </a:t>
            </a:r>
            <a:r>
              <a:rPr sz="1400" spc="-10" dirty="0">
                <a:solidFill>
                  <a:srgbClr val="252525"/>
                </a:solidFill>
                <a:latin typeface="Segoe Print"/>
                <a:cs typeface="Segoe Print"/>
              </a:rPr>
              <a:t>дозволи</a:t>
            </a:r>
            <a:endParaRPr sz="1400">
              <a:latin typeface="Segoe Print"/>
              <a:cs typeface="Segoe Prin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800843" y="1491996"/>
            <a:ext cx="660400" cy="660400"/>
          </a:xfrm>
          <a:custGeom>
            <a:avLst/>
            <a:gdLst/>
            <a:ahLst/>
            <a:cxnLst/>
            <a:rect l="l" t="t" r="r" b="b"/>
            <a:pathLst>
              <a:path w="660400" h="660400">
                <a:moveTo>
                  <a:pt x="659892" y="659891"/>
                </a:moveTo>
                <a:lnTo>
                  <a:pt x="0" y="659891"/>
                </a:lnTo>
                <a:lnTo>
                  <a:pt x="0" y="0"/>
                </a:lnTo>
                <a:lnTo>
                  <a:pt x="659892" y="0"/>
                </a:lnTo>
                <a:lnTo>
                  <a:pt x="659892" y="659891"/>
                </a:lnTo>
                <a:close/>
              </a:path>
            </a:pathLst>
          </a:custGeom>
          <a:solidFill>
            <a:srgbClr val="6D57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933444" y="1616290"/>
            <a:ext cx="3962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Segoe Print"/>
                <a:cs typeface="Segoe Print"/>
              </a:rPr>
              <a:t>05</a:t>
            </a:r>
            <a:endParaRPr sz="2000">
              <a:latin typeface="Segoe Print"/>
              <a:cs typeface="Segoe Print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721812" y="2856826"/>
            <a:ext cx="1623695" cy="22225"/>
          </a:xfrm>
          <a:custGeom>
            <a:avLst/>
            <a:gdLst/>
            <a:ahLst/>
            <a:cxnLst/>
            <a:rect l="l" t="t" r="r" b="b"/>
            <a:pathLst>
              <a:path w="1623695" h="22225">
                <a:moveTo>
                  <a:pt x="1623695" y="22225"/>
                </a:moveTo>
                <a:lnTo>
                  <a:pt x="0" y="22225"/>
                </a:lnTo>
                <a:lnTo>
                  <a:pt x="0" y="0"/>
                </a:lnTo>
                <a:lnTo>
                  <a:pt x="1623695" y="0"/>
                </a:lnTo>
                <a:lnTo>
                  <a:pt x="1623695" y="22225"/>
                </a:lnTo>
                <a:close/>
              </a:path>
            </a:pathLst>
          </a:custGeom>
          <a:solidFill>
            <a:srgbClr val="6D57F6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788664" y="2273477"/>
            <a:ext cx="106870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6D57F6"/>
                </a:solidFill>
                <a:latin typeface="Segoe Print"/>
                <a:cs typeface="Segoe Print"/>
              </a:rPr>
              <a:t>Отримання дозволів</a:t>
            </a:r>
            <a:endParaRPr sz="1300">
              <a:latin typeface="Segoe Print"/>
              <a:cs typeface="Segoe Prin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59704" y="772159"/>
            <a:ext cx="6107430" cy="511429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50594" marR="5080" indent="347980" algn="r">
              <a:lnSpc>
                <a:spcPts val="1939"/>
              </a:lnSpc>
              <a:spcBef>
                <a:spcPts val="345"/>
              </a:spcBef>
            </a:pPr>
            <a:r>
              <a:rPr sz="1800" dirty="0">
                <a:latin typeface="Segoe Print"/>
                <a:cs typeface="Segoe Print"/>
              </a:rPr>
              <a:t>Підготовленість</a:t>
            </a:r>
            <a:r>
              <a:rPr sz="1800" spc="-8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родовищ</a:t>
            </a:r>
            <a:r>
              <a:rPr sz="1800" spc="-75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визначається </a:t>
            </a:r>
            <a:r>
              <a:rPr sz="1800" dirty="0">
                <a:latin typeface="Segoe Print"/>
                <a:cs typeface="Segoe Print"/>
              </a:rPr>
              <a:t>низкою</a:t>
            </a:r>
            <a:r>
              <a:rPr sz="1800" spc="-7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природних,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технічних,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економічних </a:t>
            </a:r>
            <a:r>
              <a:rPr sz="1800" dirty="0">
                <a:latin typeface="Segoe Print"/>
                <a:cs typeface="Segoe Print"/>
              </a:rPr>
              <a:t>та</a:t>
            </a:r>
            <a:r>
              <a:rPr sz="1800" spc="-5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соціальних</a:t>
            </a:r>
            <a:r>
              <a:rPr sz="1800" spc="-4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факторів.</a:t>
            </a:r>
            <a:r>
              <a:rPr sz="1800" spc="-5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До</a:t>
            </a:r>
            <a:r>
              <a:rPr sz="1800" spc="-4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природних </a:t>
            </a:r>
            <a:r>
              <a:rPr sz="1800" dirty="0">
                <a:latin typeface="Segoe Print"/>
                <a:cs typeface="Segoe Print"/>
              </a:rPr>
              <a:t>належать</a:t>
            </a:r>
            <a:r>
              <a:rPr sz="1800" spc="-9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глибина</a:t>
            </a:r>
            <a:r>
              <a:rPr sz="1800" spc="-9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залягання</a:t>
            </a:r>
            <a:r>
              <a:rPr sz="1800" spc="-9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сировини, </a:t>
            </a:r>
            <a:r>
              <a:rPr sz="1800" dirty="0">
                <a:latin typeface="Segoe Print"/>
                <a:cs typeface="Segoe Print"/>
              </a:rPr>
              <a:t>геологічна</a:t>
            </a:r>
            <a:r>
              <a:rPr sz="1800" spc="-6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будова</a:t>
            </a:r>
            <a:r>
              <a:rPr sz="1800" spc="-6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родовища,</a:t>
            </a:r>
            <a:r>
              <a:rPr sz="1800" spc="-55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гідрогеологічні </a:t>
            </a:r>
            <a:r>
              <a:rPr sz="1800" dirty="0">
                <a:latin typeface="Segoe Print"/>
                <a:cs typeface="Segoe Print"/>
              </a:rPr>
              <a:t>умови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та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кліматичні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особливості.</a:t>
            </a:r>
            <a:endParaRPr sz="1800">
              <a:latin typeface="Segoe Print"/>
              <a:cs typeface="Segoe Print"/>
            </a:endParaRPr>
          </a:p>
          <a:p>
            <a:pPr marL="1101090" marR="5080" indent="671195" algn="r">
              <a:lnSpc>
                <a:spcPts val="1939"/>
              </a:lnSpc>
            </a:pPr>
            <a:r>
              <a:rPr sz="1800" dirty="0">
                <a:latin typeface="Segoe Print"/>
                <a:cs typeface="Segoe Print"/>
              </a:rPr>
              <a:t>Технічні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фактори</a:t>
            </a:r>
            <a:r>
              <a:rPr sz="1800" spc="-5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пов’язані</a:t>
            </a:r>
            <a:r>
              <a:rPr sz="1800" spc="-5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з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рівнем </a:t>
            </a:r>
            <a:r>
              <a:rPr sz="1800" dirty="0">
                <a:latin typeface="Segoe Print"/>
                <a:cs typeface="Segoe Print"/>
              </a:rPr>
              <a:t>розвитку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технологій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видобутку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spc="-25" dirty="0">
                <a:latin typeface="Segoe Print"/>
                <a:cs typeface="Segoe Print"/>
              </a:rPr>
              <a:t>та </a:t>
            </a:r>
            <a:r>
              <a:rPr sz="1800" dirty="0">
                <a:latin typeface="Segoe Print"/>
                <a:cs typeface="Segoe Print"/>
              </a:rPr>
              <a:t>переробки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корисних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копалин.</a:t>
            </a:r>
            <a:r>
              <a:rPr sz="1800" spc="-65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Економічні </a:t>
            </a:r>
            <a:r>
              <a:rPr sz="1800" dirty="0">
                <a:latin typeface="Segoe Print"/>
                <a:cs typeface="Segoe Print"/>
              </a:rPr>
              <a:t>фактори</a:t>
            </a:r>
            <a:r>
              <a:rPr sz="1800" spc="-5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включають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світові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ціни</a:t>
            </a:r>
            <a:r>
              <a:rPr sz="1800" spc="-55" dirty="0">
                <a:latin typeface="Segoe Print"/>
                <a:cs typeface="Segoe Print"/>
              </a:rPr>
              <a:t> </a:t>
            </a:r>
            <a:r>
              <a:rPr sz="1800" spc="-25" dirty="0">
                <a:latin typeface="Segoe Print"/>
                <a:cs typeface="Segoe Print"/>
              </a:rPr>
              <a:t>на </a:t>
            </a:r>
            <a:r>
              <a:rPr sz="1800" dirty="0">
                <a:latin typeface="Segoe Print"/>
                <a:cs typeface="Segoe Print"/>
              </a:rPr>
              <a:t>ресурси,</a:t>
            </a:r>
            <a:r>
              <a:rPr sz="1800" spc="-6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транспортні</a:t>
            </a:r>
            <a:r>
              <a:rPr sz="1800" spc="-6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витрати, </a:t>
            </a:r>
            <a:r>
              <a:rPr sz="1800" dirty="0">
                <a:latin typeface="Segoe Print"/>
                <a:cs typeface="Segoe Print"/>
              </a:rPr>
              <a:t>інфраструктурні</a:t>
            </a:r>
            <a:r>
              <a:rPr sz="1800" spc="-7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можливості</a:t>
            </a:r>
            <a:r>
              <a:rPr sz="1800" spc="-7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та</a:t>
            </a:r>
            <a:r>
              <a:rPr sz="1800" spc="-7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рівень </a:t>
            </a:r>
            <a:r>
              <a:rPr sz="1800" dirty="0">
                <a:latin typeface="Segoe Print"/>
                <a:cs typeface="Segoe Print"/>
              </a:rPr>
              <a:t>інвестицій.</a:t>
            </a:r>
            <a:r>
              <a:rPr sz="1800" spc="-7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Соціальні</a:t>
            </a:r>
            <a:r>
              <a:rPr sz="1800" spc="-7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та</a:t>
            </a:r>
            <a:r>
              <a:rPr sz="1800" spc="-7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екологічні </a:t>
            </a:r>
            <a:r>
              <a:rPr sz="1800" dirty="0">
                <a:latin typeface="Segoe Print"/>
                <a:cs typeface="Segoe Print"/>
              </a:rPr>
              <a:t>фактори</a:t>
            </a:r>
            <a:r>
              <a:rPr sz="1800" spc="-3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пов’язані</a:t>
            </a:r>
            <a:r>
              <a:rPr sz="1800" spc="-4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з</a:t>
            </a:r>
            <a:r>
              <a:rPr sz="1800" spc="-4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охороною</a:t>
            </a:r>
            <a:r>
              <a:rPr sz="1800" spc="-35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довкілля, </a:t>
            </a:r>
            <a:r>
              <a:rPr sz="1800" dirty="0">
                <a:latin typeface="Segoe Print"/>
                <a:cs typeface="Segoe Print"/>
              </a:rPr>
              <a:t>наявністю</a:t>
            </a:r>
            <a:r>
              <a:rPr sz="1800" spc="-4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робочої</a:t>
            </a:r>
            <a:r>
              <a:rPr sz="1800" spc="-50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сили</a:t>
            </a:r>
            <a:r>
              <a:rPr sz="1800" spc="-45" dirty="0">
                <a:latin typeface="Segoe Print"/>
                <a:cs typeface="Segoe Print"/>
              </a:rPr>
              <a:t> </a:t>
            </a:r>
            <a:r>
              <a:rPr sz="1800" dirty="0">
                <a:latin typeface="Segoe Print"/>
                <a:cs typeface="Segoe Print"/>
              </a:rPr>
              <a:t>та</a:t>
            </a:r>
            <a:r>
              <a:rPr sz="1800" spc="-50" dirty="0">
                <a:latin typeface="Segoe Print"/>
                <a:cs typeface="Segoe Print"/>
              </a:rPr>
              <a:t> </a:t>
            </a:r>
            <a:r>
              <a:rPr sz="1800" spc="-10" dirty="0">
                <a:latin typeface="Segoe Print"/>
                <a:cs typeface="Segoe Print"/>
              </a:rPr>
              <a:t>вимогами</a:t>
            </a:r>
            <a:endParaRPr sz="1800">
              <a:latin typeface="Segoe Print"/>
              <a:cs typeface="Segoe Print"/>
            </a:endParaRPr>
          </a:p>
          <a:p>
            <a:pPr marR="5080" algn="r">
              <a:lnSpc>
                <a:spcPts val="1910"/>
              </a:lnSpc>
            </a:pPr>
            <a:r>
              <a:rPr sz="1800" spc="-10" dirty="0">
                <a:latin typeface="Segoe Print"/>
                <a:cs typeface="Segoe Print"/>
              </a:rPr>
              <a:t>законодавства.</a:t>
            </a:r>
            <a:endParaRPr sz="1800">
              <a:latin typeface="Segoe Print"/>
              <a:cs typeface="Segoe Print"/>
            </a:endParaRPr>
          </a:p>
          <a:p>
            <a:pPr marL="661035" marR="5080" indent="-648335">
              <a:lnSpc>
                <a:spcPct val="100000"/>
              </a:lnSpc>
              <a:spcBef>
                <a:spcPts val="1125"/>
              </a:spcBef>
            </a:pPr>
            <a:r>
              <a:rPr sz="3200" b="1" dirty="0">
                <a:latin typeface="Segoe Print"/>
                <a:cs typeface="Segoe Print"/>
              </a:rPr>
              <a:t>Фактори,</a:t>
            </a:r>
            <a:r>
              <a:rPr sz="3200" b="1" spc="-80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що</a:t>
            </a:r>
            <a:r>
              <a:rPr sz="3200" b="1" spc="-85" dirty="0">
                <a:latin typeface="Segoe Print"/>
                <a:cs typeface="Segoe Print"/>
              </a:rPr>
              <a:t> </a:t>
            </a:r>
            <a:r>
              <a:rPr sz="3200" b="1" dirty="0">
                <a:latin typeface="Segoe Print"/>
                <a:cs typeface="Segoe Print"/>
              </a:rPr>
              <a:t>впливають</a:t>
            </a:r>
            <a:r>
              <a:rPr sz="3200" b="1" spc="-85" dirty="0">
                <a:latin typeface="Segoe Print"/>
                <a:cs typeface="Segoe Print"/>
              </a:rPr>
              <a:t> </a:t>
            </a:r>
            <a:r>
              <a:rPr sz="3200" b="1" spc="-25" dirty="0">
                <a:latin typeface="Segoe Print"/>
                <a:cs typeface="Segoe Print"/>
              </a:rPr>
              <a:t>на </a:t>
            </a:r>
            <a:r>
              <a:rPr sz="3200" b="1" dirty="0">
                <a:latin typeface="Segoe Print"/>
                <a:cs typeface="Segoe Print"/>
              </a:rPr>
              <a:t>підготовленість</a:t>
            </a:r>
            <a:r>
              <a:rPr sz="3200" b="1" spc="-180" dirty="0">
                <a:latin typeface="Segoe Print"/>
                <a:cs typeface="Segoe Print"/>
              </a:rPr>
              <a:t> </a:t>
            </a:r>
            <a:r>
              <a:rPr sz="3200" b="1" spc="-10" dirty="0">
                <a:latin typeface="Segoe Print"/>
                <a:cs typeface="Segoe Print"/>
              </a:rPr>
              <a:t>родовищ</a:t>
            </a:r>
            <a:endParaRPr sz="3200">
              <a:latin typeface="Segoe Print"/>
              <a:cs typeface="Segoe Prin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694</Words>
  <Application>Microsoft Office PowerPoint</Application>
  <PresentationFormat>Широкий екран</PresentationFormat>
  <Paragraphs>66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2" baseType="lpstr">
      <vt:lpstr>Segoe Print</vt:lpstr>
      <vt:lpstr>Office Theme</vt:lpstr>
      <vt:lpstr>Загальні відомості про запаси корисних копалин, їх класифікацію та підготовленість родовищ до промислового освоєння</vt:lpstr>
      <vt:lpstr>Значення корисних копалин</vt:lpstr>
      <vt:lpstr>Поняття запасів корисних копалин</vt:lpstr>
      <vt:lpstr>Основні види запасів</vt:lpstr>
      <vt:lpstr>Класифікація запасів за ступенем вивченості</vt:lpstr>
      <vt:lpstr>Класифікація за промисловим значенням</vt:lpstr>
      <vt:lpstr>Поняття підготовленості родовищ</vt:lpstr>
      <vt:lpstr>Етапи підготовки родовищ до освоєння</vt:lpstr>
      <vt:lpstr>Презентація PowerPoint</vt:lpstr>
      <vt:lpstr>Висновок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cp:lastModifiedBy>Марина Куницька</cp:lastModifiedBy>
  <cp:revision>1</cp:revision>
  <dcterms:created xsi:type="dcterms:W3CDTF">2026-01-25T21:10:55Z</dcterms:created>
  <dcterms:modified xsi:type="dcterms:W3CDTF">2026-01-25T21:14:42Z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2025-12-08T00:00:00Z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2026-01-25T00:00:00Z</vt:filetime>
  </property>
  <property fmtid="{D5CDD505-2E9C-101B-9397-08002B2CF9AE}" pid="5" name="SourceModified">
    <vt:lpwstr>D:20251208124549+02'00'</vt:lpwstr>
  </property>
</Properties>
</file>