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algn="ctr"/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повноти розвіданості родовищ.Оцінка вимог до геометризаціЇ вугільних,бокситових,рудних,розсипних родовищ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1570" y="4703976"/>
            <a:ext cx="7766936" cy="10968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1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ОСНОВНІ ЗАДАЧИ РОЗВІДКИ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2760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 родовищ є комплексом досліджень і необхідних для їхнього виконання робіт, які спрямовані на вирішення головної задачі: визначення промислового значення даного родовища, виявлення геолого-промислових параметрів і, в першу чергу, форми родовища, якості і кількості корисної копалини, з'ясування природних і економічних умов, у яких знаходиться родовище, з метою оптимально повного і економічно ефективного використання мінеральної сировини.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014478"/>
            <a:ext cx="3455493" cy="2301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45" y="3513146"/>
            <a:ext cx="5212352" cy="29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0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/>
              <a:t>За ступенем геологічного вивчення запаси та ресурси корисних копалин поділяються на такі групи: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29" y="200383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1.Розвідані (доведені) запаси – обсяги корисних копалин, кількість, якість, технологічні властивості, гірничо-геологічні, гідрогеологічні та інші умови залягання яких вивчені з повнотою, достатньою для опрацювання проектів будівництва гірничодобувних об’єктів.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2. Попередньо розвідані (ймовірні) запаси – обсяги корисних копалин, кількість, якість, технологічні властивості, гірничо-геологічні, гідрогеологічні та інші умови залягання яких вивчені з повнотою, достатньою для визначення промислового значення об’єкту.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3. Перспективні ресурси – обсяги корисних копалин, кількісно оцінені за результатами геологічного, геофізичного, геохімічного та іншого вивчення ділянок у межах продуктивних площ з відомими родовищами корисних копалин певного геолого-промислового типу.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4. Прогнозні ресурси – обсяги корисних копалин, що враховують потенційну можливість формування родовищ певних геолого-промислових типів, що ґрунтується на позитивних стратиграфічних, літологічних, тектонічних, мінерагенічних, палеогеографічних та інших передумовах,</a:t>
            </a:r>
          </a:p>
        </p:txBody>
      </p:sp>
    </p:spTree>
    <p:extLst>
      <p:ext uri="{BB962C8B-B14F-4D97-AF65-F5344CB8AC3E}">
        <p14:creationId xmlns:p14="http://schemas.microsoft.com/office/powerpoint/2010/main" val="269563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32" y="475480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Геометризація родовищ корисних копалин– це сукупність спостережень, вимірювань, обчислювальних і графічних робіт з метою створення геометричного вираження форми, властивостей корисних копалин, умов їх залягання і процесів, які протікають в надрах.</a:t>
            </a:r>
          </a:p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7333" y="1671541"/>
            <a:ext cx="9799078" cy="151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Основні цілі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Аналіз властивостей: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Визначення та моделювання властивостей корисної копалини, наприклад, концентрації цінних компонентів.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Вивчення умов залягання: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Опис структури, що включає положення шарів, зон, розломів тощо.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Створення 3D-моделі: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Відображення форми та розмірів родовища в тривимірному просторі.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Побудова графічних матеріалів: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Створення структурних та якісних графіків для наочного представлення родовища.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500863"/>
            <a:ext cx="4732090" cy="2878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72" y="3359445"/>
            <a:ext cx="4760239" cy="30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81" y="387531"/>
            <a:ext cx="8596668" cy="1320800"/>
          </a:xfrm>
        </p:spPr>
        <p:txBody>
          <a:bodyPr/>
          <a:lstStyle/>
          <a:p>
            <a:r>
              <a:rPr lang="uk-UA"/>
              <a:t>Оцінка вимог до геометризації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260" y="1047931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вимог до геометризації родовищ корисних копалин залежить від 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типу сировини, умов залягання, морфології покладів та розподілу якості корисної копалини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Ці вимоги детально регламентуються відповідними державними інструкціями.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геометризації вугільних родовищ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ластова форма залягання зазвичай відносно витримана, що спрощує прогнозування контурів. Вимоги зосереджуються на детальному вивченні внутрішньої будови пласта та наявності прошарків пустих порід, а також вмісту метану для забезпечення безпеки робіт.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64" y="3775166"/>
            <a:ext cx="3795578" cy="253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432" y="3975459"/>
            <a:ext cx="2935666" cy="2129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144" y="3775166"/>
            <a:ext cx="3811485" cy="25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8" y="775927"/>
            <a:ext cx="8596668" cy="3880773"/>
          </a:xfrm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геометризації розсипних родовищ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характеризуються невеликою потужністю та значною площею поширення. Основна вимога – точне контурування площі розсипу та визначення середнього вмісту корисного компонента за площею та глибиною, часто із застосуванням статистичних методів оцінки мінливості.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1" y="2900766"/>
            <a:ext cx="5743575" cy="3511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84" y="2900766"/>
            <a:ext cx="4740458" cy="33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51208" y="958805"/>
            <a:ext cx="8596668" cy="3880773"/>
          </a:xfrm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геометризації бокситових родовищ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мають форму покладів або лінз, пов'язаних з давніми корами вивітрювання. Вимоги включають детальну оцінку латеральної та вертикальної мінливості якості, що впливає на виділення експлуатаційних блоків та вибір технології збагачення.Ключовий параметр геометризації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запаси, якість руди (вміст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Al₂O₃, SiO₂),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залягання.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" y="2756770"/>
            <a:ext cx="5397138" cy="3602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66" y="3377490"/>
            <a:ext cx="3429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55711" y="906555"/>
            <a:ext cx="8596668" cy="3880773"/>
          </a:xfrm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геометризації рудних родовищ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характеризуються великою мінливістю форми, розмірів та умов залягання (від потужних пластів до прожилок). Геометризація потребує високої деталізації для виділення промислових контурів з урахуванням мінімального вмісту металу та мінімальної потужності, що забезпечує економічну доцільність видобутку.Ключові параметри геометризації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вміст цінного компонента, наявність шкідливих домішок, структурно-морфологічні особливості рудних тіл.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3069173"/>
            <a:ext cx="5109754" cy="3436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3355856"/>
            <a:ext cx="5112398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58" y="518160"/>
            <a:ext cx="8596668" cy="1320800"/>
          </a:xfrm>
        </p:spPr>
        <p:txBody>
          <a:bodyPr/>
          <a:lstStyle/>
          <a:p>
            <a:r>
              <a:rPr lang="uk-UA"/>
              <a:t>Висновки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71" y="1688011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Геометризація — критично важливий етап. Вона є фундаментальною основою для достовірної оцінки запасів, техніко-економічного обґрунтування (ТЕО) проєктування гірничих робіт, а також подальшого ефективного та безпечного видобутку.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Деталізація геометризації завжди повинна бути достатньою для мінімізації втрат корисної копалини та розубоження (змішування з пустою породою) під час видобутку, забезпечуючи економічну ефективність гірничого підприємства.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31" y="3944983"/>
            <a:ext cx="3630318" cy="24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073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651</Words>
  <Application>Microsoft Office PowerPoint</Application>
  <PresentationFormat>Широкий екран</PresentationFormat>
  <Paragraphs>23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Google Sans</vt:lpstr>
      <vt:lpstr>Times New Roman</vt:lpstr>
      <vt:lpstr>Trebuchet MS</vt:lpstr>
      <vt:lpstr>Wingdings 3</vt:lpstr>
      <vt:lpstr>Грань</vt:lpstr>
      <vt:lpstr>Оцінка повноти розвіданості родовищ.Оцінка вимог до геометризаціЇ вугільних,бокситових,рудних,розсипних родовищ</vt:lpstr>
      <vt:lpstr>ОСНОВНІ ЗАДАЧИ РОЗВІДКИ</vt:lpstr>
      <vt:lpstr>За ступенем геологічного вивчення запаси та ресурси корисних копалин поділяються на такі групи:</vt:lpstr>
      <vt:lpstr>Презентація PowerPoint</vt:lpstr>
      <vt:lpstr>Оцінка вимог до геометризації</vt:lpstr>
      <vt:lpstr>Презентація PowerPoint</vt:lpstr>
      <vt:lpstr>Презентація PowerPoint</vt:lpstr>
      <vt:lpstr>Презентація PowerPoint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27.Оцінка повноти розвіданості родовищ.Оцінка вимог до геометризаціЇ вугільних,бокситових,рудних,розсипних родовищ</dc:title>
  <dc:creator>Acer</dc:creator>
  <cp:lastModifiedBy>Марина Куницька</cp:lastModifiedBy>
  <cp:revision>7</cp:revision>
  <dcterms:created xsi:type="dcterms:W3CDTF">2025-12-05T05:59:21Z</dcterms:created>
  <dcterms:modified xsi:type="dcterms:W3CDTF">2026-01-25T22:13:01Z</dcterms:modified>
</cp:coreProperties>
</file>