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1" r:id="rId3"/>
    <p:sldId id="282" r:id="rId4"/>
    <p:sldId id="283" r:id="rId5"/>
    <p:sldId id="269" r:id="rId6"/>
    <p:sldId id="260" r:id="rId7"/>
    <p:sldId id="257" r:id="rId8"/>
    <p:sldId id="258" r:id="rId9"/>
    <p:sldId id="279" r:id="rId10"/>
    <p:sldId id="280" r:id="rId11"/>
    <p:sldId id="259" r:id="rId12"/>
    <p:sldId id="263" r:id="rId13"/>
    <p:sldId id="274" r:id="rId14"/>
    <p:sldId id="275" r:id="rId15"/>
    <p:sldId id="27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314" y="-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208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810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16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634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52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54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0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720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374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374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764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4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95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48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64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75DE-30DA-44F8-9C4F-265E674EFCCA}" type="datetimeFigureOut">
              <a:rPr lang="ru-UA" smtClean="0"/>
              <a:t>29.10.2021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A6788A-7A39-4ED8-B1F4-3F2378DE7A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74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0F05-1EBB-4501-AB53-A0A1C535C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249" y="167100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6600" dirty="0" err="1">
                <a:solidFill>
                  <a:srgbClr val="0070C0"/>
                </a:solidFill>
              </a:rPr>
              <a:t>Геометризація</a:t>
            </a:r>
            <a:r>
              <a:rPr lang="uk-UA" sz="6600" dirty="0">
                <a:solidFill>
                  <a:srgbClr val="0070C0"/>
                </a:solidFill>
              </a:rPr>
              <a:t> тріщинуватості</a:t>
            </a:r>
            <a:endParaRPr lang="ru-UA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3553BD-F461-4C84-8E73-B7672669A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60" r="23778"/>
          <a:stretch/>
        </p:blipFill>
        <p:spPr>
          <a:xfrm>
            <a:off x="0" y="1195755"/>
            <a:ext cx="11937702" cy="47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C73951-6C55-4A79-8AA5-2A100D6AF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51" y="411452"/>
            <a:ext cx="7785819" cy="64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76" y="779464"/>
            <a:ext cx="4902200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7648" y="11663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Відсканований</a:t>
            </a:r>
            <a:r>
              <a:rPr lang="ru-RU" sz="2800" dirty="0"/>
              <a:t> план </a:t>
            </a:r>
            <a:r>
              <a:rPr lang="ru-RU" sz="2800" dirty="0" err="1"/>
              <a:t>родовища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904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7168" t="12943" r="41022" b="13383"/>
          <a:stretch>
            <a:fillRect/>
          </a:stretch>
        </p:blipFill>
        <p:spPr bwMode="auto">
          <a:xfrm>
            <a:off x="3974792" y="594721"/>
            <a:ext cx="3952855" cy="620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3593" y="43935"/>
            <a:ext cx="711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Оцифрований</a:t>
            </a:r>
            <a:r>
              <a:rPr lang="ru-RU" sz="2400" dirty="0"/>
              <a:t> план та </a:t>
            </a:r>
            <a:r>
              <a:rPr lang="ru-RU" sz="2400" dirty="0" err="1"/>
              <a:t>розділення</a:t>
            </a:r>
            <a:r>
              <a:rPr lang="ru-RU" sz="2400" dirty="0"/>
              <a:t> на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тріщин</a:t>
            </a:r>
            <a:endParaRPr lang="ru-RU" sz="24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76D535D-C569-4791-A715-DBD370C31EC7}"/>
              </a:ext>
            </a:extLst>
          </p:cNvPr>
          <p:cNvSpPr/>
          <p:nvPr/>
        </p:nvSpPr>
        <p:spPr>
          <a:xfrm>
            <a:off x="5822078" y="82296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5B5A5B6-84DC-4224-95FE-B8607A221FD8}"/>
              </a:ext>
            </a:extLst>
          </p:cNvPr>
          <p:cNvSpPr/>
          <p:nvPr/>
        </p:nvSpPr>
        <p:spPr>
          <a:xfrm>
            <a:off x="6476127" y="82296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C969BD1-38B4-4025-B921-C7226B7E3C27}"/>
              </a:ext>
            </a:extLst>
          </p:cNvPr>
          <p:cNvSpPr/>
          <p:nvPr/>
        </p:nvSpPr>
        <p:spPr>
          <a:xfrm>
            <a:off x="5168027" y="80010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35D1CC9-1B0A-41D9-A126-5C5DD5998302}"/>
              </a:ext>
            </a:extLst>
          </p:cNvPr>
          <p:cNvSpPr/>
          <p:nvPr/>
        </p:nvSpPr>
        <p:spPr>
          <a:xfrm>
            <a:off x="4513979" y="82296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9B33260-44B0-4067-958C-E6591A379F7E}"/>
              </a:ext>
            </a:extLst>
          </p:cNvPr>
          <p:cNvSpPr/>
          <p:nvPr/>
        </p:nvSpPr>
        <p:spPr>
          <a:xfrm>
            <a:off x="4513976" y="139700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5D3056F-073D-436F-BB86-F431EA87EE07}"/>
              </a:ext>
            </a:extLst>
          </p:cNvPr>
          <p:cNvSpPr/>
          <p:nvPr/>
        </p:nvSpPr>
        <p:spPr>
          <a:xfrm>
            <a:off x="5061825" y="140335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8D924A0-FF65-4B3F-9F4F-1539B1D673B5}"/>
              </a:ext>
            </a:extLst>
          </p:cNvPr>
          <p:cNvSpPr/>
          <p:nvPr/>
        </p:nvSpPr>
        <p:spPr>
          <a:xfrm>
            <a:off x="5840686" y="140970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600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781" t="26299" r="36536" b="16076"/>
          <a:stretch/>
        </p:blipFill>
        <p:spPr bwMode="auto">
          <a:xfrm>
            <a:off x="1859032" y="116633"/>
            <a:ext cx="2717165" cy="28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6730" y="2983067"/>
            <a:ext cx="210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Загалом по кар'єру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lum bright="20000"/>
          </a:blip>
          <a:srcRect l="11508" t="14196" r="34583" b="14474"/>
          <a:stretch/>
        </p:blipFill>
        <p:spPr bwMode="auto">
          <a:xfrm>
            <a:off x="6528049" y="116632"/>
            <a:ext cx="2666365" cy="282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66406" y="3022408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Північна частина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lum bright="10000" contrast="10000"/>
          </a:blip>
          <a:srcRect l="23467" t="12811" r="22037" b="15661"/>
          <a:stretch/>
        </p:blipFill>
        <p:spPr bwMode="auto">
          <a:xfrm>
            <a:off x="1731207" y="3501009"/>
            <a:ext cx="2900680" cy="30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86723" y="6457396"/>
            <a:ext cx="190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Південна частина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5">
            <a:lum bright="10000" contrast="10000"/>
          </a:blip>
          <a:srcRect l="11425" t="17744" r="34674" b="13363"/>
          <a:stretch/>
        </p:blipFill>
        <p:spPr bwMode="auto">
          <a:xfrm>
            <a:off x="4655840" y="3510013"/>
            <a:ext cx="2938780" cy="30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578910" y="6361535"/>
            <a:ext cx="173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Західна частина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6">
            <a:lum bright="10000" contrast="10000"/>
          </a:blip>
          <a:srcRect l="9447" t="15405" r="39264" b="14799"/>
          <a:stretch/>
        </p:blipFill>
        <p:spPr bwMode="auto">
          <a:xfrm>
            <a:off x="7738637" y="3442788"/>
            <a:ext cx="2770505" cy="301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400256" y="6457396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Східна частина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36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9749" y="-19566"/>
            <a:ext cx="353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Аналіз тріщинуватості родовища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37" y="349766"/>
            <a:ext cx="8274513" cy="56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8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1025354"/>
            <a:ext cx="4962301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3713" y="332656"/>
            <a:ext cx="4375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/>
              <a:t>Густина</a:t>
            </a:r>
            <a:r>
              <a:rPr lang="ru-RU" sz="3200" b="1" i="1" dirty="0"/>
              <a:t> </a:t>
            </a:r>
            <a:r>
              <a:rPr lang="ru-RU" sz="3200" b="1" dirty="0" err="1"/>
              <a:t>тріщинуватості</a:t>
            </a:r>
            <a:r>
              <a:rPr lang="ru-RU" sz="32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21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7B61DA-74A9-4D75-A3A6-0B1E7023C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22545" y="-1099762"/>
            <a:ext cx="5750355" cy="94539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681E6-1EC9-488F-A114-D68E801FDC05}"/>
              </a:ext>
            </a:extLst>
          </p:cNvPr>
          <p:cNvSpPr/>
          <p:nvPr/>
        </p:nvSpPr>
        <p:spPr>
          <a:xfrm>
            <a:off x="3465878" y="60176"/>
            <a:ext cx="6043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тріщин</a:t>
            </a:r>
            <a:endParaRPr lang="ru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95339D-D44F-4B72-A346-21D27BBF7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85763" y="-261020"/>
            <a:ext cx="5820473" cy="83669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3EE34C-0E18-4F15-9352-3A936FFEE03B}"/>
              </a:ext>
            </a:extLst>
          </p:cNvPr>
          <p:cNvSpPr/>
          <p:nvPr/>
        </p:nvSpPr>
        <p:spPr>
          <a:xfrm>
            <a:off x="3465105" y="25318"/>
            <a:ext cx="5018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тріщин</a:t>
            </a:r>
            <a:endParaRPr lang="ru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CC88B76-4CF1-4518-BCC2-B3DD98F1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pic>
        <p:nvPicPr>
          <p:cNvPr id="1029" name="Picture 5" descr="Рис">
            <a:extLst>
              <a:ext uri="{FF2B5EF4-FFF2-40B4-BE49-F238E27FC236}">
                <a16:creationId xmlns:a16="http://schemas.microsoft.com/office/drawing/2014/main" id="{D9CF7232-3EC0-494E-A1E4-3ED4F602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9242" y="-881922"/>
            <a:ext cx="5714649" cy="94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C84049-B921-4A77-B696-34507B72AF94}"/>
              </a:ext>
            </a:extLst>
          </p:cNvPr>
          <p:cNvSpPr/>
          <p:nvPr/>
        </p:nvSpPr>
        <p:spPr>
          <a:xfrm>
            <a:off x="3507308" y="155853"/>
            <a:ext cx="5568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</a:rPr>
              <a:t>Морфологічна класифікація тріщин</a:t>
            </a:r>
            <a:endParaRPr lang="ru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8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/>
              <a:t> Класифікація методів вимірювання і кількісної оцінки тріщинуватості</a:t>
            </a:r>
            <a:endParaRPr lang="ru-RU" sz="2400" dirty="0"/>
          </a:p>
        </p:txBody>
      </p:sp>
      <p:sp>
        <p:nvSpPr>
          <p:cNvPr id="4" name="Rectangle 82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29" y="1196753"/>
            <a:ext cx="7090543" cy="45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3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6B3EBF-2758-4DA4-9E0F-C05CFDE2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52257" y="-1209722"/>
            <a:ext cx="6865231" cy="92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D0D582-0FE1-4FDA-A75F-7D78A11C0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18434" y="-1172926"/>
            <a:ext cx="6352218" cy="89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2765C3-44DB-4877-A50A-4B6F21A40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50" y="984739"/>
            <a:ext cx="5959671" cy="4481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E62CF-2743-46C4-8099-4F3777ED1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823" y="1655607"/>
            <a:ext cx="4554107" cy="313971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5A6BE54-D7F0-4B88-8FC5-102A29216ECC}"/>
              </a:ext>
            </a:extLst>
          </p:cNvPr>
          <p:cNvCxnSpPr>
            <a:cxnSpLocks/>
          </p:cNvCxnSpPr>
          <p:nvPr/>
        </p:nvCxnSpPr>
        <p:spPr>
          <a:xfrm flipH="1" flipV="1">
            <a:off x="2713967" y="2230683"/>
            <a:ext cx="1350498" cy="1107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9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7C5FCB-33A6-416E-8191-AAB68DB92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42" y="1067633"/>
            <a:ext cx="7141130" cy="47227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292C5-AB03-4A84-B818-83805527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7205"/>
            <a:ext cx="7488895" cy="44235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AE13DD-258B-4CB1-AB14-B58A8CEAA765}"/>
              </a:ext>
            </a:extLst>
          </p:cNvPr>
          <p:cNvSpPr/>
          <p:nvPr/>
        </p:nvSpPr>
        <p:spPr>
          <a:xfrm>
            <a:off x="1248528" y="265257"/>
            <a:ext cx="9244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іаграми тріщинуватості </a:t>
            </a:r>
            <a:r>
              <a:rPr lang="uk-UA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Сліпчицького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родовища 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6410854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49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Геометризація тріщинуватості</vt:lpstr>
      <vt:lpstr>Презентация PowerPoint</vt:lpstr>
      <vt:lpstr>Презентация PowerPoint</vt:lpstr>
      <vt:lpstr>Презентация PowerPoint</vt:lpstr>
      <vt:lpstr> Класифікація методів вимірювання і кількісної оцінки тріщинуватості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US2UA</dc:creator>
  <cp:lastModifiedBy>US2UA</cp:lastModifiedBy>
  <cp:revision>9</cp:revision>
  <dcterms:created xsi:type="dcterms:W3CDTF">2021-10-29T08:15:00Z</dcterms:created>
  <dcterms:modified xsi:type="dcterms:W3CDTF">2021-10-29T10:54:06Z</dcterms:modified>
</cp:coreProperties>
</file>