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6C0439-B48D-4C28-8F18-BEB8030B7953}"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9DF45D82-F8B4-46A0-8C95-65A1B2814893}">
      <dgm:prSet/>
      <dgm:spPr/>
      <dgm:t>
        <a:bodyPr/>
        <a:lstStyle/>
        <a:p>
          <a:r>
            <a:rPr lang="uk-UA"/>
            <a:t>Відомо, що положення точки в просторі визначається її прямокутними координатами. Побудова проекції фігури на дві або три площини проекцій можлива лише тоді, коли величини координат точок фігури істотно не різняться між собою, тобто, коли вертикальні та горизонтальні розміри її приблизно однакові.</a:t>
          </a:r>
          <a:endParaRPr lang="en-US"/>
        </a:p>
      </dgm:t>
    </dgm:pt>
    <dgm:pt modelId="{87C2D69D-72FF-4DA6-9E7B-AEF74D89CC3E}" type="parTrans" cxnId="{82C9B590-6128-4D39-A3F4-EE2DA6E4D09E}">
      <dgm:prSet/>
      <dgm:spPr/>
      <dgm:t>
        <a:bodyPr/>
        <a:lstStyle/>
        <a:p>
          <a:endParaRPr lang="en-US"/>
        </a:p>
      </dgm:t>
    </dgm:pt>
    <dgm:pt modelId="{803307B8-A889-4703-94F4-CE8736EE3672}" type="sibTrans" cxnId="{82C9B590-6128-4D39-A3F4-EE2DA6E4D09E}">
      <dgm:prSet/>
      <dgm:spPr/>
      <dgm:t>
        <a:bodyPr/>
        <a:lstStyle/>
        <a:p>
          <a:endParaRPr lang="en-US"/>
        </a:p>
      </dgm:t>
    </dgm:pt>
    <dgm:pt modelId="{E7884E28-90C6-4ACB-A9DA-0686121468AE}">
      <dgm:prSet/>
      <dgm:spPr/>
      <dgm:t>
        <a:bodyPr/>
        <a:lstStyle/>
        <a:p>
          <a:r>
            <a:rPr lang="uk-UA"/>
            <a:t>Якщо ж виникає необхідність зображення фігури, горизонтальні розміри якої набагато перевищують вертикальні, то система трьох площин проекцій виявиться досить незручною у користуванні, оскільки з трьох заданих координат точок фігури практично випадають значно менші за величиною координати </a:t>
          </a:r>
          <a:r>
            <a:rPr lang="uk-UA" i="1"/>
            <a:t>Z </a:t>
          </a:r>
          <a:r>
            <a:rPr lang="uk-UA"/>
            <a:t>і положення фігури у просторі стане невизначеним.</a:t>
          </a:r>
          <a:endParaRPr lang="en-US"/>
        </a:p>
      </dgm:t>
    </dgm:pt>
    <dgm:pt modelId="{C75474D4-FB51-44B4-AE8B-17EC9B23296E}" type="parTrans" cxnId="{B664F6B3-38A0-451F-9FBD-823EEEF1B9DE}">
      <dgm:prSet/>
      <dgm:spPr/>
      <dgm:t>
        <a:bodyPr/>
        <a:lstStyle/>
        <a:p>
          <a:endParaRPr lang="en-US"/>
        </a:p>
      </dgm:t>
    </dgm:pt>
    <dgm:pt modelId="{A80241A3-1A83-45FE-BA16-6CF0223D6585}" type="sibTrans" cxnId="{B664F6B3-38A0-451F-9FBD-823EEEF1B9DE}">
      <dgm:prSet/>
      <dgm:spPr/>
      <dgm:t>
        <a:bodyPr/>
        <a:lstStyle/>
        <a:p>
          <a:endParaRPr lang="en-US"/>
        </a:p>
      </dgm:t>
    </dgm:pt>
    <dgm:pt modelId="{B5FDF772-87C3-4C3B-90C6-1EB6D30568A1}">
      <dgm:prSet/>
      <dgm:spPr/>
      <dgm:t>
        <a:bodyPr/>
        <a:lstStyle/>
        <a:p>
          <a:r>
            <a:rPr lang="uk-UA"/>
            <a:t>До таких об’єктів належать об’єкти вертикального планування – це ділянки землі з різними спорудами на ній: лотками для стоку води, будівельними майданчиками, котлованами.</a:t>
          </a:r>
          <a:endParaRPr lang="en-US"/>
        </a:p>
      </dgm:t>
    </dgm:pt>
    <dgm:pt modelId="{9E5802EC-21E4-4F49-A5F6-F379B5302D6B}" type="parTrans" cxnId="{99562629-6EF8-4AE5-A520-8B11336DE597}">
      <dgm:prSet/>
      <dgm:spPr/>
      <dgm:t>
        <a:bodyPr/>
        <a:lstStyle/>
        <a:p>
          <a:endParaRPr lang="en-US"/>
        </a:p>
      </dgm:t>
    </dgm:pt>
    <dgm:pt modelId="{D1A7AE23-E6B9-467D-9DE7-0F8F2B01872B}" type="sibTrans" cxnId="{99562629-6EF8-4AE5-A520-8B11336DE597}">
      <dgm:prSet/>
      <dgm:spPr/>
      <dgm:t>
        <a:bodyPr/>
        <a:lstStyle/>
        <a:p>
          <a:endParaRPr lang="en-US"/>
        </a:p>
      </dgm:t>
    </dgm:pt>
    <dgm:pt modelId="{B1DD5380-8D11-41ED-9D10-EFF0A5F3803C}">
      <dgm:prSet/>
      <dgm:spPr/>
      <dgm:t>
        <a:bodyPr/>
        <a:lstStyle/>
        <a:p>
          <a:r>
            <a:rPr lang="uk-UA"/>
            <a:t>Для визначення цього положення заміняють побудову проекцій вертикальних величин фігури на числові позначки, які проставляють на горизонтальній площині біля проекцій точок i вказують, на якій відстані від площини проекцій лежить дана точка фігури. Позначки показують перевищення точок над горизонтальною площиною проекцій. При проектуванні земної поверхні за абсолютний нульовий рівень приймають постійний рівень води в Балтійському морі. Інколи використовують умовний нульовий рівень. При цьому всі точки, розміщені вище площини, прийнятої за умовний нульовий рівень, позначають зі знаком «+», а точки, розміщенні нижче площини, позначають зі знаком «-». Знак «+» часто не проставляють.</a:t>
          </a:r>
          <a:endParaRPr lang="en-US"/>
        </a:p>
      </dgm:t>
    </dgm:pt>
    <dgm:pt modelId="{0971CE93-E151-4EC6-9FAE-53B833D51271}" type="parTrans" cxnId="{AB6CED0C-AB72-4B9E-B41B-95322457793C}">
      <dgm:prSet/>
      <dgm:spPr/>
      <dgm:t>
        <a:bodyPr/>
        <a:lstStyle/>
        <a:p>
          <a:endParaRPr lang="en-US"/>
        </a:p>
      </dgm:t>
    </dgm:pt>
    <dgm:pt modelId="{A96F584D-88CE-4198-8BF7-BBB1995BAAE0}" type="sibTrans" cxnId="{AB6CED0C-AB72-4B9E-B41B-95322457793C}">
      <dgm:prSet/>
      <dgm:spPr/>
      <dgm:t>
        <a:bodyPr/>
        <a:lstStyle/>
        <a:p>
          <a:endParaRPr lang="en-US"/>
        </a:p>
      </dgm:t>
    </dgm:pt>
    <dgm:pt modelId="{31A2C951-19F5-48E1-B863-482FE6322BA8}" type="pres">
      <dgm:prSet presAssocID="{E46C0439-B48D-4C28-8F18-BEB8030B7953}" presName="outerComposite" presStyleCnt="0">
        <dgm:presLayoutVars>
          <dgm:chMax val="5"/>
          <dgm:dir/>
          <dgm:resizeHandles val="exact"/>
        </dgm:presLayoutVars>
      </dgm:prSet>
      <dgm:spPr/>
    </dgm:pt>
    <dgm:pt modelId="{83721048-76E8-4D90-B158-F85C5E67BB7C}" type="pres">
      <dgm:prSet presAssocID="{E46C0439-B48D-4C28-8F18-BEB8030B7953}" presName="dummyMaxCanvas" presStyleCnt="0">
        <dgm:presLayoutVars/>
      </dgm:prSet>
      <dgm:spPr/>
    </dgm:pt>
    <dgm:pt modelId="{46044583-0631-4423-A7BC-5BA02491F093}" type="pres">
      <dgm:prSet presAssocID="{E46C0439-B48D-4C28-8F18-BEB8030B7953}" presName="FourNodes_1" presStyleLbl="node1" presStyleIdx="0" presStyleCnt="4">
        <dgm:presLayoutVars>
          <dgm:bulletEnabled val="1"/>
        </dgm:presLayoutVars>
      </dgm:prSet>
      <dgm:spPr/>
    </dgm:pt>
    <dgm:pt modelId="{55D48CDC-28E3-4BFD-8305-B1FC609EEBD7}" type="pres">
      <dgm:prSet presAssocID="{E46C0439-B48D-4C28-8F18-BEB8030B7953}" presName="FourNodes_2" presStyleLbl="node1" presStyleIdx="1" presStyleCnt="4">
        <dgm:presLayoutVars>
          <dgm:bulletEnabled val="1"/>
        </dgm:presLayoutVars>
      </dgm:prSet>
      <dgm:spPr/>
    </dgm:pt>
    <dgm:pt modelId="{9DB17629-B4BB-418A-BD5E-DA4BF4E916C0}" type="pres">
      <dgm:prSet presAssocID="{E46C0439-B48D-4C28-8F18-BEB8030B7953}" presName="FourNodes_3" presStyleLbl="node1" presStyleIdx="2" presStyleCnt="4">
        <dgm:presLayoutVars>
          <dgm:bulletEnabled val="1"/>
        </dgm:presLayoutVars>
      </dgm:prSet>
      <dgm:spPr/>
    </dgm:pt>
    <dgm:pt modelId="{FEBAD409-E783-45E8-A227-4B85E4CA6E05}" type="pres">
      <dgm:prSet presAssocID="{E46C0439-B48D-4C28-8F18-BEB8030B7953}" presName="FourNodes_4" presStyleLbl="node1" presStyleIdx="3" presStyleCnt="4">
        <dgm:presLayoutVars>
          <dgm:bulletEnabled val="1"/>
        </dgm:presLayoutVars>
      </dgm:prSet>
      <dgm:spPr/>
    </dgm:pt>
    <dgm:pt modelId="{1DB80B11-5B65-459D-8363-DC73E576E153}" type="pres">
      <dgm:prSet presAssocID="{E46C0439-B48D-4C28-8F18-BEB8030B7953}" presName="FourConn_1-2" presStyleLbl="fgAccFollowNode1" presStyleIdx="0" presStyleCnt="3">
        <dgm:presLayoutVars>
          <dgm:bulletEnabled val="1"/>
        </dgm:presLayoutVars>
      </dgm:prSet>
      <dgm:spPr/>
    </dgm:pt>
    <dgm:pt modelId="{393F4652-EF0E-4DB9-A6AD-7B37F560723A}" type="pres">
      <dgm:prSet presAssocID="{E46C0439-B48D-4C28-8F18-BEB8030B7953}" presName="FourConn_2-3" presStyleLbl="fgAccFollowNode1" presStyleIdx="1" presStyleCnt="3">
        <dgm:presLayoutVars>
          <dgm:bulletEnabled val="1"/>
        </dgm:presLayoutVars>
      </dgm:prSet>
      <dgm:spPr/>
    </dgm:pt>
    <dgm:pt modelId="{71FA7136-BEC3-44DB-B0AB-D699D0BBB7D5}" type="pres">
      <dgm:prSet presAssocID="{E46C0439-B48D-4C28-8F18-BEB8030B7953}" presName="FourConn_3-4" presStyleLbl="fgAccFollowNode1" presStyleIdx="2" presStyleCnt="3">
        <dgm:presLayoutVars>
          <dgm:bulletEnabled val="1"/>
        </dgm:presLayoutVars>
      </dgm:prSet>
      <dgm:spPr/>
    </dgm:pt>
    <dgm:pt modelId="{DE3DCF46-F3C4-4215-8256-7F28D837B0A7}" type="pres">
      <dgm:prSet presAssocID="{E46C0439-B48D-4C28-8F18-BEB8030B7953}" presName="FourNodes_1_text" presStyleLbl="node1" presStyleIdx="3" presStyleCnt="4">
        <dgm:presLayoutVars>
          <dgm:bulletEnabled val="1"/>
        </dgm:presLayoutVars>
      </dgm:prSet>
      <dgm:spPr/>
    </dgm:pt>
    <dgm:pt modelId="{CB01450D-6655-4778-BFFD-3E6F39FD70D2}" type="pres">
      <dgm:prSet presAssocID="{E46C0439-B48D-4C28-8F18-BEB8030B7953}" presName="FourNodes_2_text" presStyleLbl="node1" presStyleIdx="3" presStyleCnt="4">
        <dgm:presLayoutVars>
          <dgm:bulletEnabled val="1"/>
        </dgm:presLayoutVars>
      </dgm:prSet>
      <dgm:spPr/>
    </dgm:pt>
    <dgm:pt modelId="{15D05F52-037B-4155-BA3A-6E24349C27E8}" type="pres">
      <dgm:prSet presAssocID="{E46C0439-B48D-4C28-8F18-BEB8030B7953}" presName="FourNodes_3_text" presStyleLbl="node1" presStyleIdx="3" presStyleCnt="4">
        <dgm:presLayoutVars>
          <dgm:bulletEnabled val="1"/>
        </dgm:presLayoutVars>
      </dgm:prSet>
      <dgm:spPr/>
    </dgm:pt>
    <dgm:pt modelId="{E100563A-6146-4505-B2CA-84459A24B2CA}" type="pres">
      <dgm:prSet presAssocID="{E46C0439-B48D-4C28-8F18-BEB8030B7953}" presName="FourNodes_4_text" presStyleLbl="node1" presStyleIdx="3" presStyleCnt="4">
        <dgm:presLayoutVars>
          <dgm:bulletEnabled val="1"/>
        </dgm:presLayoutVars>
      </dgm:prSet>
      <dgm:spPr/>
    </dgm:pt>
  </dgm:ptLst>
  <dgm:cxnLst>
    <dgm:cxn modelId="{AB6CED0C-AB72-4B9E-B41B-95322457793C}" srcId="{E46C0439-B48D-4C28-8F18-BEB8030B7953}" destId="{B1DD5380-8D11-41ED-9D10-EFF0A5F3803C}" srcOrd="3" destOrd="0" parTransId="{0971CE93-E151-4EC6-9FAE-53B833D51271}" sibTransId="{A96F584D-88CE-4198-8BF7-BBB1995BAAE0}"/>
    <dgm:cxn modelId="{C23AF70E-C907-4FF2-A702-C8B6FFBADD52}" type="presOf" srcId="{E46C0439-B48D-4C28-8F18-BEB8030B7953}" destId="{31A2C951-19F5-48E1-B863-482FE6322BA8}" srcOrd="0" destOrd="0" presId="urn:microsoft.com/office/officeart/2005/8/layout/vProcess5"/>
    <dgm:cxn modelId="{CC4EA50F-8371-4FD5-AE2E-CDCEAC6BDD0C}" type="presOf" srcId="{A80241A3-1A83-45FE-BA16-6CF0223D6585}" destId="{393F4652-EF0E-4DB9-A6AD-7B37F560723A}" srcOrd="0" destOrd="0" presId="urn:microsoft.com/office/officeart/2005/8/layout/vProcess5"/>
    <dgm:cxn modelId="{99562629-6EF8-4AE5-A520-8B11336DE597}" srcId="{E46C0439-B48D-4C28-8F18-BEB8030B7953}" destId="{B5FDF772-87C3-4C3B-90C6-1EB6D30568A1}" srcOrd="2" destOrd="0" parTransId="{9E5802EC-21E4-4F49-A5F6-F379B5302D6B}" sibTransId="{D1A7AE23-E6B9-467D-9DE7-0F8F2B01872B}"/>
    <dgm:cxn modelId="{CA8C1942-FA49-4C25-BE1F-A555E3562FD3}" type="presOf" srcId="{E7884E28-90C6-4ACB-A9DA-0686121468AE}" destId="{55D48CDC-28E3-4BFD-8305-B1FC609EEBD7}" srcOrd="0" destOrd="0" presId="urn:microsoft.com/office/officeart/2005/8/layout/vProcess5"/>
    <dgm:cxn modelId="{173B6C72-391E-4863-A77E-29C54C9DCAA4}" type="presOf" srcId="{9DF45D82-F8B4-46A0-8C95-65A1B2814893}" destId="{DE3DCF46-F3C4-4215-8256-7F28D837B0A7}" srcOrd="1" destOrd="0" presId="urn:microsoft.com/office/officeart/2005/8/layout/vProcess5"/>
    <dgm:cxn modelId="{EDACF953-E053-489A-A4F7-1D414E3D58C8}" type="presOf" srcId="{B5FDF772-87C3-4C3B-90C6-1EB6D30568A1}" destId="{9DB17629-B4BB-418A-BD5E-DA4BF4E916C0}" srcOrd="0" destOrd="0" presId="urn:microsoft.com/office/officeart/2005/8/layout/vProcess5"/>
    <dgm:cxn modelId="{F01A008A-9639-4275-B699-8D3E80993C23}" type="presOf" srcId="{9DF45D82-F8B4-46A0-8C95-65A1B2814893}" destId="{46044583-0631-4423-A7BC-5BA02491F093}" srcOrd="0" destOrd="0" presId="urn:microsoft.com/office/officeart/2005/8/layout/vProcess5"/>
    <dgm:cxn modelId="{82C9B590-6128-4D39-A3F4-EE2DA6E4D09E}" srcId="{E46C0439-B48D-4C28-8F18-BEB8030B7953}" destId="{9DF45D82-F8B4-46A0-8C95-65A1B2814893}" srcOrd="0" destOrd="0" parTransId="{87C2D69D-72FF-4DA6-9E7B-AEF74D89CC3E}" sibTransId="{803307B8-A889-4703-94F4-CE8736EE3672}"/>
    <dgm:cxn modelId="{562A3C9E-4D76-483A-A378-9897D56554C5}" type="presOf" srcId="{803307B8-A889-4703-94F4-CE8736EE3672}" destId="{1DB80B11-5B65-459D-8363-DC73E576E153}" srcOrd="0" destOrd="0" presId="urn:microsoft.com/office/officeart/2005/8/layout/vProcess5"/>
    <dgm:cxn modelId="{18481AA6-5B12-4E77-8914-522C222174F1}" type="presOf" srcId="{E7884E28-90C6-4ACB-A9DA-0686121468AE}" destId="{CB01450D-6655-4778-BFFD-3E6F39FD70D2}" srcOrd="1" destOrd="0" presId="urn:microsoft.com/office/officeart/2005/8/layout/vProcess5"/>
    <dgm:cxn modelId="{B664F6B3-38A0-451F-9FBD-823EEEF1B9DE}" srcId="{E46C0439-B48D-4C28-8F18-BEB8030B7953}" destId="{E7884E28-90C6-4ACB-A9DA-0686121468AE}" srcOrd="1" destOrd="0" parTransId="{C75474D4-FB51-44B4-AE8B-17EC9B23296E}" sibTransId="{A80241A3-1A83-45FE-BA16-6CF0223D6585}"/>
    <dgm:cxn modelId="{AB2920B6-6689-4800-8604-EA01BC2F1EBA}" type="presOf" srcId="{B5FDF772-87C3-4C3B-90C6-1EB6D30568A1}" destId="{15D05F52-037B-4155-BA3A-6E24349C27E8}" srcOrd="1" destOrd="0" presId="urn:microsoft.com/office/officeart/2005/8/layout/vProcess5"/>
    <dgm:cxn modelId="{CF8E96BC-D81A-484D-BDDF-A6465FA5936B}" type="presOf" srcId="{B1DD5380-8D11-41ED-9D10-EFF0A5F3803C}" destId="{FEBAD409-E783-45E8-A227-4B85E4CA6E05}" srcOrd="0" destOrd="0" presId="urn:microsoft.com/office/officeart/2005/8/layout/vProcess5"/>
    <dgm:cxn modelId="{38E890C9-863B-4B9F-A057-CDE383976356}" type="presOf" srcId="{B1DD5380-8D11-41ED-9D10-EFF0A5F3803C}" destId="{E100563A-6146-4505-B2CA-84459A24B2CA}" srcOrd="1" destOrd="0" presId="urn:microsoft.com/office/officeart/2005/8/layout/vProcess5"/>
    <dgm:cxn modelId="{3A85A7D2-7DFE-43F8-A582-A476049357B6}" type="presOf" srcId="{D1A7AE23-E6B9-467D-9DE7-0F8F2B01872B}" destId="{71FA7136-BEC3-44DB-B0AB-D699D0BBB7D5}" srcOrd="0" destOrd="0" presId="urn:microsoft.com/office/officeart/2005/8/layout/vProcess5"/>
    <dgm:cxn modelId="{735FF293-3A00-453A-974A-5FB17C36DAB7}" type="presParOf" srcId="{31A2C951-19F5-48E1-B863-482FE6322BA8}" destId="{83721048-76E8-4D90-B158-F85C5E67BB7C}" srcOrd="0" destOrd="0" presId="urn:microsoft.com/office/officeart/2005/8/layout/vProcess5"/>
    <dgm:cxn modelId="{1DAAF6DC-8613-4714-8EC8-1FE1293F910F}" type="presParOf" srcId="{31A2C951-19F5-48E1-B863-482FE6322BA8}" destId="{46044583-0631-4423-A7BC-5BA02491F093}" srcOrd="1" destOrd="0" presId="urn:microsoft.com/office/officeart/2005/8/layout/vProcess5"/>
    <dgm:cxn modelId="{2255B10E-6E17-42D8-80A6-7B2975EAB065}" type="presParOf" srcId="{31A2C951-19F5-48E1-B863-482FE6322BA8}" destId="{55D48CDC-28E3-4BFD-8305-B1FC609EEBD7}" srcOrd="2" destOrd="0" presId="urn:microsoft.com/office/officeart/2005/8/layout/vProcess5"/>
    <dgm:cxn modelId="{A022F234-B0AE-4B30-BBAC-3F373EF07596}" type="presParOf" srcId="{31A2C951-19F5-48E1-B863-482FE6322BA8}" destId="{9DB17629-B4BB-418A-BD5E-DA4BF4E916C0}" srcOrd="3" destOrd="0" presId="urn:microsoft.com/office/officeart/2005/8/layout/vProcess5"/>
    <dgm:cxn modelId="{7DD03706-8F46-47B9-ACFA-EFD039235338}" type="presParOf" srcId="{31A2C951-19F5-48E1-B863-482FE6322BA8}" destId="{FEBAD409-E783-45E8-A227-4B85E4CA6E05}" srcOrd="4" destOrd="0" presId="urn:microsoft.com/office/officeart/2005/8/layout/vProcess5"/>
    <dgm:cxn modelId="{28E7F439-6312-4B68-8679-FCB426739D51}" type="presParOf" srcId="{31A2C951-19F5-48E1-B863-482FE6322BA8}" destId="{1DB80B11-5B65-459D-8363-DC73E576E153}" srcOrd="5" destOrd="0" presId="urn:microsoft.com/office/officeart/2005/8/layout/vProcess5"/>
    <dgm:cxn modelId="{6E76E012-AE61-4084-B298-984B7C1AB786}" type="presParOf" srcId="{31A2C951-19F5-48E1-B863-482FE6322BA8}" destId="{393F4652-EF0E-4DB9-A6AD-7B37F560723A}" srcOrd="6" destOrd="0" presId="urn:microsoft.com/office/officeart/2005/8/layout/vProcess5"/>
    <dgm:cxn modelId="{4304BDAC-86E9-4F20-AE89-B81C902FAD5B}" type="presParOf" srcId="{31A2C951-19F5-48E1-B863-482FE6322BA8}" destId="{71FA7136-BEC3-44DB-B0AB-D699D0BBB7D5}" srcOrd="7" destOrd="0" presId="urn:microsoft.com/office/officeart/2005/8/layout/vProcess5"/>
    <dgm:cxn modelId="{DE37F8A1-753F-4B6D-A845-8DF5BD3FFDF6}" type="presParOf" srcId="{31A2C951-19F5-48E1-B863-482FE6322BA8}" destId="{DE3DCF46-F3C4-4215-8256-7F28D837B0A7}" srcOrd="8" destOrd="0" presId="urn:microsoft.com/office/officeart/2005/8/layout/vProcess5"/>
    <dgm:cxn modelId="{E50E8DDB-568A-495D-A82B-BE7C8317E3F0}" type="presParOf" srcId="{31A2C951-19F5-48E1-B863-482FE6322BA8}" destId="{CB01450D-6655-4778-BFFD-3E6F39FD70D2}" srcOrd="9" destOrd="0" presId="urn:microsoft.com/office/officeart/2005/8/layout/vProcess5"/>
    <dgm:cxn modelId="{805CAB36-202B-4976-8511-21C256B6055E}" type="presParOf" srcId="{31A2C951-19F5-48E1-B863-482FE6322BA8}" destId="{15D05F52-037B-4155-BA3A-6E24349C27E8}" srcOrd="10" destOrd="0" presId="urn:microsoft.com/office/officeart/2005/8/layout/vProcess5"/>
    <dgm:cxn modelId="{6030C5D5-639C-4C21-A7E2-EB9347DC08AC}" type="presParOf" srcId="{31A2C951-19F5-48E1-B863-482FE6322BA8}" destId="{E100563A-6146-4505-B2CA-84459A24B2CA}"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32B626-DCBC-432D-B414-5CDE399361D4}"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BCF4351-2FB2-4E4A-A386-3B2676D269D8}">
      <dgm:prSet/>
      <dgm:spPr/>
      <dgm:t>
        <a:bodyPr/>
        <a:lstStyle/>
        <a:p>
          <a:r>
            <a:rPr lang="uk-UA"/>
            <a:t>Проекції з числовими позначками виконують в заданому масштабі на основі прямокутного проектування на одну площину проекцій, за яку здебільшого приймають горизонтальну площину проекцій </a:t>
          </a:r>
          <a:r>
            <a:rPr lang="uk-UA" i="1"/>
            <a:t>П</a:t>
          </a:r>
          <a:r>
            <a:rPr lang="uk-UA" i="1" baseline="-25000"/>
            <a:t>1</a:t>
          </a:r>
          <a:r>
            <a:rPr lang="uk-UA"/>
            <a:t>.</a:t>
          </a:r>
          <a:endParaRPr lang="en-US"/>
        </a:p>
      </dgm:t>
    </dgm:pt>
    <dgm:pt modelId="{0FC79E19-AAD1-4B54-B77A-7D3E419C682A}" type="parTrans" cxnId="{8BB2D367-6852-48C1-A057-30A80F3DCDF9}">
      <dgm:prSet/>
      <dgm:spPr/>
      <dgm:t>
        <a:bodyPr/>
        <a:lstStyle/>
        <a:p>
          <a:endParaRPr lang="en-US"/>
        </a:p>
      </dgm:t>
    </dgm:pt>
    <dgm:pt modelId="{3B65D475-2790-4B5C-8A52-61FAECF844AC}" type="sibTrans" cxnId="{8BB2D367-6852-48C1-A057-30A80F3DCDF9}">
      <dgm:prSet/>
      <dgm:spPr/>
      <dgm:t>
        <a:bodyPr/>
        <a:lstStyle/>
        <a:p>
          <a:endParaRPr lang="en-US"/>
        </a:p>
      </dgm:t>
    </dgm:pt>
    <dgm:pt modelId="{8D014E98-F9AC-4B01-A9A5-64333EE1DE4A}">
      <dgm:prSet/>
      <dgm:spPr/>
      <dgm:t>
        <a:bodyPr/>
        <a:lstStyle/>
        <a:p>
          <a:r>
            <a:rPr lang="uk-UA"/>
            <a:t>Спосіб проекцій з числовими позначками застосовують для зображення ділянок земної поверхні майбутнього будівництва різноманітних споруд, виготовлення топографічних та інших карт, оскільки в цих випадках вертикальний розмір (висота) предмета невеликий порівняно з його горизонтальними розмірами (довжиною, шириною) і вертикальну проекцію будувати незручно.</a:t>
          </a:r>
          <a:endParaRPr lang="en-US"/>
        </a:p>
      </dgm:t>
    </dgm:pt>
    <dgm:pt modelId="{5173DC01-FDCC-4335-B771-EA8A49B83438}" type="parTrans" cxnId="{2F360C56-2DC7-43DA-BA80-7A6388F7F761}">
      <dgm:prSet/>
      <dgm:spPr/>
      <dgm:t>
        <a:bodyPr/>
        <a:lstStyle/>
        <a:p>
          <a:endParaRPr lang="en-US"/>
        </a:p>
      </dgm:t>
    </dgm:pt>
    <dgm:pt modelId="{B6D2ADC3-A71D-4D8B-8D06-BCF1032B5791}" type="sibTrans" cxnId="{2F360C56-2DC7-43DA-BA80-7A6388F7F761}">
      <dgm:prSet/>
      <dgm:spPr/>
      <dgm:t>
        <a:bodyPr/>
        <a:lstStyle/>
        <a:p>
          <a:endParaRPr lang="en-US"/>
        </a:p>
      </dgm:t>
    </dgm:pt>
    <dgm:pt modelId="{882EC931-A08B-4C57-8D10-DD9BA631A8A9}" type="pres">
      <dgm:prSet presAssocID="{F132B626-DCBC-432D-B414-5CDE399361D4}" presName="hierChild1" presStyleCnt="0">
        <dgm:presLayoutVars>
          <dgm:chPref val="1"/>
          <dgm:dir/>
          <dgm:animOne val="branch"/>
          <dgm:animLvl val="lvl"/>
          <dgm:resizeHandles/>
        </dgm:presLayoutVars>
      </dgm:prSet>
      <dgm:spPr/>
    </dgm:pt>
    <dgm:pt modelId="{8559227C-3969-432A-95DD-582126FA1C5C}" type="pres">
      <dgm:prSet presAssocID="{0BCF4351-2FB2-4E4A-A386-3B2676D269D8}" presName="hierRoot1" presStyleCnt="0"/>
      <dgm:spPr/>
    </dgm:pt>
    <dgm:pt modelId="{A30AD6B5-BC86-429A-BE28-F11F852C138C}" type="pres">
      <dgm:prSet presAssocID="{0BCF4351-2FB2-4E4A-A386-3B2676D269D8}" presName="composite" presStyleCnt="0"/>
      <dgm:spPr/>
    </dgm:pt>
    <dgm:pt modelId="{04D2DB5D-F7F8-4BAC-9F54-FF0D1A4CAEE2}" type="pres">
      <dgm:prSet presAssocID="{0BCF4351-2FB2-4E4A-A386-3B2676D269D8}" presName="background" presStyleLbl="node0" presStyleIdx="0" presStyleCnt="2"/>
      <dgm:spPr/>
    </dgm:pt>
    <dgm:pt modelId="{BDD1BCA1-ADEE-4B88-8BAB-D16FDB769E9C}" type="pres">
      <dgm:prSet presAssocID="{0BCF4351-2FB2-4E4A-A386-3B2676D269D8}" presName="text" presStyleLbl="fgAcc0" presStyleIdx="0" presStyleCnt="2">
        <dgm:presLayoutVars>
          <dgm:chPref val="3"/>
        </dgm:presLayoutVars>
      </dgm:prSet>
      <dgm:spPr/>
    </dgm:pt>
    <dgm:pt modelId="{B1345F47-16E2-4B2E-AA41-65953FC1026F}" type="pres">
      <dgm:prSet presAssocID="{0BCF4351-2FB2-4E4A-A386-3B2676D269D8}" presName="hierChild2" presStyleCnt="0"/>
      <dgm:spPr/>
    </dgm:pt>
    <dgm:pt modelId="{71412A82-7157-407B-AE88-5A74180A5D8C}" type="pres">
      <dgm:prSet presAssocID="{8D014E98-F9AC-4B01-A9A5-64333EE1DE4A}" presName="hierRoot1" presStyleCnt="0"/>
      <dgm:spPr/>
    </dgm:pt>
    <dgm:pt modelId="{FF4668BB-0198-4605-AEC1-8BBC251CD2BD}" type="pres">
      <dgm:prSet presAssocID="{8D014E98-F9AC-4B01-A9A5-64333EE1DE4A}" presName="composite" presStyleCnt="0"/>
      <dgm:spPr/>
    </dgm:pt>
    <dgm:pt modelId="{9B16BD5A-DBBC-4286-8288-4CAD5534E703}" type="pres">
      <dgm:prSet presAssocID="{8D014E98-F9AC-4B01-A9A5-64333EE1DE4A}" presName="background" presStyleLbl="node0" presStyleIdx="1" presStyleCnt="2"/>
      <dgm:spPr/>
    </dgm:pt>
    <dgm:pt modelId="{C137954B-B5B4-4FE6-99B0-7C72ADB0FBE3}" type="pres">
      <dgm:prSet presAssocID="{8D014E98-F9AC-4B01-A9A5-64333EE1DE4A}" presName="text" presStyleLbl="fgAcc0" presStyleIdx="1" presStyleCnt="2">
        <dgm:presLayoutVars>
          <dgm:chPref val="3"/>
        </dgm:presLayoutVars>
      </dgm:prSet>
      <dgm:spPr/>
    </dgm:pt>
    <dgm:pt modelId="{4F0A7C07-2D45-4A10-A12E-3ED36D7E5730}" type="pres">
      <dgm:prSet presAssocID="{8D014E98-F9AC-4B01-A9A5-64333EE1DE4A}" presName="hierChild2" presStyleCnt="0"/>
      <dgm:spPr/>
    </dgm:pt>
  </dgm:ptLst>
  <dgm:cxnLst>
    <dgm:cxn modelId="{14409618-B684-4784-B47F-14E98BF9532B}" type="presOf" srcId="{8D014E98-F9AC-4B01-A9A5-64333EE1DE4A}" destId="{C137954B-B5B4-4FE6-99B0-7C72ADB0FBE3}" srcOrd="0" destOrd="0" presId="urn:microsoft.com/office/officeart/2005/8/layout/hierarchy1"/>
    <dgm:cxn modelId="{8BB2D367-6852-48C1-A057-30A80F3DCDF9}" srcId="{F132B626-DCBC-432D-B414-5CDE399361D4}" destId="{0BCF4351-2FB2-4E4A-A386-3B2676D269D8}" srcOrd="0" destOrd="0" parTransId="{0FC79E19-AAD1-4B54-B77A-7D3E419C682A}" sibTransId="{3B65D475-2790-4B5C-8A52-61FAECF844AC}"/>
    <dgm:cxn modelId="{2F360C56-2DC7-43DA-BA80-7A6388F7F761}" srcId="{F132B626-DCBC-432D-B414-5CDE399361D4}" destId="{8D014E98-F9AC-4B01-A9A5-64333EE1DE4A}" srcOrd="1" destOrd="0" parTransId="{5173DC01-FDCC-4335-B771-EA8A49B83438}" sibTransId="{B6D2ADC3-A71D-4D8B-8D06-BCF1032B5791}"/>
    <dgm:cxn modelId="{93795390-C2B6-47F2-81D6-CB79ABA775A9}" type="presOf" srcId="{0BCF4351-2FB2-4E4A-A386-3B2676D269D8}" destId="{BDD1BCA1-ADEE-4B88-8BAB-D16FDB769E9C}" srcOrd="0" destOrd="0" presId="urn:microsoft.com/office/officeart/2005/8/layout/hierarchy1"/>
    <dgm:cxn modelId="{0C5C1092-2235-4A6D-BE6E-ADBD5130B8AA}" type="presOf" srcId="{F132B626-DCBC-432D-B414-5CDE399361D4}" destId="{882EC931-A08B-4C57-8D10-DD9BA631A8A9}" srcOrd="0" destOrd="0" presId="urn:microsoft.com/office/officeart/2005/8/layout/hierarchy1"/>
    <dgm:cxn modelId="{D32B9F9A-0F53-4333-B53B-954FAA68A0A0}" type="presParOf" srcId="{882EC931-A08B-4C57-8D10-DD9BA631A8A9}" destId="{8559227C-3969-432A-95DD-582126FA1C5C}" srcOrd="0" destOrd="0" presId="urn:microsoft.com/office/officeart/2005/8/layout/hierarchy1"/>
    <dgm:cxn modelId="{C9C8D250-5B49-42CF-BC83-3F5BD235106F}" type="presParOf" srcId="{8559227C-3969-432A-95DD-582126FA1C5C}" destId="{A30AD6B5-BC86-429A-BE28-F11F852C138C}" srcOrd="0" destOrd="0" presId="urn:microsoft.com/office/officeart/2005/8/layout/hierarchy1"/>
    <dgm:cxn modelId="{5F0B8AFA-BCF7-494F-91F5-9AF590607A5A}" type="presParOf" srcId="{A30AD6B5-BC86-429A-BE28-F11F852C138C}" destId="{04D2DB5D-F7F8-4BAC-9F54-FF0D1A4CAEE2}" srcOrd="0" destOrd="0" presId="urn:microsoft.com/office/officeart/2005/8/layout/hierarchy1"/>
    <dgm:cxn modelId="{97606D17-5F42-47B0-9258-9642738AF3D6}" type="presParOf" srcId="{A30AD6B5-BC86-429A-BE28-F11F852C138C}" destId="{BDD1BCA1-ADEE-4B88-8BAB-D16FDB769E9C}" srcOrd="1" destOrd="0" presId="urn:microsoft.com/office/officeart/2005/8/layout/hierarchy1"/>
    <dgm:cxn modelId="{88187A72-DB13-43E4-9E0B-0C9564DD6934}" type="presParOf" srcId="{8559227C-3969-432A-95DD-582126FA1C5C}" destId="{B1345F47-16E2-4B2E-AA41-65953FC1026F}" srcOrd="1" destOrd="0" presId="urn:microsoft.com/office/officeart/2005/8/layout/hierarchy1"/>
    <dgm:cxn modelId="{04D8681D-D056-4869-A7F0-C17F562E180D}" type="presParOf" srcId="{882EC931-A08B-4C57-8D10-DD9BA631A8A9}" destId="{71412A82-7157-407B-AE88-5A74180A5D8C}" srcOrd="1" destOrd="0" presId="urn:microsoft.com/office/officeart/2005/8/layout/hierarchy1"/>
    <dgm:cxn modelId="{80989786-CEB4-4A22-9063-83486E3A26A8}" type="presParOf" srcId="{71412A82-7157-407B-AE88-5A74180A5D8C}" destId="{FF4668BB-0198-4605-AEC1-8BBC251CD2BD}" srcOrd="0" destOrd="0" presId="urn:microsoft.com/office/officeart/2005/8/layout/hierarchy1"/>
    <dgm:cxn modelId="{8D732476-B747-4643-8C09-CD45D8D0B8CF}" type="presParOf" srcId="{FF4668BB-0198-4605-AEC1-8BBC251CD2BD}" destId="{9B16BD5A-DBBC-4286-8288-4CAD5534E703}" srcOrd="0" destOrd="0" presId="urn:microsoft.com/office/officeart/2005/8/layout/hierarchy1"/>
    <dgm:cxn modelId="{167B568D-2B2A-4488-B888-3948402B0064}" type="presParOf" srcId="{FF4668BB-0198-4605-AEC1-8BBC251CD2BD}" destId="{C137954B-B5B4-4FE6-99B0-7C72ADB0FBE3}" srcOrd="1" destOrd="0" presId="urn:microsoft.com/office/officeart/2005/8/layout/hierarchy1"/>
    <dgm:cxn modelId="{74E689C4-1753-4A83-8031-E0976CA3AE00}" type="presParOf" srcId="{71412A82-7157-407B-AE88-5A74180A5D8C}" destId="{4F0A7C07-2D45-4A10-A12E-3ED36D7E573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044583-0631-4423-A7BC-5BA02491F093}">
      <dsp:nvSpPr>
        <dsp:cNvPr id="0" name=""/>
        <dsp:cNvSpPr/>
      </dsp:nvSpPr>
      <dsp:spPr>
        <a:xfrm>
          <a:off x="0" y="0"/>
          <a:ext cx="9385873" cy="140338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uk-UA" sz="1200" kern="1200"/>
            <a:t>Відомо, що положення точки в просторі визначається її прямокутними координатами. Побудова проекції фігури на дві або три площини проекцій можлива лише тоді, коли величини координат точок фігури істотно не різняться між собою, тобто, коли вертикальні та горизонтальні розміри її приблизно однакові.</a:t>
          </a:r>
          <a:endParaRPr lang="en-US" sz="1200" kern="1200"/>
        </a:p>
      </dsp:txBody>
      <dsp:txXfrm>
        <a:off x="41104" y="41104"/>
        <a:ext cx="7752923" cy="1321178"/>
      </dsp:txXfrm>
    </dsp:sp>
    <dsp:sp modelId="{55D48CDC-28E3-4BFD-8305-B1FC609EEBD7}">
      <dsp:nvSpPr>
        <dsp:cNvPr id="0" name=""/>
        <dsp:cNvSpPr/>
      </dsp:nvSpPr>
      <dsp:spPr>
        <a:xfrm>
          <a:off x="786066" y="1658547"/>
          <a:ext cx="9385873" cy="140338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uk-UA" sz="1200" kern="1200"/>
            <a:t>Якщо ж виникає необхідність зображення фігури, горизонтальні розміри якої набагато перевищують вертикальні, то система трьох площин проекцій виявиться досить незручною у користуванні, оскільки з трьох заданих координат точок фігури практично випадають значно менші за величиною координати </a:t>
          </a:r>
          <a:r>
            <a:rPr lang="uk-UA" sz="1200" i="1" kern="1200"/>
            <a:t>Z </a:t>
          </a:r>
          <a:r>
            <a:rPr lang="uk-UA" sz="1200" kern="1200"/>
            <a:t>і положення фігури у просторі стане невизначеним.</a:t>
          </a:r>
          <a:endParaRPr lang="en-US" sz="1200" kern="1200"/>
        </a:p>
      </dsp:txBody>
      <dsp:txXfrm>
        <a:off x="827170" y="1699651"/>
        <a:ext cx="7605397" cy="1321178"/>
      </dsp:txXfrm>
    </dsp:sp>
    <dsp:sp modelId="{9DB17629-B4BB-418A-BD5E-DA4BF4E916C0}">
      <dsp:nvSpPr>
        <dsp:cNvPr id="0" name=""/>
        <dsp:cNvSpPr/>
      </dsp:nvSpPr>
      <dsp:spPr>
        <a:xfrm>
          <a:off x="1560401" y="3317094"/>
          <a:ext cx="9385873" cy="140338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uk-UA" sz="1200" kern="1200"/>
            <a:t>До таких об’єктів належать об’єкти вертикального планування – це ділянки землі з різними спорудами на ній: лотками для стоку води, будівельними майданчиками, котлованами.</a:t>
          </a:r>
          <a:endParaRPr lang="en-US" sz="1200" kern="1200"/>
        </a:p>
      </dsp:txBody>
      <dsp:txXfrm>
        <a:off x="1601505" y="3358198"/>
        <a:ext cx="7617130" cy="1321178"/>
      </dsp:txXfrm>
    </dsp:sp>
    <dsp:sp modelId="{FEBAD409-E783-45E8-A227-4B85E4CA6E05}">
      <dsp:nvSpPr>
        <dsp:cNvPr id="0" name=""/>
        <dsp:cNvSpPr/>
      </dsp:nvSpPr>
      <dsp:spPr>
        <a:xfrm>
          <a:off x="2346468" y="4975641"/>
          <a:ext cx="9385873" cy="140338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uk-UA" sz="1200" kern="1200"/>
            <a:t>Для визначення цього положення заміняють побудову проекцій вертикальних величин фігури на числові позначки, які проставляють на горизонтальній площині біля проекцій точок i вказують, на якій відстані від площини проекцій лежить дана точка фігури. Позначки показують перевищення точок над горизонтальною площиною проекцій. При проектуванні земної поверхні за абсолютний нульовий рівень приймають постійний рівень води в Балтійському морі. Інколи використовують умовний нульовий рівень. При цьому всі точки, розміщені вище площини, прийнятої за умовний нульовий рівень, позначають зі знаком «+», а точки, розміщенні нижче площини, позначають зі знаком «-». Знак «+» часто не проставляють.</a:t>
          </a:r>
          <a:endParaRPr lang="en-US" sz="1200" kern="1200"/>
        </a:p>
      </dsp:txBody>
      <dsp:txXfrm>
        <a:off x="2387572" y="5016745"/>
        <a:ext cx="7605397" cy="1321178"/>
      </dsp:txXfrm>
    </dsp:sp>
    <dsp:sp modelId="{1DB80B11-5B65-459D-8363-DC73E576E153}">
      <dsp:nvSpPr>
        <dsp:cNvPr id="0" name=""/>
        <dsp:cNvSpPr/>
      </dsp:nvSpPr>
      <dsp:spPr>
        <a:xfrm>
          <a:off x="8473672" y="1074866"/>
          <a:ext cx="912201" cy="912201"/>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678917" y="1074866"/>
        <a:ext cx="501711" cy="686431"/>
      </dsp:txXfrm>
    </dsp:sp>
    <dsp:sp modelId="{393F4652-EF0E-4DB9-A6AD-7B37F560723A}">
      <dsp:nvSpPr>
        <dsp:cNvPr id="0" name=""/>
        <dsp:cNvSpPr/>
      </dsp:nvSpPr>
      <dsp:spPr>
        <a:xfrm>
          <a:off x="9259739" y="2733413"/>
          <a:ext cx="912201" cy="912201"/>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464984" y="2733413"/>
        <a:ext cx="501711" cy="686431"/>
      </dsp:txXfrm>
    </dsp:sp>
    <dsp:sp modelId="{71FA7136-BEC3-44DB-B0AB-D699D0BBB7D5}">
      <dsp:nvSpPr>
        <dsp:cNvPr id="0" name=""/>
        <dsp:cNvSpPr/>
      </dsp:nvSpPr>
      <dsp:spPr>
        <a:xfrm>
          <a:off x="10034074" y="4391960"/>
          <a:ext cx="912201" cy="912201"/>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10239319" y="4391960"/>
        <a:ext cx="501711" cy="6864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D2DB5D-F7F8-4BAC-9F54-FF0D1A4CAEE2}">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D1BCA1-ADEE-4B88-8BAB-D16FDB769E9C}">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t>Проекції з числовими позначками виконують в заданому масштабі на основі прямокутного проектування на одну площину проекцій, за яку здебільшого приймають горизонтальну площину проекцій </a:t>
          </a:r>
          <a:r>
            <a:rPr lang="uk-UA" sz="1800" i="1" kern="1200"/>
            <a:t>П</a:t>
          </a:r>
          <a:r>
            <a:rPr lang="uk-UA" sz="1800" i="1" kern="1200" baseline="-25000"/>
            <a:t>1</a:t>
          </a:r>
          <a:r>
            <a:rPr lang="uk-UA" sz="1800" kern="1200"/>
            <a:t>.</a:t>
          </a:r>
          <a:endParaRPr lang="en-US" sz="1800" kern="1200"/>
        </a:p>
      </dsp:txBody>
      <dsp:txXfrm>
        <a:off x="608661" y="692298"/>
        <a:ext cx="4508047" cy="2799040"/>
      </dsp:txXfrm>
    </dsp:sp>
    <dsp:sp modelId="{9B16BD5A-DBBC-4286-8288-4CAD5534E703}">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37954B-B5B4-4FE6-99B0-7C72ADB0FBE3}">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a:t>Спосіб проекцій з числовими позначками застосовують для зображення ділянок земної поверхні майбутнього будівництва різноманітних споруд, виготовлення топографічних та інших карт, оскільки в цих випадках вертикальний розмір (висота) предмета невеликий порівняно з його горизонтальними розмірами (довжиною, шириною) і вертикальну проекцію будувати незручно.</a:t>
          </a:r>
          <a:endParaRPr lang="en-US" sz="1800" kern="1200"/>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65C8CF-8183-DB5F-F9EE-AD6E9193F45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504A0E31-54E0-B765-B732-E10C88AB69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9494A985-A804-4F51-CD5D-46D6CD0693FD}"/>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C1BDED30-18CD-8A33-0A32-84707C143E1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10ED3C7-DC45-3919-6FB7-57090750BED7}"/>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145977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B89BBB-036B-3BCF-0FEB-A23DE573C59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E0DD4EB4-D966-FE9B-469C-C631902D9227}"/>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537531D0-5C02-4249-4354-D92184F4DFA5}"/>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267793B0-64D3-FB67-8B37-00B966935550}"/>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7591027-FBEE-BE63-25F1-07F44A076888}"/>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296439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79241FF5-97D8-62FF-6E38-96846651F9D0}"/>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D8C2F471-4761-6BA6-2520-2F11A5483A65}"/>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697876C-454C-54A0-F7D4-74E7472EF4AB}"/>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99E34000-C267-729B-09FE-001EEE08BB0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097A87C0-E1AE-C342-5971-DBB3A42AF7EE}"/>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112272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AD0C00-EC8B-65F2-5DF9-E82C9314C26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2D6F26D-6BD0-E613-01F8-BD701F147D3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A4FAA04-1377-6863-7AF8-999F4AEE5B46}"/>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78813FFC-6CFF-9238-67DF-A5F27370071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B72273C6-C2E2-DAD1-70C8-1E7109BFB88F}"/>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1001836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CB9110-4DDD-1EA4-E3B6-D794F87E1AED}"/>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6149EED-D02D-78D8-38BA-3244C6D35D1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8F82FFCA-D8F5-48DE-F912-F3F4ED2FAC23}"/>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9D837D09-853C-298F-B4F4-6822BFF8686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C652CA3-D191-D489-389D-AAAABA657440}"/>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53125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4E493B-8A9E-A2BC-11A5-C16D36BC79E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476D739-1823-5C07-025D-765B2EEA6F96}"/>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2748785B-E773-5ABF-AC77-9446126105FF}"/>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C938D9CF-B5D9-1785-DEB2-6B0E3236A60D}"/>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6" name="Місце для нижнього колонтитула 5">
            <a:extLst>
              <a:ext uri="{FF2B5EF4-FFF2-40B4-BE49-F238E27FC236}">
                <a16:creationId xmlns:a16="http://schemas.microsoft.com/office/drawing/2014/main" id="{DEB965B6-6B03-C2F9-C2D3-94910541FE1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ECF9327-F5DE-3358-8A7F-65B6014451E4}"/>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4192851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29C637-C84C-A366-6466-37D2160D64CB}"/>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C3084DC-09F2-1CB8-887A-FB3484102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62D679DB-8D0B-670E-FE9D-CFBA1CF32D18}"/>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F5A1C95A-100E-609B-03E6-1ACC6AEA31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708DAB07-3499-237F-A719-DC54DE9E191F}"/>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B69D88F0-1F7B-DBF2-F9A2-5FE7C1939DF8}"/>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8" name="Місце для нижнього колонтитула 7">
            <a:extLst>
              <a:ext uri="{FF2B5EF4-FFF2-40B4-BE49-F238E27FC236}">
                <a16:creationId xmlns:a16="http://schemas.microsoft.com/office/drawing/2014/main" id="{609122F6-1B04-AAD1-00E2-62927B9CCFD1}"/>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1F470388-E03B-7EC3-3569-467B8CCC8C40}"/>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676984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BC2E22F-AEBB-AE5F-E222-B1C043AF0D31}"/>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F3901F1D-9556-BA19-9F58-5E7843991B56}"/>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4" name="Місце для нижнього колонтитула 3">
            <a:extLst>
              <a:ext uri="{FF2B5EF4-FFF2-40B4-BE49-F238E27FC236}">
                <a16:creationId xmlns:a16="http://schemas.microsoft.com/office/drawing/2014/main" id="{6ED8574F-DFE7-4AE4-E5C6-12C8764075A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8590FFB0-DB4C-5E09-7835-89624B1EC272}"/>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172738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196D5804-34DA-B900-E6A3-3DEE26BE7941}"/>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3" name="Місце для нижнього колонтитула 2">
            <a:extLst>
              <a:ext uri="{FF2B5EF4-FFF2-40B4-BE49-F238E27FC236}">
                <a16:creationId xmlns:a16="http://schemas.microsoft.com/office/drawing/2014/main" id="{8BF7D5B6-57EB-56AB-32F0-2175679C2E4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B27A5954-1DB1-2DA9-A7D8-B5E903DDC0AB}"/>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3750743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91988D-88BB-0938-E3AC-DCF95D2430CE}"/>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FC4EF5F-97F4-5BAB-C4CB-86960FD207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A766B310-8BC6-058B-0B6D-A13C6AD764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EE8E8A17-C88D-9D7A-2D14-4C7D58A7B0B4}"/>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6" name="Місце для нижнього колонтитула 5">
            <a:extLst>
              <a:ext uri="{FF2B5EF4-FFF2-40B4-BE49-F238E27FC236}">
                <a16:creationId xmlns:a16="http://schemas.microsoft.com/office/drawing/2014/main" id="{7572DA55-7D9E-83FD-D407-DA5800AA876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63D61B31-EA76-00C4-E75B-B1EA1776D81F}"/>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383379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DA4135-1802-B1E1-3827-9A5CE8DB05C6}"/>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DB45B6CE-2620-08BE-09C7-CB6B7F3EA0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4F141686-C43A-8546-EE17-4E315E17C7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C039C2DC-ECEE-BF76-F1AD-1306F3814F36}"/>
              </a:ext>
            </a:extLst>
          </p:cNvPr>
          <p:cNvSpPr>
            <a:spLocks noGrp="1"/>
          </p:cNvSpPr>
          <p:nvPr>
            <p:ph type="dt" sz="half" idx="10"/>
          </p:nvPr>
        </p:nvSpPr>
        <p:spPr/>
        <p:txBody>
          <a:bodyPr/>
          <a:lstStyle/>
          <a:p>
            <a:fld id="{053F159A-5714-4CD7-B9A0-E52290CF78A4}" type="datetimeFigureOut">
              <a:rPr lang="uk-UA" smtClean="0"/>
              <a:t>25.01.2026</a:t>
            </a:fld>
            <a:endParaRPr lang="uk-UA"/>
          </a:p>
        </p:txBody>
      </p:sp>
      <p:sp>
        <p:nvSpPr>
          <p:cNvPr id="6" name="Місце для нижнього колонтитула 5">
            <a:extLst>
              <a:ext uri="{FF2B5EF4-FFF2-40B4-BE49-F238E27FC236}">
                <a16:creationId xmlns:a16="http://schemas.microsoft.com/office/drawing/2014/main" id="{9BC5C9E1-6461-B03E-85F2-202B2A29C861}"/>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6C27188-8E83-14D9-8421-03DCAA4A061E}"/>
              </a:ext>
            </a:extLst>
          </p:cNvPr>
          <p:cNvSpPr>
            <a:spLocks noGrp="1"/>
          </p:cNvSpPr>
          <p:nvPr>
            <p:ph type="sldNum" sz="quarter" idx="12"/>
          </p:nvPr>
        </p:nvSpPr>
        <p:spPr/>
        <p:txBody>
          <a:bodyPr/>
          <a:lstStyle/>
          <a:p>
            <a:fld id="{58E32279-2EC1-418C-BE08-ED157F20155E}" type="slidenum">
              <a:rPr lang="uk-UA" smtClean="0"/>
              <a:t>‹№›</a:t>
            </a:fld>
            <a:endParaRPr lang="uk-UA"/>
          </a:p>
        </p:txBody>
      </p:sp>
    </p:spTree>
    <p:extLst>
      <p:ext uri="{BB962C8B-B14F-4D97-AF65-F5344CB8AC3E}">
        <p14:creationId xmlns:p14="http://schemas.microsoft.com/office/powerpoint/2010/main" val="111098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B16A9B1-DC2E-DA30-210B-EF810C9C51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8FCF988D-CB33-90ED-EC68-A809633A7D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80A6C5D-E81C-5BDF-B48F-13ED7B530F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3F159A-5714-4CD7-B9A0-E52290CF78A4}" type="datetimeFigureOut">
              <a:rPr lang="uk-UA" smtClean="0"/>
              <a:t>25.01.2026</a:t>
            </a:fld>
            <a:endParaRPr lang="uk-UA"/>
          </a:p>
        </p:txBody>
      </p:sp>
      <p:sp>
        <p:nvSpPr>
          <p:cNvPr id="5" name="Місце для нижнього колонтитула 4">
            <a:extLst>
              <a:ext uri="{FF2B5EF4-FFF2-40B4-BE49-F238E27FC236}">
                <a16:creationId xmlns:a16="http://schemas.microsoft.com/office/drawing/2014/main" id="{0356E569-1BA6-A380-245D-1B589530E9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5E145199-C743-7A60-E1AC-1CB5B3DC24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E32279-2EC1-418C-BE08-ED157F20155E}" type="slidenum">
              <a:rPr lang="uk-UA" smtClean="0"/>
              <a:t>‹№›</a:t>
            </a:fld>
            <a:endParaRPr lang="uk-UA"/>
          </a:p>
        </p:txBody>
      </p:sp>
    </p:spTree>
    <p:extLst>
      <p:ext uri="{BB962C8B-B14F-4D97-AF65-F5344CB8AC3E}">
        <p14:creationId xmlns:p14="http://schemas.microsoft.com/office/powerpoint/2010/main" val="1027814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extBox 2">
            <a:extLst>
              <a:ext uri="{FF2B5EF4-FFF2-40B4-BE49-F238E27FC236}">
                <a16:creationId xmlns:a16="http://schemas.microsoft.com/office/drawing/2014/main" id="{1EF7F6D9-4D85-F8E7-D67D-951829072A44}"/>
              </a:ext>
            </a:extLst>
          </p:cNvPr>
          <p:cNvGraphicFramePr/>
          <p:nvPr>
            <p:extLst>
              <p:ext uri="{D42A27DB-BD31-4B8C-83A1-F6EECF244321}">
                <p14:modId xmlns:p14="http://schemas.microsoft.com/office/powerpoint/2010/main" val="185743326"/>
              </p:ext>
            </p:extLst>
          </p:nvPr>
        </p:nvGraphicFramePr>
        <p:xfrm>
          <a:off x="165744" y="206829"/>
          <a:ext cx="11732342" cy="63790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3029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extBox 2">
            <a:extLst>
              <a:ext uri="{FF2B5EF4-FFF2-40B4-BE49-F238E27FC236}">
                <a16:creationId xmlns:a16="http://schemas.microsoft.com/office/drawing/2014/main" id="{02F9A319-82E4-42A4-7382-33307DB29B10}"/>
              </a:ext>
            </a:extLst>
          </p:cNvPr>
          <p:cNvGraphicFramePr/>
          <p:nvPr>
            <p:extLst>
              <p:ext uri="{D42A27DB-BD31-4B8C-83A1-F6EECF244321}">
                <p14:modId xmlns:p14="http://schemas.microsoft.com/office/powerpoint/2010/main" val="21781451"/>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8137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44" descr="Зображення, що містить схема, ряд, дизайн&#10;&#10;Вміст на основі ШІ може бути неправильним.">
            <a:extLst>
              <a:ext uri="{FF2B5EF4-FFF2-40B4-BE49-F238E27FC236}">
                <a16:creationId xmlns:a16="http://schemas.microsoft.com/office/drawing/2014/main" id="{2FF475A9-0028-4861-026B-E1DCF25F7A38}"/>
              </a:ext>
            </a:extLst>
          </p:cNvPr>
          <p:cNvPicPr>
            <a:picLocks/>
          </p:cNvPicPr>
          <p:nvPr/>
        </p:nvPicPr>
        <p:blipFill>
          <a:blip r:embed="rId2" cstate="print"/>
          <a:stretch>
            <a:fillRect/>
          </a:stretch>
        </p:blipFill>
        <p:spPr>
          <a:xfrm>
            <a:off x="442959" y="1392427"/>
            <a:ext cx="5163185" cy="4247317"/>
          </a:xfrm>
          <a:prstGeom prst="rect">
            <a:avLst/>
          </a:prstGeom>
        </p:spPr>
      </p:pic>
      <p:sp>
        <p:nvSpPr>
          <p:cNvPr id="4" name="TextBox 3">
            <a:extLst>
              <a:ext uri="{FF2B5EF4-FFF2-40B4-BE49-F238E27FC236}">
                <a16:creationId xmlns:a16="http://schemas.microsoft.com/office/drawing/2014/main" id="{96C1D884-2A5E-FC71-DB06-7DD5381D9399}"/>
              </a:ext>
            </a:extLst>
          </p:cNvPr>
          <p:cNvSpPr txBox="1"/>
          <p:nvPr/>
        </p:nvSpPr>
        <p:spPr>
          <a:xfrm>
            <a:off x="5889172" y="1392428"/>
            <a:ext cx="6096000" cy="4247317"/>
          </a:xfrm>
          <a:prstGeom prst="rect">
            <a:avLst/>
          </a:prstGeom>
          <a:noFill/>
        </p:spPr>
        <p:txBody>
          <a:bodyPr wrap="square">
            <a:spAutoFit/>
          </a:bodyPr>
          <a:lstStyle/>
          <a:p>
            <a:pPr marL="88900" marR="86360" indent="342900" algn="just">
              <a:spcBef>
                <a:spcPts val="1120"/>
              </a:spcBef>
              <a:buNone/>
            </a:pPr>
            <a:r>
              <a:rPr lang="uk-UA" sz="1800">
                <a:effectLst/>
                <a:latin typeface="Times New Roman" panose="02020603050405020304" pitchFamily="18" charset="0"/>
                <a:ea typeface="Times New Roman" panose="02020603050405020304" pitchFamily="18" charset="0"/>
              </a:rPr>
              <a:t>На рис. 1а зображено наочно точки, розміщені над і під площиною </a:t>
            </a:r>
            <a:r>
              <a:rPr lang="uk-UA" sz="1800" i="1">
                <a:effectLst/>
                <a:latin typeface="Times New Roman" panose="02020603050405020304" pitchFamily="18" charset="0"/>
                <a:ea typeface="Times New Roman" panose="02020603050405020304" pitchFamily="18" charset="0"/>
              </a:rPr>
              <a:t>П</a:t>
            </a:r>
            <a:r>
              <a:rPr lang="uk-UA" sz="1800" i="1" baseline="-25000">
                <a:effectLst/>
                <a:latin typeface="Times New Roman" panose="02020603050405020304" pitchFamily="18" charset="0"/>
                <a:ea typeface="Times New Roman" panose="02020603050405020304" pitchFamily="18" charset="0"/>
              </a:rPr>
              <a:t>1</a:t>
            </a:r>
            <a:r>
              <a:rPr lang="uk-UA" sz="1800" i="1" spc="-45">
                <a:effectLst/>
                <a:latin typeface="Times New Roman" panose="02020603050405020304" pitchFamily="18" charset="0"/>
                <a:ea typeface="Times New Roman" panose="02020603050405020304" pitchFamily="18" charset="0"/>
              </a:rPr>
              <a:t> </a:t>
            </a:r>
            <a:r>
              <a:rPr lang="uk-UA" sz="1800" i="1">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На проекції (рис. 1б) ставлять числові позначки поруч з горизонтальними проекціями у вигляді індексів, що вказує на відстань від точки </a:t>
            </a:r>
            <a:r>
              <a:rPr lang="uk-UA" sz="1800" i="1">
                <a:effectLst/>
                <a:latin typeface="Times New Roman" panose="02020603050405020304" pitchFamily="18" charset="0"/>
                <a:ea typeface="Times New Roman" panose="02020603050405020304" pitchFamily="18" charset="0"/>
              </a:rPr>
              <a:t>П</a:t>
            </a:r>
            <a:r>
              <a:rPr lang="uk-UA" sz="1800" i="1" baseline="-25000">
                <a:effectLst/>
                <a:latin typeface="Times New Roman" panose="02020603050405020304" pitchFamily="18" charset="0"/>
                <a:ea typeface="Times New Roman" panose="02020603050405020304" pitchFamily="18" charset="0"/>
              </a:rPr>
              <a:t>1</a:t>
            </a:r>
            <a:r>
              <a:rPr lang="uk-UA" sz="1800">
                <a:effectLst/>
                <a:latin typeface="Times New Roman" panose="02020603050405020304" pitchFamily="18" charset="0"/>
                <a:ea typeface="Times New Roman" panose="02020603050405020304" pitchFamily="18" charset="0"/>
              </a:rPr>
              <a:t>, як правило в метрах, і вважається числовою позначкою. Прийнято вважати числові позначки додатними, якщо точка лежить над площиною, і від’ємними – під</a:t>
            </a:r>
            <a:r>
              <a:rPr lang="uk-UA" sz="1800" spc="2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площиною. Щоб за проекціями з числовими позначками визначити положення точок у просторі, достатньо із кожної точки проставити перпендикуляри і на них в заданому масштабі відкласти вказане число одиниць. Тому для задавання точок за способом проекцій з числовими позначками, крім числових позначок точок, що проектуються, необхідно мати масштаб або вказівки, в яких лінійних одиницях виражені дані числові позначки.</a:t>
            </a:r>
          </a:p>
        </p:txBody>
      </p:sp>
      <p:sp>
        <p:nvSpPr>
          <p:cNvPr id="6" name="TextBox 5">
            <a:extLst>
              <a:ext uri="{FF2B5EF4-FFF2-40B4-BE49-F238E27FC236}">
                <a16:creationId xmlns:a16="http://schemas.microsoft.com/office/drawing/2014/main" id="{618F388E-0FE8-2010-4405-2D746A608F99}"/>
              </a:ext>
            </a:extLst>
          </p:cNvPr>
          <p:cNvSpPr txBox="1"/>
          <p:nvPr/>
        </p:nvSpPr>
        <p:spPr>
          <a:xfrm>
            <a:off x="-206828" y="5741654"/>
            <a:ext cx="6096000" cy="677108"/>
          </a:xfrm>
          <a:prstGeom prst="rect">
            <a:avLst/>
          </a:prstGeom>
          <a:noFill/>
        </p:spPr>
        <p:txBody>
          <a:bodyPr wrap="square">
            <a:spAutoFit/>
          </a:bodyPr>
          <a:lstStyle/>
          <a:p>
            <a:pPr marL="264160" algn="ctr">
              <a:spcBef>
                <a:spcPts val="365"/>
              </a:spcBef>
              <a:buNone/>
              <a:tabLst>
                <a:tab pos="2961640" algn="l"/>
              </a:tabLst>
            </a:pPr>
            <a:r>
              <a:rPr lang="uk-UA" sz="2000" spc="-50">
                <a:effectLst/>
                <a:latin typeface="Times New Roman" panose="02020603050405020304" pitchFamily="18" charset="0"/>
                <a:ea typeface="Times New Roman" panose="02020603050405020304" pitchFamily="18" charset="0"/>
              </a:rPr>
              <a:t>а</a:t>
            </a:r>
            <a:r>
              <a:rPr lang="uk-UA" sz="2000">
                <a:effectLst/>
                <a:latin typeface="Times New Roman" panose="02020603050405020304" pitchFamily="18" charset="0"/>
                <a:ea typeface="Times New Roman" panose="02020603050405020304" pitchFamily="18" charset="0"/>
              </a:rPr>
              <a:t>	</a:t>
            </a:r>
            <a:r>
              <a:rPr lang="uk-UA" sz="2000" spc="-50">
                <a:effectLst/>
                <a:latin typeface="Times New Roman" panose="02020603050405020304" pitchFamily="18" charset="0"/>
                <a:ea typeface="Times New Roman" panose="02020603050405020304" pitchFamily="18" charset="0"/>
              </a:rPr>
              <a:t>б</a:t>
            </a:r>
            <a:endParaRPr lang="uk-UA" sz="2000">
              <a:effectLst/>
              <a:latin typeface="Times New Roman" panose="02020603050405020304" pitchFamily="18" charset="0"/>
              <a:ea typeface="Times New Roman" panose="02020603050405020304" pitchFamily="18" charset="0"/>
            </a:endParaRPr>
          </a:p>
          <a:p>
            <a:pPr algn="ctr">
              <a:spcBef>
                <a:spcPts val="45"/>
              </a:spcBef>
              <a:buNone/>
            </a:pPr>
            <a:r>
              <a:rPr lang="uk-UA" sz="1800">
                <a:effectLst/>
                <a:latin typeface="Times New Roman" panose="02020603050405020304" pitchFamily="18" charset="0"/>
                <a:ea typeface="Times New Roman" panose="02020603050405020304" pitchFamily="18" charset="0"/>
              </a:rPr>
              <a:t>Рис.</a:t>
            </a:r>
            <a:r>
              <a:rPr lang="uk-UA" sz="1800" spc="-15">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1.</a:t>
            </a:r>
            <a:r>
              <a:rPr lang="uk-UA" sz="1800" spc="-5">
                <a:effectLst/>
                <a:latin typeface="Times New Roman" panose="02020603050405020304" pitchFamily="18" charset="0"/>
                <a:ea typeface="Times New Roman" panose="02020603050405020304" pitchFamily="18" charset="0"/>
              </a:rPr>
              <a:t>  </a:t>
            </a:r>
            <a:endParaRPr lang="uk-UA"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62782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45" descr="Зображення, що містить ряд, схема, Шрифт&#10;&#10;Вміст на основі ШІ може бути неправильним.">
            <a:extLst>
              <a:ext uri="{FF2B5EF4-FFF2-40B4-BE49-F238E27FC236}">
                <a16:creationId xmlns:a16="http://schemas.microsoft.com/office/drawing/2014/main" id="{12A2EA5D-FE08-5257-12C6-A0ED2F99FBEB}"/>
              </a:ext>
            </a:extLst>
          </p:cNvPr>
          <p:cNvPicPr>
            <a:picLocks/>
          </p:cNvPicPr>
          <p:nvPr/>
        </p:nvPicPr>
        <p:blipFill>
          <a:blip r:embed="rId2" cstate="print"/>
          <a:stretch>
            <a:fillRect/>
          </a:stretch>
        </p:blipFill>
        <p:spPr>
          <a:xfrm>
            <a:off x="887352" y="1279071"/>
            <a:ext cx="4193181" cy="4093028"/>
          </a:xfrm>
          <a:prstGeom prst="rect">
            <a:avLst/>
          </a:prstGeom>
        </p:spPr>
      </p:pic>
      <p:sp>
        <p:nvSpPr>
          <p:cNvPr id="3" name="TextBox 2">
            <a:extLst>
              <a:ext uri="{FF2B5EF4-FFF2-40B4-BE49-F238E27FC236}">
                <a16:creationId xmlns:a16="http://schemas.microsoft.com/office/drawing/2014/main" id="{678E9CA8-8A9D-00A1-F449-05FC4BFD2E00}"/>
              </a:ext>
            </a:extLst>
          </p:cNvPr>
          <p:cNvSpPr txBox="1"/>
          <p:nvPr/>
        </p:nvSpPr>
        <p:spPr>
          <a:xfrm>
            <a:off x="5731037" y="1524150"/>
            <a:ext cx="6199706" cy="4093028"/>
          </a:xfrm>
          <a:prstGeom prst="rect">
            <a:avLst/>
          </a:prstGeom>
        </p:spPr>
        <p:txBody>
          <a:bodyPr vert="horz" lIns="91440" tIns="45720" rIns="91440" bIns="45720" rtlCol="0" anchor="t">
            <a:normAutofit/>
          </a:bodyPr>
          <a:lstStyle/>
          <a:p>
            <a:pPr marL="88900" marR="86995" indent="-228600">
              <a:lnSpc>
                <a:spcPct val="90000"/>
              </a:lnSpc>
              <a:spcBef>
                <a:spcPts val="540"/>
              </a:spcBef>
              <a:buFont typeface="Arial" panose="020B0604020202020204" pitchFamily="34" charset="0"/>
              <a:buChar char="•"/>
            </a:pPr>
            <a:r>
              <a:rPr lang="en-US" sz="3200">
                <a:effectLst/>
              </a:rPr>
              <a:t>На кресленнях у проекціях з числовими позначками пряма може визначатися проекціями</a:t>
            </a:r>
            <a:r>
              <a:rPr lang="en-US" sz="3200" spc="400">
                <a:effectLst/>
              </a:rPr>
              <a:t> </a:t>
            </a:r>
            <a:r>
              <a:rPr lang="en-US" sz="3200">
                <a:effectLst/>
              </a:rPr>
              <a:t>двох її точок (рис. 2а) або проекціями прямої й однієї</a:t>
            </a:r>
            <a:r>
              <a:rPr lang="en-US" sz="3200" spc="200">
                <a:effectLst/>
              </a:rPr>
              <a:t> </a:t>
            </a:r>
            <a:r>
              <a:rPr lang="en-US" sz="3200">
                <a:effectLst/>
              </a:rPr>
              <a:t>її точки та кутом нахилу прямої до площин</a:t>
            </a:r>
            <a:r>
              <a:rPr lang="en-US" sz="3200" spc="200">
                <a:effectLst/>
              </a:rPr>
              <a:t> </a:t>
            </a:r>
            <a:r>
              <a:rPr lang="en-US" sz="3200">
                <a:effectLst/>
              </a:rPr>
              <a:t>горизонту (рис. 2б). Стрілка вказується в напрямі спаду прямої.</a:t>
            </a:r>
          </a:p>
          <a:p>
            <a:pPr indent="-228600">
              <a:lnSpc>
                <a:spcPct val="90000"/>
              </a:lnSpc>
              <a:buFont typeface="Arial" panose="020B0604020202020204" pitchFamily="34" charset="0"/>
              <a:buChar char="•"/>
            </a:pPr>
            <a:endParaRPr lang="en-US" sz="2000">
              <a:effectLst/>
            </a:endParaRPr>
          </a:p>
        </p:txBody>
      </p:sp>
      <p:sp>
        <p:nvSpPr>
          <p:cNvPr id="11" name="Rectangle 10">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6EF6ABE-639B-DAA4-F47A-5D057C571C7C}"/>
              </a:ext>
            </a:extLst>
          </p:cNvPr>
          <p:cNvSpPr txBox="1"/>
          <p:nvPr/>
        </p:nvSpPr>
        <p:spPr>
          <a:xfrm>
            <a:off x="-500742" y="5818806"/>
            <a:ext cx="6204856" cy="369332"/>
          </a:xfrm>
          <a:prstGeom prst="rect">
            <a:avLst/>
          </a:prstGeom>
          <a:noFill/>
        </p:spPr>
        <p:txBody>
          <a:bodyPr wrap="square">
            <a:spAutoFit/>
          </a:bodyPr>
          <a:lstStyle/>
          <a:p>
            <a:pPr marR="183515" algn="ctr">
              <a:spcBef>
                <a:spcPts val="1330"/>
              </a:spcBef>
              <a:buNone/>
              <a:tabLst>
                <a:tab pos="2247900" algn="l"/>
              </a:tabLst>
            </a:pPr>
            <a:r>
              <a:rPr lang="uk-UA" sz="1800" spc="-50">
                <a:effectLst/>
                <a:latin typeface="Times New Roman" panose="02020603050405020304" pitchFamily="18" charset="0"/>
                <a:ea typeface="Times New Roman" panose="02020603050405020304" pitchFamily="18" charset="0"/>
              </a:rPr>
              <a:t>а</a:t>
            </a:r>
            <a:r>
              <a:rPr lang="uk-UA" sz="1800">
                <a:effectLst/>
                <a:latin typeface="Times New Roman" panose="02020603050405020304" pitchFamily="18" charset="0"/>
                <a:ea typeface="Times New Roman" panose="02020603050405020304" pitchFamily="18" charset="0"/>
              </a:rPr>
              <a:t>	</a:t>
            </a:r>
            <a:r>
              <a:rPr lang="uk-UA" sz="1800" spc="-50">
                <a:effectLst/>
                <a:latin typeface="Times New Roman" panose="02020603050405020304" pitchFamily="18" charset="0"/>
                <a:ea typeface="Times New Roman" panose="02020603050405020304" pitchFamily="18" charset="0"/>
              </a:rPr>
              <a:t>б</a:t>
            </a:r>
            <a:endParaRPr lang="uk-UA" sz="180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2D39611C-73CA-63EE-6699-95F788107B8F}"/>
              </a:ext>
            </a:extLst>
          </p:cNvPr>
          <p:cNvSpPr txBox="1"/>
          <p:nvPr/>
        </p:nvSpPr>
        <p:spPr>
          <a:xfrm>
            <a:off x="-408214" y="517929"/>
            <a:ext cx="6346370" cy="369332"/>
          </a:xfrm>
          <a:prstGeom prst="rect">
            <a:avLst/>
          </a:prstGeom>
          <a:noFill/>
        </p:spPr>
        <p:txBody>
          <a:bodyPr wrap="square">
            <a:spAutoFit/>
          </a:bodyPr>
          <a:lstStyle/>
          <a:p>
            <a:pPr marL="2286000">
              <a:spcBef>
                <a:spcPts val="30"/>
              </a:spcBef>
              <a:buNone/>
            </a:pPr>
            <a:r>
              <a:rPr lang="uk-UA" sz="1800">
                <a:effectLst/>
                <a:latin typeface="Times New Roman" panose="02020603050405020304" pitchFamily="18" charset="0"/>
                <a:ea typeface="Times New Roman" panose="02020603050405020304" pitchFamily="18" charset="0"/>
              </a:rPr>
              <a:t>Рис.2.</a:t>
            </a:r>
            <a:r>
              <a:rPr lang="uk-UA" sz="1800" spc="-1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Задавання</a:t>
            </a:r>
            <a:r>
              <a:rPr lang="uk-UA" sz="1800" spc="-5">
                <a:effectLst/>
                <a:latin typeface="Times New Roman" panose="02020603050405020304" pitchFamily="18" charset="0"/>
                <a:ea typeface="Times New Roman" panose="02020603050405020304" pitchFamily="18" charset="0"/>
              </a:rPr>
              <a:t> </a:t>
            </a:r>
            <a:r>
              <a:rPr lang="uk-UA" sz="1800" spc="-10">
                <a:effectLst/>
                <a:latin typeface="Times New Roman" panose="02020603050405020304" pitchFamily="18" charset="0"/>
                <a:ea typeface="Times New Roman" panose="02020603050405020304" pitchFamily="18" charset="0"/>
              </a:rPr>
              <a:t>прямих</a:t>
            </a:r>
            <a:endParaRPr lang="uk-UA"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254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226F57-FA50-3F6A-B529-40AD9650F928}"/>
              </a:ext>
            </a:extLst>
          </p:cNvPr>
          <p:cNvSpPr txBox="1"/>
          <p:nvPr/>
        </p:nvSpPr>
        <p:spPr>
          <a:xfrm>
            <a:off x="304800" y="1909250"/>
            <a:ext cx="6096000" cy="3477875"/>
          </a:xfrm>
          <a:prstGeom prst="rect">
            <a:avLst/>
          </a:prstGeom>
          <a:noFill/>
        </p:spPr>
        <p:txBody>
          <a:bodyPr wrap="square">
            <a:spAutoFit/>
          </a:bodyPr>
          <a:lstStyle/>
          <a:p>
            <a:pPr marL="88900" marR="102870" indent="342900">
              <a:buNone/>
            </a:pPr>
            <a:r>
              <a:rPr lang="uk-UA" sz="1800">
                <a:effectLst/>
                <a:latin typeface="Times New Roman" panose="02020603050405020304" pitchFamily="18" charset="0"/>
                <a:ea typeface="Times New Roman" panose="02020603050405020304" pitchFamily="18" charset="0"/>
              </a:rPr>
              <a:t>Паралельність двох прямих на проекціях з числовими позначками (рис. 3а) досягається, якщо:</a:t>
            </a:r>
          </a:p>
          <a:p>
            <a:pPr marL="342900" lvl="0" indent="-342900" algn="r">
              <a:lnSpc>
                <a:spcPts val="1610"/>
              </a:lnSpc>
              <a:buFont typeface="+mj-lt"/>
              <a:buAutoNum type="arabicPeriod"/>
              <a:tabLst>
                <a:tab pos="609600" algn="l"/>
              </a:tabLst>
            </a:pPr>
            <a:r>
              <a:rPr lang="uk-UA" sz="1800" spc="0">
                <a:effectLst/>
                <a:latin typeface="Times New Roman" panose="02020603050405020304" pitchFamily="18" charset="0"/>
                <a:ea typeface="Times New Roman" panose="02020603050405020304" pitchFamily="18" charset="0"/>
              </a:rPr>
              <a:t>Проекції</a:t>
            </a:r>
            <a:r>
              <a:rPr lang="uk-UA" sz="1800" spc="-4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двох</a:t>
            </a:r>
            <a:r>
              <a:rPr lang="uk-UA" sz="1800" spc="-4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паралельних</a:t>
            </a:r>
            <a:r>
              <a:rPr lang="uk-UA" sz="1800" spc="-3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прямих</a:t>
            </a:r>
            <a:r>
              <a:rPr lang="uk-UA" sz="1800" spc="-45">
                <a:effectLst/>
                <a:latin typeface="Times New Roman" panose="02020603050405020304" pitchFamily="18" charset="0"/>
                <a:ea typeface="Times New Roman" panose="02020603050405020304" pitchFamily="18" charset="0"/>
              </a:rPr>
              <a:t> </a:t>
            </a:r>
            <a:r>
              <a:rPr lang="uk-UA" sz="1800" spc="-10">
                <a:effectLst/>
                <a:latin typeface="Times New Roman" panose="02020603050405020304" pitchFamily="18" charset="0"/>
                <a:ea typeface="Times New Roman" panose="02020603050405020304" pitchFamily="18" charset="0"/>
              </a:rPr>
              <a:t>паралельні.</a:t>
            </a:r>
            <a:endParaRPr lang="uk-UA" sz="1400" spc="0">
              <a:effectLst/>
              <a:latin typeface="Times New Roman" panose="02020603050405020304" pitchFamily="18" charset="0"/>
              <a:ea typeface="Times New Roman" panose="02020603050405020304" pitchFamily="18" charset="0"/>
            </a:endParaRPr>
          </a:p>
          <a:p>
            <a:pPr marL="342900" lvl="0" indent="-342900" algn="r">
              <a:buFont typeface="+mj-lt"/>
              <a:buAutoNum type="arabicPeriod"/>
              <a:tabLst>
                <a:tab pos="609600" algn="l"/>
              </a:tabLst>
            </a:pPr>
            <a:r>
              <a:rPr lang="uk-UA" sz="1800" spc="0">
                <a:effectLst/>
                <a:latin typeface="Times New Roman" panose="02020603050405020304" pitchFamily="18" charset="0"/>
                <a:ea typeface="Times New Roman" panose="02020603050405020304" pitchFamily="18" charset="0"/>
              </a:rPr>
              <a:t>Числові</a:t>
            </a:r>
            <a:r>
              <a:rPr lang="uk-UA" sz="1800" spc="-4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позначки</a:t>
            </a:r>
            <a:r>
              <a:rPr lang="uk-UA" sz="1800" spc="-2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зростають</a:t>
            </a:r>
            <a:r>
              <a:rPr lang="uk-UA" sz="1800" spc="-2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в</a:t>
            </a:r>
            <a:r>
              <a:rPr lang="uk-UA" sz="1800" spc="-2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один</a:t>
            </a:r>
            <a:r>
              <a:rPr lang="uk-UA" sz="1800" spc="-3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і</a:t>
            </a:r>
            <a:r>
              <a:rPr lang="uk-UA" sz="1800" spc="-1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той</a:t>
            </a:r>
            <a:r>
              <a:rPr lang="uk-UA" sz="1800" spc="-2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же</a:t>
            </a:r>
            <a:r>
              <a:rPr lang="uk-UA" sz="1800" spc="-1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бік,</a:t>
            </a:r>
            <a:r>
              <a:rPr lang="uk-UA" sz="1800" spc="-2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тобто</a:t>
            </a:r>
            <a:r>
              <a:rPr lang="uk-UA" sz="1800" spc="1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нахили</a:t>
            </a:r>
            <a:r>
              <a:rPr lang="uk-UA" sz="1800" spc="-5">
                <a:effectLst/>
                <a:latin typeface="Times New Roman" panose="02020603050405020304" pitchFamily="18" charset="0"/>
                <a:ea typeface="Times New Roman" panose="02020603050405020304" pitchFamily="18" charset="0"/>
              </a:rPr>
              <a:t> </a:t>
            </a:r>
            <a:r>
              <a:rPr lang="uk-UA" sz="1800" spc="-10">
                <a:effectLst/>
                <a:latin typeface="Times New Roman" panose="02020603050405020304" pitchFamily="18" charset="0"/>
                <a:ea typeface="Times New Roman" panose="02020603050405020304" pitchFamily="18" charset="0"/>
              </a:rPr>
              <a:t>однакові.</a:t>
            </a:r>
            <a:endParaRPr lang="uk-UA" sz="1400" spc="0">
              <a:effectLst/>
              <a:latin typeface="Times New Roman" panose="02020603050405020304" pitchFamily="18" charset="0"/>
              <a:ea typeface="Times New Roman" panose="02020603050405020304" pitchFamily="18" charset="0"/>
            </a:endParaRPr>
          </a:p>
          <a:p>
            <a:pPr marL="342900" lvl="0" indent="-342900" algn="r">
              <a:lnSpc>
                <a:spcPts val="1610"/>
              </a:lnSpc>
              <a:buFont typeface="+mj-lt"/>
              <a:buAutoNum type="arabicPeriod"/>
              <a:tabLst>
                <a:tab pos="609600" algn="l"/>
              </a:tabLst>
            </a:pPr>
            <a:r>
              <a:rPr lang="uk-UA" sz="1800" spc="0">
                <a:effectLst/>
                <a:latin typeface="Times New Roman" panose="02020603050405020304" pitchFamily="18" charset="0"/>
                <a:ea typeface="Times New Roman" panose="02020603050405020304" pitchFamily="18" charset="0"/>
              </a:rPr>
              <a:t>Інтервали</a:t>
            </a:r>
            <a:r>
              <a:rPr lang="uk-UA" sz="1800" spc="-5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паралельних</a:t>
            </a:r>
            <a:r>
              <a:rPr lang="uk-UA" sz="1800" spc="-4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прямих</a:t>
            </a:r>
            <a:r>
              <a:rPr lang="uk-UA" sz="1800" spc="-4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рівні</a:t>
            </a:r>
            <a:r>
              <a:rPr lang="uk-UA" sz="1800" spc="-3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між</a:t>
            </a:r>
            <a:r>
              <a:rPr lang="uk-UA" sz="1800" spc="-20">
                <a:effectLst/>
                <a:latin typeface="Times New Roman" panose="02020603050405020304" pitchFamily="18" charset="0"/>
                <a:ea typeface="Times New Roman" panose="02020603050405020304" pitchFamily="18" charset="0"/>
              </a:rPr>
              <a:t> </a:t>
            </a:r>
            <a:r>
              <a:rPr lang="uk-UA" sz="1800" spc="-10">
                <a:effectLst/>
                <a:latin typeface="Times New Roman" panose="02020603050405020304" pitchFamily="18" charset="0"/>
                <a:ea typeface="Times New Roman" panose="02020603050405020304" pitchFamily="18" charset="0"/>
              </a:rPr>
              <a:t>собою.</a:t>
            </a:r>
            <a:endParaRPr lang="uk-UA" sz="1400" spc="0">
              <a:effectLst/>
              <a:latin typeface="Times New Roman" panose="02020603050405020304" pitchFamily="18" charset="0"/>
              <a:ea typeface="Times New Roman" panose="02020603050405020304" pitchFamily="18" charset="0"/>
            </a:endParaRPr>
          </a:p>
          <a:p>
            <a:pPr marL="88900" marR="102870" indent="342900">
              <a:buNone/>
            </a:pPr>
            <a:r>
              <a:rPr lang="uk-UA" sz="1800">
                <a:effectLst/>
                <a:latin typeface="Times New Roman" panose="02020603050405020304" pitchFamily="18" charset="0"/>
                <a:ea typeface="Times New Roman" panose="02020603050405020304" pitchFamily="18" charset="0"/>
              </a:rPr>
              <a:t>Перетин</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двох</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прямих</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на</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проекціях</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з</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числовими</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позначками</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(рис.</a:t>
            </a:r>
            <a:r>
              <a:rPr lang="uk-UA" sz="1800" spc="400">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6б) досягається, якщо:</a:t>
            </a:r>
          </a:p>
          <a:p>
            <a:pPr marL="342900" lvl="0" indent="-342900">
              <a:lnSpc>
                <a:spcPts val="1605"/>
              </a:lnSpc>
              <a:buSzPts val="1400"/>
              <a:buFont typeface="Times New Roman" panose="02020603050405020304" pitchFamily="18" charset="0"/>
              <a:buAutoNum type="arabicPeriod"/>
              <a:tabLst>
                <a:tab pos="660400" algn="l"/>
              </a:tabLst>
            </a:pPr>
            <a:r>
              <a:rPr lang="uk-UA" sz="1800" spc="0">
                <a:effectLst/>
                <a:latin typeface="Times New Roman" panose="02020603050405020304" pitchFamily="18" charset="0"/>
                <a:ea typeface="Times New Roman" panose="02020603050405020304" pitchFamily="18" charset="0"/>
              </a:rPr>
              <a:t>Проекції</a:t>
            </a:r>
            <a:r>
              <a:rPr lang="uk-UA" sz="1800" spc="-3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таких</a:t>
            </a:r>
            <a:r>
              <a:rPr lang="uk-UA" sz="1800" spc="-25">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прямих</a:t>
            </a:r>
            <a:r>
              <a:rPr lang="uk-UA" sz="1800" spc="-35">
                <a:effectLst/>
                <a:latin typeface="Times New Roman" panose="02020603050405020304" pitchFamily="18" charset="0"/>
                <a:ea typeface="Times New Roman" panose="02020603050405020304" pitchFamily="18" charset="0"/>
              </a:rPr>
              <a:t> </a:t>
            </a:r>
            <a:r>
              <a:rPr lang="uk-UA" sz="1800" spc="-10">
                <a:effectLst/>
                <a:latin typeface="Times New Roman" panose="02020603050405020304" pitchFamily="18" charset="0"/>
                <a:ea typeface="Times New Roman" panose="02020603050405020304" pitchFamily="18" charset="0"/>
              </a:rPr>
              <a:t>перетинаються.</a:t>
            </a:r>
            <a:endParaRPr lang="uk-UA" sz="1400" spc="0">
              <a:effectLst/>
              <a:latin typeface="Times New Roman" panose="02020603050405020304" pitchFamily="18" charset="0"/>
              <a:ea typeface="Times New Roman" panose="02020603050405020304" pitchFamily="18" charset="0"/>
            </a:endParaRPr>
          </a:p>
          <a:p>
            <a:pPr marL="342900" marR="92710" lvl="0" indent="-342900">
              <a:buSzPts val="1400"/>
              <a:buFont typeface="Times New Roman" panose="02020603050405020304" pitchFamily="18" charset="0"/>
              <a:buAutoNum type="arabicPeriod"/>
              <a:tabLst>
                <a:tab pos="668655" algn="l"/>
              </a:tabLst>
            </a:pPr>
            <a:r>
              <a:rPr lang="uk-UA" sz="1800" spc="0">
                <a:effectLst/>
                <a:latin typeface="Times New Roman" panose="02020603050405020304" pitchFamily="18" charset="0"/>
                <a:ea typeface="Times New Roman" panose="02020603050405020304" pitchFamily="18" charset="0"/>
              </a:rPr>
              <a:t>Точка</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перетину</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має</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однакову</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висотну</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позначку</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на</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обох</a:t>
            </a:r>
            <a:r>
              <a:rPr lang="uk-UA" sz="1800" spc="400">
                <a:effectLst/>
                <a:latin typeface="Times New Roman" panose="02020603050405020304" pitchFamily="18" charset="0"/>
                <a:ea typeface="Times New Roman" panose="02020603050405020304" pitchFamily="18" charset="0"/>
              </a:rPr>
              <a:t> </a:t>
            </a:r>
            <a:r>
              <a:rPr lang="uk-UA" sz="1800" spc="0">
                <a:effectLst/>
                <a:latin typeface="Times New Roman" panose="02020603050405020304" pitchFamily="18" charset="0"/>
                <a:ea typeface="Times New Roman" panose="02020603050405020304" pitchFamily="18" charset="0"/>
              </a:rPr>
              <a:t>проекціях </a:t>
            </a:r>
            <a:r>
              <a:rPr lang="uk-UA" sz="1800" spc="-10">
                <a:effectLst/>
                <a:latin typeface="Times New Roman" panose="02020603050405020304" pitchFamily="18" charset="0"/>
                <a:ea typeface="Times New Roman" panose="02020603050405020304" pitchFamily="18" charset="0"/>
              </a:rPr>
              <a:t>прямих.</a:t>
            </a:r>
            <a:endParaRPr lang="uk-UA" sz="1400" spc="0">
              <a:effectLst/>
              <a:latin typeface="Times New Roman" panose="02020603050405020304" pitchFamily="18" charset="0"/>
              <a:ea typeface="Times New Roman" panose="02020603050405020304" pitchFamily="18" charset="0"/>
            </a:endParaRPr>
          </a:p>
          <a:p>
            <a:pPr marL="88900" marR="89535" indent="342900">
              <a:lnSpc>
                <a:spcPct val="100000"/>
              </a:lnSpc>
              <a:buNone/>
            </a:pPr>
            <a:r>
              <a:rPr lang="uk-UA" sz="1800">
                <a:effectLst/>
                <a:latin typeface="Times New Roman" panose="02020603050405020304" pitchFamily="18" charset="0"/>
                <a:ea typeface="Times New Roman" panose="02020603050405020304" pitchFamily="18" charset="0"/>
              </a:rPr>
              <a:t>Дві прямі мимобіжні, якщо на проекціях не дотримано ознак</a:t>
            </a:r>
            <a:r>
              <a:rPr lang="uk-UA" sz="1800" spc="-5">
                <a:effectLst/>
                <a:latin typeface="Times New Roman" panose="02020603050405020304" pitchFamily="18" charset="0"/>
                <a:ea typeface="Times New Roman" panose="02020603050405020304" pitchFamily="18" charset="0"/>
              </a:rPr>
              <a:t> </a:t>
            </a:r>
            <a:r>
              <a:rPr lang="uk-UA" sz="1800">
                <a:effectLst/>
                <a:latin typeface="Times New Roman" panose="02020603050405020304" pitchFamily="18" charset="0"/>
                <a:ea typeface="Times New Roman" panose="02020603050405020304" pitchFamily="18" charset="0"/>
              </a:rPr>
              <a:t>паралельності та перетину (рис. 3в).</a:t>
            </a:r>
          </a:p>
        </p:txBody>
      </p:sp>
      <p:grpSp>
        <p:nvGrpSpPr>
          <p:cNvPr id="4" name="Group 49" descr="C:\DOCUME~1\vitalik\LOCALS~1\Temp\msohtmlclip1\01\clip_image001.jpg">
            <a:extLst>
              <a:ext uri="{FF2B5EF4-FFF2-40B4-BE49-F238E27FC236}">
                <a16:creationId xmlns:a16="http://schemas.microsoft.com/office/drawing/2014/main" id="{9AF05252-BCB3-E02A-82FD-7A8A74D41EBE}"/>
              </a:ext>
            </a:extLst>
          </p:cNvPr>
          <p:cNvGrpSpPr>
            <a:grpSpLocks/>
          </p:cNvGrpSpPr>
          <p:nvPr/>
        </p:nvGrpSpPr>
        <p:grpSpPr>
          <a:xfrm>
            <a:off x="6611574" y="1337820"/>
            <a:ext cx="4824754" cy="4363518"/>
            <a:chOff x="0" y="0"/>
            <a:chExt cx="4824754" cy="4363518"/>
          </a:xfrm>
        </p:grpSpPr>
        <p:pic>
          <p:nvPicPr>
            <p:cNvPr id="5" name="Image 50">
              <a:extLst>
                <a:ext uri="{FF2B5EF4-FFF2-40B4-BE49-F238E27FC236}">
                  <a16:creationId xmlns:a16="http://schemas.microsoft.com/office/drawing/2014/main" id="{6492CD85-D1A5-91E6-580E-F4424CEC7523}"/>
                </a:ext>
              </a:extLst>
            </p:cNvPr>
            <p:cNvPicPr/>
            <p:nvPr/>
          </p:nvPicPr>
          <p:blipFill>
            <a:blip r:embed="rId2" cstate="print"/>
            <a:stretch>
              <a:fillRect/>
            </a:stretch>
          </p:blipFill>
          <p:spPr>
            <a:xfrm>
              <a:off x="0" y="0"/>
              <a:ext cx="4824754" cy="4363518"/>
            </a:xfrm>
            <a:prstGeom prst="rect">
              <a:avLst/>
            </a:prstGeom>
          </p:spPr>
        </p:pic>
        <p:sp>
          <p:nvSpPr>
            <p:cNvPr id="6" name="Textbox 51">
              <a:extLst>
                <a:ext uri="{FF2B5EF4-FFF2-40B4-BE49-F238E27FC236}">
                  <a16:creationId xmlns:a16="http://schemas.microsoft.com/office/drawing/2014/main" id="{172563E7-E60E-5B41-9033-D09F68227ABF}"/>
                </a:ext>
              </a:extLst>
            </p:cNvPr>
            <p:cNvSpPr txBox="1"/>
            <p:nvPr/>
          </p:nvSpPr>
          <p:spPr>
            <a:xfrm>
              <a:off x="998717" y="2112883"/>
              <a:ext cx="92075" cy="197485"/>
            </a:xfrm>
            <a:prstGeom prst="rect">
              <a:avLst/>
            </a:prstGeom>
          </p:spPr>
          <p:txBody>
            <a:bodyPr wrap="square" lIns="0" tIns="0" rIns="0" bIns="0" rtlCol="0">
              <a:noAutofit/>
            </a:bodyPr>
            <a:lstStyle/>
            <a:p>
              <a:pPr>
                <a:lnSpc>
                  <a:spcPts val="1555"/>
                </a:lnSpc>
                <a:buNone/>
              </a:pPr>
              <a:r>
                <a:rPr lang="uk-UA" sz="1400" spc="-50">
                  <a:effectLst/>
                  <a:latin typeface="Times New Roman" panose="02020603050405020304" pitchFamily="18" charset="0"/>
                  <a:ea typeface="Times New Roman" panose="02020603050405020304" pitchFamily="18" charset="0"/>
                </a:rPr>
                <a:t>а</a:t>
              </a:r>
              <a:endParaRPr lang="uk-UA" sz="1100">
                <a:effectLst/>
                <a:latin typeface="Times New Roman" panose="02020603050405020304" pitchFamily="18" charset="0"/>
                <a:ea typeface="Times New Roman" panose="02020603050405020304" pitchFamily="18" charset="0"/>
              </a:endParaRPr>
            </a:p>
          </p:txBody>
        </p:sp>
        <p:sp>
          <p:nvSpPr>
            <p:cNvPr id="7" name="Textbox 52">
              <a:extLst>
                <a:ext uri="{FF2B5EF4-FFF2-40B4-BE49-F238E27FC236}">
                  <a16:creationId xmlns:a16="http://schemas.microsoft.com/office/drawing/2014/main" id="{304B6C36-D05F-014F-A5EA-67FFD07405E9}"/>
                </a:ext>
              </a:extLst>
            </p:cNvPr>
            <p:cNvSpPr txBox="1"/>
            <p:nvPr/>
          </p:nvSpPr>
          <p:spPr>
            <a:xfrm>
              <a:off x="4010696" y="2112883"/>
              <a:ext cx="103505" cy="197485"/>
            </a:xfrm>
            <a:prstGeom prst="rect">
              <a:avLst/>
            </a:prstGeom>
          </p:spPr>
          <p:txBody>
            <a:bodyPr wrap="square" lIns="0" tIns="0" rIns="0" bIns="0" rtlCol="0">
              <a:noAutofit/>
            </a:bodyPr>
            <a:lstStyle/>
            <a:p>
              <a:pPr>
                <a:lnSpc>
                  <a:spcPts val="1555"/>
                </a:lnSpc>
                <a:buNone/>
              </a:pPr>
              <a:r>
                <a:rPr lang="uk-UA" sz="1400" spc="-50">
                  <a:effectLst/>
                  <a:latin typeface="Times New Roman" panose="02020603050405020304" pitchFamily="18" charset="0"/>
                  <a:ea typeface="Times New Roman" panose="02020603050405020304" pitchFamily="18" charset="0"/>
                </a:rPr>
                <a:t>б</a:t>
              </a:r>
              <a:endParaRPr lang="uk-UA" sz="1100">
                <a:effectLst/>
                <a:latin typeface="Times New Roman" panose="02020603050405020304" pitchFamily="18" charset="0"/>
                <a:ea typeface="Times New Roman" panose="02020603050405020304" pitchFamily="18" charset="0"/>
              </a:endParaRPr>
            </a:p>
          </p:txBody>
        </p:sp>
      </p:grpSp>
      <p:sp>
        <p:nvSpPr>
          <p:cNvPr id="9" name="TextBox 8">
            <a:extLst>
              <a:ext uri="{FF2B5EF4-FFF2-40B4-BE49-F238E27FC236}">
                <a16:creationId xmlns:a16="http://schemas.microsoft.com/office/drawing/2014/main" id="{B7D1464F-7059-347C-F33C-7C9CFFA9A23E}"/>
              </a:ext>
            </a:extLst>
          </p:cNvPr>
          <p:cNvSpPr txBox="1"/>
          <p:nvPr/>
        </p:nvSpPr>
        <p:spPr>
          <a:xfrm>
            <a:off x="7549777" y="6130171"/>
            <a:ext cx="6101442" cy="369332"/>
          </a:xfrm>
          <a:prstGeom prst="rect">
            <a:avLst/>
          </a:prstGeom>
          <a:noFill/>
        </p:spPr>
        <p:txBody>
          <a:bodyPr wrap="square">
            <a:spAutoFit/>
          </a:bodyPr>
          <a:lstStyle/>
          <a:p>
            <a:r>
              <a:rPr lang="uk-UA" sz="1800" kern="0">
                <a:effectLst/>
                <a:latin typeface="Times New Roman" panose="02020603050405020304" pitchFamily="18" charset="0"/>
                <a:ea typeface="Times New Roman" panose="02020603050405020304" pitchFamily="18" charset="0"/>
              </a:rPr>
              <a:t>Рис 3. Взаємне</a:t>
            </a:r>
            <a:r>
              <a:rPr lang="uk-UA" sz="1800" kern="0" spc="-20">
                <a:effectLst/>
                <a:latin typeface="Times New Roman" panose="02020603050405020304" pitchFamily="18" charset="0"/>
                <a:ea typeface="Times New Roman" panose="02020603050405020304" pitchFamily="18" charset="0"/>
              </a:rPr>
              <a:t> </a:t>
            </a:r>
            <a:r>
              <a:rPr lang="uk-UA" sz="1800" kern="0">
                <a:effectLst/>
                <a:latin typeface="Times New Roman" panose="02020603050405020304" pitchFamily="18" charset="0"/>
                <a:ea typeface="Times New Roman" panose="02020603050405020304" pitchFamily="18" charset="0"/>
              </a:rPr>
              <a:t>положення</a:t>
            </a:r>
            <a:r>
              <a:rPr lang="uk-UA" sz="1800" kern="0" spc="-10">
                <a:effectLst/>
                <a:latin typeface="Times New Roman" panose="02020603050405020304" pitchFamily="18" charset="0"/>
                <a:ea typeface="Times New Roman" panose="02020603050405020304" pitchFamily="18" charset="0"/>
              </a:rPr>
              <a:t> прямих</a:t>
            </a:r>
            <a:endParaRPr lang="uk-UA"/>
          </a:p>
        </p:txBody>
      </p:sp>
    </p:spTree>
    <p:extLst>
      <p:ext uri="{BB962C8B-B14F-4D97-AF65-F5344CB8AC3E}">
        <p14:creationId xmlns:p14="http://schemas.microsoft.com/office/powerpoint/2010/main" val="862792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 47">
            <a:extLst>
              <a:ext uri="{FF2B5EF4-FFF2-40B4-BE49-F238E27FC236}">
                <a16:creationId xmlns:a16="http://schemas.microsoft.com/office/drawing/2014/main" id="{550CEA08-9912-0D12-77BC-E4EE7C6B1C63}"/>
              </a:ext>
            </a:extLst>
          </p:cNvPr>
          <p:cNvPicPr>
            <a:picLocks/>
          </p:cNvPicPr>
          <p:nvPr/>
        </p:nvPicPr>
        <p:blipFill>
          <a:blip r:embed="rId2" cstate="print"/>
          <a:stretch>
            <a:fillRect/>
          </a:stretch>
        </p:blipFill>
        <p:spPr>
          <a:xfrm>
            <a:off x="772888" y="2369985"/>
            <a:ext cx="4280266" cy="3231211"/>
          </a:xfrm>
          <a:prstGeom prst="rect">
            <a:avLst/>
          </a:prstGeom>
        </p:spPr>
      </p:pic>
      <p:sp>
        <p:nvSpPr>
          <p:cNvPr id="4" name="TextBox 3">
            <a:extLst>
              <a:ext uri="{FF2B5EF4-FFF2-40B4-BE49-F238E27FC236}">
                <a16:creationId xmlns:a16="http://schemas.microsoft.com/office/drawing/2014/main" id="{2433193C-6D95-4DF6-B72C-4CEA98DD803F}"/>
              </a:ext>
            </a:extLst>
          </p:cNvPr>
          <p:cNvSpPr txBox="1"/>
          <p:nvPr/>
        </p:nvSpPr>
        <p:spPr>
          <a:xfrm>
            <a:off x="5596501" y="359229"/>
            <a:ext cx="6410441" cy="5346110"/>
          </a:xfrm>
          <a:prstGeom prst="rect">
            <a:avLst/>
          </a:prstGeom>
        </p:spPr>
        <p:txBody>
          <a:bodyPr vert="horz" lIns="91440" tIns="45720" rIns="91440" bIns="45720" rtlCol="0" anchor="t">
            <a:normAutofit/>
          </a:bodyPr>
          <a:lstStyle/>
          <a:p>
            <a:pPr marL="88900" marR="87630" indent="-228600">
              <a:lnSpc>
                <a:spcPct val="90000"/>
              </a:lnSpc>
              <a:spcAft>
                <a:spcPts val="600"/>
              </a:spcAft>
              <a:buFont typeface="Arial" panose="020B0604020202020204" pitchFamily="34" charset="0"/>
              <a:buChar char="•"/>
            </a:pPr>
            <a:r>
              <a:rPr lang="en-US" sz="2000">
                <a:effectLst/>
              </a:rPr>
              <a:t>При зображенні прямої та розв’язуванні задач, пов’язаних з нею в проекціях з числовими позначками, зручно мати на прямій позначки, які б були цілими, а не дробовими числами, тобто точки, різниця висотних позначок яких дорівнює одиниці виміру. На площині проекцій відстань між такими точками, як відомо, дорівнює інтервалу прямої.</a:t>
            </a:r>
          </a:p>
          <a:p>
            <a:pPr marL="88900" marR="89535" indent="-228600">
              <a:lnSpc>
                <a:spcPct val="90000"/>
              </a:lnSpc>
              <a:spcAft>
                <a:spcPts val="600"/>
              </a:spcAft>
              <a:buFont typeface="Arial" panose="020B0604020202020204" pitchFamily="34" charset="0"/>
              <a:buChar char="•"/>
            </a:pPr>
            <a:r>
              <a:rPr lang="en-US" sz="2000">
                <a:effectLst/>
              </a:rPr>
              <a:t>Графічні дії для виявлення інтервалу прямої або визначення на прямій точок з цілими числовими позначками, для яких різниця позначок дорівнює одиниці (1м, 10м…).</a:t>
            </a:r>
            <a:r>
              <a:rPr lang="en-US" sz="2000" spc="200">
                <a:effectLst/>
              </a:rPr>
              <a:t> </a:t>
            </a:r>
            <a:r>
              <a:rPr lang="en-US" sz="2000">
                <a:effectLst/>
              </a:rPr>
              <a:t>називають градуюванням прямої.</a:t>
            </a:r>
          </a:p>
          <a:p>
            <a:pPr marL="88900" marR="92075" indent="-228600">
              <a:lnSpc>
                <a:spcPct val="90000"/>
              </a:lnSpc>
              <a:spcAft>
                <a:spcPts val="600"/>
              </a:spcAft>
              <a:buFont typeface="Arial" panose="020B0604020202020204" pitchFamily="34" charset="0"/>
              <a:buChar char="•"/>
            </a:pPr>
            <a:r>
              <a:rPr lang="en-US" sz="2000">
                <a:effectLst/>
              </a:rPr>
              <a:t>Проградуювати пряму означає знайти</a:t>
            </a:r>
            <a:r>
              <a:rPr lang="en-US" sz="2000" spc="200">
                <a:effectLst/>
              </a:rPr>
              <a:t> </a:t>
            </a:r>
            <a:r>
              <a:rPr lang="en-US" sz="2000">
                <a:effectLst/>
              </a:rPr>
              <a:t>на її проекції такі дві точки, у яких різниця висотних позначок дорівнює одиниці, а позначками є послідовні цілі </a:t>
            </a:r>
            <a:r>
              <a:rPr lang="en-US" sz="2000" spc="-10">
                <a:effectLst/>
              </a:rPr>
              <a:t>числа.</a:t>
            </a:r>
            <a:endParaRPr lang="en-US" sz="2000">
              <a:effectLst/>
            </a:endParaRPr>
          </a:p>
        </p:txBody>
      </p:sp>
      <p:sp>
        <p:nvSpPr>
          <p:cNvPr id="11" name="Rectangle 10">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746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72" name="Rectangle 2071">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2">
            <a:extLst>
              <a:ext uri="{FF2B5EF4-FFF2-40B4-BE49-F238E27FC236}">
                <a16:creationId xmlns:a16="http://schemas.microsoft.com/office/drawing/2014/main" id="{93B893BE-D318-1EDC-696E-54978D32FB2F}"/>
              </a:ext>
            </a:extLst>
          </p:cNvPr>
          <p:cNvSpPr>
            <a:spLocks noChangeArrowheads="1"/>
          </p:cNvSpPr>
          <p:nvPr/>
        </p:nvSpPr>
        <p:spPr bwMode="auto">
          <a:xfrm>
            <a:off x="274830" y="2015636"/>
            <a:ext cx="4959603" cy="352256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rmAutofit/>
          </a:bodyPr>
          <a:lstStyle>
            <a:lvl1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1pPr>
            <a:lvl2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2pPr>
            <a:lvl3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3pPr>
            <a:lvl4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4pPr>
            <a:lvl5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5pPr>
            <a:lvl6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6pPr>
            <a:lvl7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7pPr>
            <a:lvl8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8pPr>
            <a:lvl9pPr eaLnBrk="0" fontAlgn="base" hangingPunct="0">
              <a:spcBef>
                <a:spcPct val="0"/>
              </a:spcBef>
              <a:spcAft>
                <a:spcPct val="0"/>
              </a:spcAft>
              <a:tabLst>
                <a:tab pos="946150" algn="l"/>
                <a:tab pos="1089025" algn="l"/>
                <a:tab pos="1990725" algn="l"/>
                <a:tab pos="2519363" algn="l"/>
                <a:tab pos="2836863" algn="l"/>
                <a:tab pos="3144838" algn="l"/>
                <a:tab pos="3660775" algn="l"/>
                <a:tab pos="4781550" algn="l"/>
                <a:tab pos="5468938" algn="l"/>
                <a:tab pos="5861050" algn="l"/>
              </a:tabLst>
              <a:defRPr>
                <a:solidFill>
                  <a:schemeClr val="tx1"/>
                </a:solidFill>
                <a:latin typeface="Arial" panose="020B0604020202020204" pitchFamily="34" charset="0"/>
              </a:defRPr>
            </a:lvl9pPr>
          </a:lstStyle>
          <a:p>
            <a:pPr lvl="0" indent="-228600" eaLnBrk="1" hangingPunct="1">
              <a:lnSpc>
                <a:spcPct val="90000"/>
              </a:lnSpc>
              <a:spcAft>
                <a:spcPts val="600"/>
              </a:spcAft>
              <a:buFont typeface="Arial" panose="020B0604020202020204" pitchFamily="34" charset="0"/>
              <a:buChar char="•"/>
            </a:pPr>
            <a:r>
              <a:rPr kumimoji="0" lang="en-US" altLang="uk-UA" sz="1400" b="0" i="0" u="none" strike="noStrike" cap="none" normalizeH="0" baseline="0">
                <a:ln>
                  <a:noFill/>
                </a:ln>
                <a:effectLst/>
                <a:latin typeface="+mn-lt"/>
              </a:rPr>
              <a:t>Площина задається проекціями трьох точок, які не лежать на одній прямій; проекціями	прямої і точки,	яка не лежить на прямій, проекціями	двох паралельних або які перетинаються прямих (відомо з курсу нарисної геометрії). Однак у проекціях з числовими позначками вигідніше задати площину використовуючи характерні лінії площини. До характерних ліній площини належать	горизонталі	площини	та	лінія	найбільшого	нахилу	площини. Горизонталь площини – це пряма, що належить площині й паралельна до площини горизонту. Лінія найбільшого нахилу площини – пряма, що належить площині і перпендикулярна до всіх горизонталей площини. На рис.7 зображена площина </a:t>
            </a:r>
            <a:r>
              <a:rPr kumimoji="0" lang="en-US" altLang="uk-UA" sz="1400" b="0" i="1" u="none" strike="noStrike" cap="none" normalizeH="0" baseline="0">
                <a:ln>
                  <a:noFill/>
                </a:ln>
                <a:effectLst/>
                <a:latin typeface="+mn-lt"/>
              </a:rPr>
              <a:t>Q</a:t>
            </a:r>
            <a:r>
              <a:rPr kumimoji="0" lang="en-US" altLang="uk-UA" sz="1400" b="0" i="0" u="none" strike="noStrike" cap="none" normalizeH="0" baseline="0">
                <a:ln>
                  <a:noFill/>
                </a:ln>
                <a:effectLst/>
                <a:latin typeface="+mn-lt"/>
              </a:rPr>
              <a:t>, в якій проведено горизонталі </a:t>
            </a:r>
            <a:r>
              <a:rPr kumimoji="0" lang="en-US" altLang="uk-UA" sz="1400" b="0" i="1" u="none" strike="noStrike" cap="none" normalizeH="0" baseline="0">
                <a:ln>
                  <a:noFill/>
                </a:ln>
                <a:effectLst/>
                <a:latin typeface="+mn-lt"/>
              </a:rPr>
              <a:t>h</a:t>
            </a:r>
            <a:r>
              <a:rPr kumimoji="0" lang="en-US" altLang="uk-UA" sz="1400" b="0" i="1" u="none" strike="noStrike" cap="none" normalizeH="0" baseline="-30000">
                <a:ln>
                  <a:noFill/>
                </a:ln>
                <a:effectLst/>
                <a:latin typeface="+mn-lt"/>
              </a:rPr>
              <a:t>0</a:t>
            </a:r>
            <a:r>
              <a:rPr kumimoji="0" lang="en-US" altLang="uk-UA" sz="1400" b="0" i="1" u="none" strike="noStrike" cap="none" normalizeH="0" baseline="0">
                <a:ln>
                  <a:noFill/>
                </a:ln>
                <a:effectLst/>
                <a:latin typeface="+mn-lt"/>
              </a:rPr>
              <a:t>, h</a:t>
            </a:r>
            <a:r>
              <a:rPr kumimoji="0" lang="en-US" altLang="uk-UA" sz="1400" b="0" i="1" u="none" strike="noStrike" cap="none" normalizeH="0" baseline="-30000">
                <a:ln>
                  <a:noFill/>
                </a:ln>
                <a:effectLst/>
                <a:latin typeface="+mn-lt"/>
              </a:rPr>
              <a:t>1</a:t>
            </a:r>
            <a:r>
              <a:rPr kumimoji="0" lang="en-US" altLang="uk-UA" sz="1400" b="0" i="0" u="none" strike="noStrike" cap="none" normalizeH="0" baseline="0">
                <a:ln>
                  <a:noFill/>
                </a:ln>
                <a:effectLst/>
                <a:latin typeface="+mn-lt"/>
              </a:rPr>
              <a:t>, …. з одиницею виміру 1м, ілінію найбільшого нахилу </a:t>
            </a:r>
            <a:r>
              <a:rPr kumimoji="0" lang="en-US" altLang="uk-UA" sz="1400" b="0" i="1" u="none" strike="noStrike" cap="none" normalizeH="0" baseline="0">
                <a:ln>
                  <a:noFill/>
                </a:ln>
                <a:effectLst/>
                <a:latin typeface="+mn-lt"/>
              </a:rPr>
              <a:t>l</a:t>
            </a:r>
            <a:r>
              <a:rPr kumimoji="0" lang="en-US" altLang="uk-UA" sz="1400" b="0" i="1" u="none" strike="noStrike" cap="none" normalizeH="0" baseline="-30000">
                <a:ln>
                  <a:noFill/>
                </a:ln>
                <a:effectLst/>
                <a:latin typeface="+mn-lt"/>
              </a:rPr>
              <a:t>Q</a:t>
            </a:r>
            <a:r>
              <a:rPr kumimoji="0" lang="en-US" altLang="uk-UA" sz="1400" b="0" i="1" u="none" strike="noStrike" cap="none" normalizeH="0" baseline="0">
                <a:ln>
                  <a:noFill/>
                </a:ln>
                <a:effectLst/>
                <a:latin typeface="+mn-lt"/>
              </a:rPr>
              <a:t>	</a:t>
            </a:r>
            <a:r>
              <a:rPr kumimoji="0" lang="en-US" altLang="uk-UA" sz="1400" b="0" i="0" u="none" strike="noStrike" cap="none" normalizeH="0" baseline="0">
                <a:ln>
                  <a:noFill/>
                </a:ln>
                <a:effectLst/>
                <a:latin typeface="+mn-lt"/>
              </a:rPr>
              <a:t>перпендикулярно до горизонталей. </a:t>
            </a:r>
          </a:p>
        </p:txBody>
      </p:sp>
      <p:pic>
        <p:nvPicPr>
          <p:cNvPr id="7" name="Рисунок 6" descr="Зображення, що містить схема, ряд, оригамі&#10;&#10;Вміст на основі ШІ може бути неправильним.">
            <a:extLst>
              <a:ext uri="{FF2B5EF4-FFF2-40B4-BE49-F238E27FC236}">
                <a16:creationId xmlns:a16="http://schemas.microsoft.com/office/drawing/2014/main" id="{E50E5DC6-5878-6DA7-0F9C-0300CB8348CD}"/>
              </a:ext>
            </a:extLst>
          </p:cNvPr>
          <p:cNvPicPr>
            <a:picLocks noChangeAspect="1"/>
          </p:cNvPicPr>
          <p:nvPr/>
        </p:nvPicPr>
        <p:blipFill>
          <a:blip r:embed="rId2"/>
          <a:stretch>
            <a:fillRect/>
          </a:stretch>
        </p:blipFill>
        <p:spPr>
          <a:xfrm>
            <a:off x="5234434" y="829651"/>
            <a:ext cx="6479032" cy="4784940"/>
          </a:xfrm>
          <a:prstGeom prst="rect">
            <a:avLst/>
          </a:prstGeom>
        </p:spPr>
      </p:pic>
      <p:sp>
        <p:nvSpPr>
          <p:cNvPr id="2074" name="Rectangle 2073">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6" name="Rectangle 2075">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3">
            <a:extLst>
              <a:ext uri="{FF2B5EF4-FFF2-40B4-BE49-F238E27FC236}">
                <a16:creationId xmlns:a16="http://schemas.microsoft.com/office/drawing/2014/main" id="{ECF13991-BB21-AEDD-38C3-CC850EB174EE}"/>
              </a:ext>
            </a:extLst>
          </p:cNvPr>
          <p:cNvSpPr>
            <a:spLocks noChangeArrowheads="1"/>
          </p:cNvSpPr>
          <p:nvPr/>
        </p:nvSpPr>
        <p:spPr bwMode="auto">
          <a:xfrm>
            <a:off x="5596501" y="501594"/>
            <a:ext cx="5754896" cy="165548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p>
            <a:pPr marL="0" marR="0" lvl="0" indent="0" fontAlgn="base">
              <a:lnSpc>
                <a:spcPct val="90000"/>
              </a:lnSpc>
              <a:spcBef>
                <a:spcPct val="0"/>
              </a:spcBef>
              <a:spcAft>
                <a:spcPts val="600"/>
              </a:spcAft>
              <a:buClrTx/>
              <a:buSzTx/>
              <a:tabLst/>
            </a:pPr>
            <a:endParaRPr kumimoji="0" lang="en-US" altLang="uk-UA" sz="2200" b="0" i="0" u="none" strike="noStrike" cap="none" normalizeH="0" baseline="0">
              <a:ln>
                <a:noFill/>
              </a:ln>
              <a:effectLst/>
              <a:latin typeface="+mj-lt"/>
              <a:ea typeface="+mj-ea"/>
              <a:cs typeface="+mj-cs"/>
            </a:endParaRPr>
          </a:p>
          <a:p>
            <a:pPr marL="0" marR="0" lvl="0" indent="0" fontAlgn="base">
              <a:lnSpc>
                <a:spcPct val="90000"/>
              </a:lnSpc>
              <a:spcBef>
                <a:spcPct val="0"/>
              </a:spcBef>
              <a:spcAft>
                <a:spcPts val="600"/>
              </a:spcAft>
              <a:buClrTx/>
              <a:buSzTx/>
              <a:tabLst/>
            </a:pPr>
            <a:br>
              <a:rPr kumimoji="0" lang="en-US" altLang="uk-UA" sz="2200" b="0" i="0" u="none" strike="noStrike" cap="none" normalizeH="0" baseline="0">
                <a:ln>
                  <a:noFill/>
                </a:ln>
                <a:effectLst/>
                <a:latin typeface="+mj-lt"/>
                <a:ea typeface="+mj-ea"/>
                <a:cs typeface="+mj-cs"/>
              </a:rPr>
            </a:br>
            <a:endParaRPr kumimoji="0" lang="en-US" altLang="uk-UA" sz="2200" b="0" i="0" u="none" strike="noStrike" cap="none" normalizeH="0" baseline="0">
              <a:ln>
                <a:noFill/>
              </a:ln>
              <a:effectLst/>
              <a:latin typeface="+mj-lt"/>
              <a:ea typeface="+mj-ea"/>
              <a:cs typeface="+mj-cs"/>
            </a:endParaRPr>
          </a:p>
        </p:txBody>
      </p:sp>
    </p:spTree>
    <p:extLst>
      <p:ext uri="{BB962C8B-B14F-4D97-AF65-F5344CB8AC3E}">
        <p14:creationId xmlns:p14="http://schemas.microsoft.com/office/powerpoint/2010/main" val="2934111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7" name="Rectangle 3086">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3">
            <a:extLst>
              <a:ext uri="{FF2B5EF4-FFF2-40B4-BE49-F238E27FC236}">
                <a16:creationId xmlns:a16="http://schemas.microsoft.com/office/drawing/2014/main" id="{05BAADB5-148F-F067-ED9A-75792AD801D5}"/>
              </a:ext>
            </a:extLst>
          </p:cNvPr>
          <p:cNvSpPr>
            <a:spLocks noChangeArrowheads="1"/>
          </p:cNvSpPr>
          <p:nvPr/>
        </p:nvSpPr>
        <p:spPr bwMode="auto">
          <a:xfrm>
            <a:off x="7511142" y="4708792"/>
            <a:ext cx="3881918" cy="13625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b" anchorCtr="0" compatLnSpc="1">
            <a:prstTxWarp prst="textNoShape">
              <a:avLst/>
            </a:prstTxWarp>
            <a:normAutofit/>
          </a:bodyPr>
          <a:lstStyle>
            <a:lvl1pPr eaLnBrk="0" fontAlgn="base" hangingPunct="0">
              <a:spcBef>
                <a:spcPct val="0"/>
              </a:spcBef>
              <a:spcAft>
                <a:spcPct val="0"/>
              </a:spcAft>
              <a:tabLst>
                <a:tab pos="4289425" algn="l"/>
              </a:tabLst>
              <a:defRPr>
                <a:solidFill>
                  <a:schemeClr val="tx1"/>
                </a:solidFill>
                <a:latin typeface="Arial" panose="020B0604020202020204" pitchFamily="34" charset="0"/>
              </a:defRPr>
            </a:lvl1pPr>
            <a:lvl2pPr eaLnBrk="0" fontAlgn="base" hangingPunct="0">
              <a:spcBef>
                <a:spcPct val="0"/>
              </a:spcBef>
              <a:spcAft>
                <a:spcPct val="0"/>
              </a:spcAft>
              <a:tabLst>
                <a:tab pos="4289425" algn="l"/>
              </a:tabLst>
              <a:defRPr>
                <a:solidFill>
                  <a:schemeClr val="tx1"/>
                </a:solidFill>
                <a:latin typeface="Arial" panose="020B0604020202020204" pitchFamily="34" charset="0"/>
              </a:defRPr>
            </a:lvl2pPr>
            <a:lvl3pPr eaLnBrk="0" fontAlgn="base" hangingPunct="0">
              <a:spcBef>
                <a:spcPct val="0"/>
              </a:spcBef>
              <a:spcAft>
                <a:spcPct val="0"/>
              </a:spcAft>
              <a:tabLst>
                <a:tab pos="4289425" algn="l"/>
              </a:tabLst>
              <a:defRPr>
                <a:solidFill>
                  <a:schemeClr val="tx1"/>
                </a:solidFill>
                <a:latin typeface="Arial" panose="020B0604020202020204" pitchFamily="34" charset="0"/>
              </a:defRPr>
            </a:lvl3pPr>
            <a:lvl4pPr eaLnBrk="0" fontAlgn="base" hangingPunct="0">
              <a:spcBef>
                <a:spcPct val="0"/>
              </a:spcBef>
              <a:spcAft>
                <a:spcPct val="0"/>
              </a:spcAft>
              <a:tabLst>
                <a:tab pos="4289425" algn="l"/>
              </a:tabLst>
              <a:defRPr>
                <a:solidFill>
                  <a:schemeClr val="tx1"/>
                </a:solidFill>
                <a:latin typeface="Arial" panose="020B0604020202020204" pitchFamily="34" charset="0"/>
              </a:defRPr>
            </a:lvl4pPr>
            <a:lvl5pPr eaLnBrk="0" fontAlgn="base" hangingPunct="0">
              <a:spcBef>
                <a:spcPct val="0"/>
              </a:spcBef>
              <a:spcAft>
                <a:spcPct val="0"/>
              </a:spcAft>
              <a:tabLst>
                <a:tab pos="4289425" algn="l"/>
              </a:tabLst>
              <a:defRPr>
                <a:solidFill>
                  <a:schemeClr val="tx1"/>
                </a:solidFill>
                <a:latin typeface="Arial" panose="020B0604020202020204" pitchFamily="34" charset="0"/>
              </a:defRPr>
            </a:lvl5pPr>
            <a:lvl6pPr eaLnBrk="0" fontAlgn="base" hangingPunct="0">
              <a:spcBef>
                <a:spcPct val="0"/>
              </a:spcBef>
              <a:spcAft>
                <a:spcPct val="0"/>
              </a:spcAft>
              <a:tabLst>
                <a:tab pos="4289425" algn="l"/>
              </a:tabLst>
              <a:defRPr>
                <a:solidFill>
                  <a:schemeClr val="tx1"/>
                </a:solidFill>
                <a:latin typeface="Arial" panose="020B0604020202020204" pitchFamily="34" charset="0"/>
              </a:defRPr>
            </a:lvl6pPr>
            <a:lvl7pPr eaLnBrk="0" fontAlgn="base" hangingPunct="0">
              <a:spcBef>
                <a:spcPct val="0"/>
              </a:spcBef>
              <a:spcAft>
                <a:spcPct val="0"/>
              </a:spcAft>
              <a:tabLst>
                <a:tab pos="4289425" algn="l"/>
              </a:tabLst>
              <a:defRPr>
                <a:solidFill>
                  <a:schemeClr val="tx1"/>
                </a:solidFill>
                <a:latin typeface="Arial" panose="020B0604020202020204" pitchFamily="34" charset="0"/>
              </a:defRPr>
            </a:lvl7pPr>
            <a:lvl8pPr eaLnBrk="0" fontAlgn="base" hangingPunct="0">
              <a:spcBef>
                <a:spcPct val="0"/>
              </a:spcBef>
              <a:spcAft>
                <a:spcPct val="0"/>
              </a:spcAft>
              <a:tabLst>
                <a:tab pos="4289425" algn="l"/>
              </a:tabLst>
              <a:defRPr>
                <a:solidFill>
                  <a:schemeClr val="tx1"/>
                </a:solidFill>
                <a:latin typeface="Arial" panose="020B0604020202020204" pitchFamily="34" charset="0"/>
              </a:defRPr>
            </a:lvl8pPr>
            <a:lvl9pPr eaLnBrk="0" fontAlgn="base" hangingPunct="0">
              <a:spcBef>
                <a:spcPct val="0"/>
              </a:spcBef>
              <a:spcAft>
                <a:spcPct val="0"/>
              </a:spcAft>
              <a:tabLst>
                <a:tab pos="4289425" algn="l"/>
              </a:tabLst>
              <a:defRPr>
                <a:solidFill>
                  <a:schemeClr val="tx1"/>
                </a:solidFill>
                <a:latin typeface="Arial" panose="020B0604020202020204" pitchFamily="34" charset="0"/>
              </a:defRPr>
            </a:lvl9pPr>
          </a:lstStyle>
          <a:p>
            <a:pPr marL="0" marR="0" lvl="0" indent="0" eaLnBrk="1" fontAlgn="base" hangingPunct="1">
              <a:lnSpc>
                <a:spcPct val="90000"/>
              </a:lnSpc>
              <a:spcAft>
                <a:spcPts val="600"/>
              </a:spcAft>
              <a:buClrTx/>
              <a:buSzTx/>
              <a:tabLst>
                <a:tab pos="4289425" algn="l"/>
              </a:tabLst>
            </a:pPr>
            <a:br>
              <a:rPr kumimoji="0" lang="en-US" altLang="uk-UA" sz="2200" b="0" i="0" u="none" strike="noStrike" kern="1200" cap="none" normalizeH="0" baseline="0">
                <a:ln>
                  <a:noFill/>
                </a:ln>
                <a:solidFill>
                  <a:schemeClr val="tx1"/>
                </a:solidFill>
                <a:effectLst/>
                <a:latin typeface="+mj-lt"/>
                <a:ea typeface="+mj-ea"/>
                <a:cs typeface="+mj-cs"/>
              </a:rPr>
            </a:br>
            <a:endParaRPr kumimoji="0" lang="en-US" altLang="uk-UA" sz="2200" b="0" i="0" u="none" strike="noStrike" kern="1200" cap="none" normalizeH="0" baseline="0">
              <a:ln>
                <a:noFill/>
              </a:ln>
              <a:solidFill>
                <a:schemeClr val="tx1"/>
              </a:solidFill>
              <a:effectLst/>
              <a:latin typeface="+mj-lt"/>
              <a:ea typeface="+mj-ea"/>
              <a:cs typeface="+mj-cs"/>
            </a:endParaRPr>
          </a:p>
          <a:p>
            <a:pPr marL="0" marR="0" lvl="0" indent="0" eaLnBrk="1" fontAlgn="base" hangingPunct="1">
              <a:lnSpc>
                <a:spcPct val="90000"/>
              </a:lnSpc>
              <a:spcAft>
                <a:spcPts val="600"/>
              </a:spcAft>
              <a:buClrTx/>
              <a:buSzTx/>
              <a:tabLst>
                <a:tab pos="4289425" algn="l"/>
              </a:tabLst>
            </a:pPr>
            <a:r>
              <a:rPr kumimoji="0" lang="en-US" altLang="uk-UA" i="0" u="none" strike="noStrike" kern="1200" cap="none" normalizeH="0" baseline="0">
                <a:ln>
                  <a:noFill/>
                </a:ln>
                <a:solidFill>
                  <a:schemeClr val="tx1"/>
                </a:solidFill>
                <a:effectLst/>
                <a:latin typeface="+mj-lt"/>
                <a:ea typeface="+mj-ea"/>
                <a:cs typeface="+mj-cs"/>
              </a:rPr>
              <a:t>Рис. </a:t>
            </a:r>
            <a:r>
              <a:rPr lang="uk-UA" altLang="uk-UA">
                <a:latin typeface="+mj-lt"/>
                <a:ea typeface="+mj-ea"/>
                <a:cs typeface="+mj-cs"/>
              </a:rPr>
              <a:t>6</a:t>
            </a:r>
            <a:r>
              <a:rPr kumimoji="0" lang="en-US" altLang="uk-UA" i="0" u="none" strike="noStrike" kern="1200" cap="none" normalizeH="0" baseline="0">
                <a:ln>
                  <a:noFill/>
                </a:ln>
                <a:solidFill>
                  <a:schemeClr val="tx1"/>
                </a:solidFill>
                <a:effectLst/>
                <a:latin typeface="+mj-lt"/>
                <a:ea typeface="+mj-ea"/>
                <a:cs typeface="+mj-cs"/>
              </a:rPr>
              <a:t>. Взаємне положення площин</a:t>
            </a:r>
          </a:p>
        </p:txBody>
      </p:sp>
      <p:sp>
        <p:nvSpPr>
          <p:cNvPr id="2" name="Rectangle 2">
            <a:extLst>
              <a:ext uri="{FF2B5EF4-FFF2-40B4-BE49-F238E27FC236}">
                <a16:creationId xmlns:a16="http://schemas.microsoft.com/office/drawing/2014/main" id="{E3DF99FE-65A7-F577-D16F-65EE3B98B6C0}"/>
              </a:ext>
            </a:extLst>
          </p:cNvPr>
          <p:cNvSpPr>
            <a:spLocks noChangeArrowheads="1"/>
          </p:cNvSpPr>
          <p:nvPr/>
        </p:nvSpPr>
        <p:spPr bwMode="auto">
          <a:xfrm>
            <a:off x="478535" y="973367"/>
            <a:ext cx="5774043" cy="485049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rmAutofit lnSpcReduction="10000"/>
          </a:bodyPr>
          <a:lstStyle>
            <a:lvl1pPr indent="342900"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1pPr>
            <a:lvl2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2pPr>
            <a:lvl3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3pPr>
            <a:lvl4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4pPr>
            <a:lvl5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5pPr>
            <a:lvl6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6pPr>
            <a:lvl7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7pPr>
            <a:lvl8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8pPr>
            <a:lvl9pPr eaLnBrk="0" fontAlgn="base" hangingPunct="0">
              <a:spcBef>
                <a:spcPct val="0"/>
              </a:spcBef>
              <a:spcAft>
                <a:spcPct val="0"/>
              </a:spcAft>
              <a:tabLst>
                <a:tab pos="1333500" algn="l"/>
                <a:tab pos="1589088" algn="l"/>
                <a:tab pos="2419350" algn="l"/>
                <a:tab pos="3162300" algn="l"/>
                <a:tab pos="3687763" algn="l"/>
                <a:tab pos="4146550" algn="l"/>
                <a:tab pos="4797425" algn="l"/>
                <a:tab pos="6048375" algn="l"/>
              </a:tabLst>
              <a:defRPr>
                <a:solidFill>
                  <a:schemeClr val="tx1"/>
                </a:solidFill>
                <a:latin typeface="Arial" panose="020B0604020202020204" pitchFamily="34" charset="0"/>
              </a:defRPr>
            </a:lvl9pPr>
          </a:lstStyle>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Площини	</a:t>
            </a:r>
            <a:r>
              <a:rPr kumimoji="0" lang="uk-UA" altLang="uk-UA" sz="2000" b="0" i="0" u="none" strike="noStrike" cap="none" normalizeH="0" baseline="0">
                <a:ln>
                  <a:noFill/>
                </a:ln>
                <a:effectLst/>
                <a:latin typeface="+mn-lt"/>
              </a:rPr>
              <a:t> </a:t>
            </a:r>
            <a:r>
              <a:rPr kumimoji="0" lang="en-US" altLang="uk-UA" sz="2000" b="0" i="0" u="none" strike="noStrike" cap="none" normalizeH="0" baseline="0">
                <a:ln>
                  <a:noFill/>
                </a:ln>
                <a:effectLst/>
                <a:latin typeface="+mn-lt"/>
              </a:rPr>
              <a:t>в	</a:t>
            </a:r>
            <a:endParaRPr kumimoji="0" lang="uk-UA" altLang="uk-UA" sz="2000" b="0" i="0" u="none" strike="noStrike" cap="none" normalizeH="0" baseline="0">
              <a:ln>
                <a:noFill/>
              </a:ln>
              <a:effectLst/>
              <a:latin typeface="+mn-lt"/>
            </a:endParaRPr>
          </a:p>
          <a:p>
            <a:pPr marR="0" lvl="0" indent="0" eaLnBrk="1" fontAlgn="base" hangingPunct="1">
              <a:spcBef>
                <a:spcPct val="0"/>
              </a:spcBef>
              <a:spcAft>
                <a:spcPts val="600"/>
              </a:spcAft>
              <a:buClrTx/>
              <a:buSzTx/>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просторі	можуть	бути	між	собою	паралельними	та перетинатись.</a:t>
            </a:r>
          </a:p>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Умови паралельності прямих на проекціях з числовими позначками: а) паралельність масштабів спаду;</a:t>
            </a:r>
          </a:p>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б) рівність спадів;</a:t>
            </a:r>
          </a:p>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в) рівність інтервалів масштабів.</a:t>
            </a:r>
          </a:p>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На рис. </a:t>
            </a:r>
            <a:r>
              <a:rPr lang="uk-UA" altLang="uk-UA" sz="2000">
                <a:latin typeface="+mn-lt"/>
              </a:rPr>
              <a:t>6</a:t>
            </a:r>
            <a:r>
              <a:rPr kumimoji="0" lang="en-US" altLang="uk-UA" sz="2000" b="0" i="0" u="none" strike="noStrike" cap="none" normalizeH="0" baseline="0">
                <a:ln>
                  <a:noFill/>
                </a:ln>
                <a:effectLst/>
                <a:latin typeface="+mn-lt"/>
              </a:rPr>
              <a:t>а зображено дві паральні площини </a:t>
            </a:r>
            <a:r>
              <a:rPr kumimoji="0" lang="en-US" altLang="uk-UA" sz="2000" b="0" i="1" u="none" strike="noStrike" cap="none" normalizeH="0" baseline="0">
                <a:ln>
                  <a:noFill/>
                </a:ln>
                <a:effectLst/>
                <a:latin typeface="+mn-lt"/>
              </a:rPr>
              <a:t>P </a:t>
            </a:r>
            <a:r>
              <a:rPr kumimoji="0" lang="en-US" altLang="uk-UA" sz="2000" b="0" i="0" u="none" strike="noStrike" cap="none" normalizeH="0" baseline="0">
                <a:ln>
                  <a:noFill/>
                </a:ln>
                <a:effectLst/>
                <a:latin typeface="+mn-lt"/>
              </a:rPr>
              <a:t>і </a:t>
            </a:r>
            <a:r>
              <a:rPr kumimoji="0" lang="en-US" altLang="uk-UA" sz="2000" b="0" i="1" u="none" strike="noStrike" cap="none" normalizeH="0" baseline="0">
                <a:ln>
                  <a:noFill/>
                </a:ln>
                <a:effectLst/>
                <a:latin typeface="+mn-lt"/>
              </a:rPr>
              <a:t>Q</a:t>
            </a:r>
            <a:r>
              <a:rPr kumimoji="0" lang="en-US" altLang="uk-UA" sz="2000" b="0" i="0" u="none" strike="noStrike" cap="none" normalizeH="0" baseline="0">
                <a:ln>
                  <a:noFill/>
                </a:ln>
                <a:effectLst/>
                <a:latin typeface="+mn-lt"/>
              </a:rPr>
              <a:t>.</a:t>
            </a:r>
          </a:p>
          <a:p>
            <a:pPr marL="0" marR="0" lvl="0" indent="-228600" eaLnBrk="1" fontAlgn="base" hangingPunct="1">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r>
              <a:rPr kumimoji="0" lang="en-US" altLang="uk-UA" sz="2000" b="0" i="0" u="none" strike="noStrike" cap="none" normalizeH="0" baseline="0">
                <a:ln>
                  <a:noFill/>
                </a:ln>
                <a:effectLst/>
                <a:latin typeface="+mn-lt"/>
              </a:rPr>
              <a:t>Для площин, що перетинаються, є відсутність хоча б однієї ознаки з паралельності площин. На рис.</a:t>
            </a:r>
            <a:r>
              <a:rPr lang="uk-UA" altLang="uk-UA" sz="2000">
                <a:latin typeface="+mn-lt"/>
              </a:rPr>
              <a:t>6</a:t>
            </a:r>
            <a:r>
              <a:rPr kumimoji="0" lang="en-US" altLang="uk-UA" sz="2000" b="0" i="0" u="none" strike="noStrike" cap="none" normalizeH="0" baseline="0">
                <a:ln>
                  <a:noFill/>
                </a:ln>
                <a:effectLst/>
                <a:latin typeface="+mn-lt"/>
              </a:rPr>
              <a:t>б зображені дві площини </a:t>
            </a:r>
            <a:r>
              <a:rPr kumimoji="0" lang="en-US" altLang="uk-UA" sz="2000" b="0" i="1" u="none" strike="noStrike" cap="none" normalizeH="0" baseline="0">
                <a:ln>
                  <a:noFill/>
                </a:ln>
                <a:effectLst/>
                <a:latin typeface="+mn-lt"/>
              </a:rPr>
              <a:t>R </a:t>
            </a:r>
            <a:r>
              <a:rPr kumimoji="0" lang="en-US" altLang="uk-UA" sz="2000" b="0" i="0" u="none" strike="noStrike" cap="none" normalizeH="0" baseline="0">
                <a:ln>
                  <a:noFill/>
                </a:ln>
                <a:effectLst/>
                <a:latin typeface="+mn-lt"/>
              </a:rPr>
              <a:t>і </a:t>
            </a:r>
            <a:r>
              <a:rPr kumimoji="0" lang="en-US" altLang="uk-UA" sz="2000" b="0" i="1" u="none" strike="noStrike" cap="none" normalizeH="0" baseline="0">
                <a:ln>
                  <a:noFill/>
                </a:ln>
                <a:effectLst/>
                <a:latin typeface="+mn-lt"/>
              </a:rPr>
              <a:t>G</a:t>
            </a:r>
            <a:r>
              <a:rPr kumimoji="0" lang="en-US" altLang="uk-UA" sz="2000" b="0" i="0" u="none" strike="noStrike" cap="none" normalizeH="0" baseline="0">
                <a:ln>
                  <a:noFill/>
                </a:ln>
                <a:effectLst/>
                <a:latin typeface="+mn-lt"/>
              </a:rPr>
              <a:t>, що перетинаються.</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tab pos="1333500" algn="l"/>
                <a:tab pos="1589088" algn="l"/>
                <a:tab pos="2419350" algn="l"/>
                <a:tab pos="3162300" algn="l"/>
                <a:tab pos="3687763" algn="l"/>
                <a:tab pos="4146550" algn="l"/>
                <a:tab pos="4797425" algn="l"/>
                <a:tab pos="6048375" algn="l"/>
              </a:tabLst>
            </a:pPr>
            <a:endParaRPr kumimoji="0" lang="en-US" altLang="uk-UA" sz="1600" b="0" i="0" u="none" strike="noStrike" cap="none" normalizeH="0" baseline="0">
              <a:ln>
                <a:noFill/>
              </a:ln>
              <a:effectLst/>
              <a:latin typeface="+mn-lt"/>
            </a:endParaRPr>
          </a:p>
        </p:txBody>
      </p:sp>
      <p:pic>
        <p:nvPicPr>
          <p:cNvPr id="3073" name="Image 58">
            <a:extLst>
              <a:ext uri="{FF2B5EF4-FFF2-40B4-BE49-F238E27FC236}">
                <a16:creationId xmlns:a16="http://schemas.microsoft.com/office/drawing/2014/main" id="{BCC70A7A-09D5-D474-0CD3-F960C46D6F99}"/>
              </a:ext>
            </a:extLst>
          </p:cNvPr>
          <p:cNvPicPr>
            <a:picLocks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12442" y="2064894"/>
            <a:ext cx="5201023" cy="2314455"/>
          </a:xfrm>
          <a:prstGeom prst="rect">
            <a:avLst/>
          </a:prstGeom>
          <a:noFill/>
          <a:extLst>
            <a:ext uri="{909E8E84-426E-40DD-AFC4-6F175D3DCCD1}">
              <a14:hiddenFill xmlns:a14="http://schemas.microsoft.com/office/drawing/2010/main">
                <a:solidFill>
                  <a:srgbClr val="FFFFFF"/>
                </a:solidFill>
              </a14:hiddenFill>
            </a:ext>
          </a:extLst>
        </p:spPr>
      </p:pic>
      <p:sp>
        <p:nvSpPr>
          <p:cNvPr id="3089" name="Rectangle 3088">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1" name="Rectangle 3090">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F39EF07-CD0A-27A0-A66C-9D039D039D7D}"/>
              </a:ext>
            </a:extLst>
          </p:cNvPr>
          <p:cNvSpPr txBox="1"/>
          <p:nvPr/>
        </p:nvSpPr>
        <p:spPr>
          <a:xfrm>
            <a:off x="6651172" y="4495936"/>
            <a:ext cx="5280964" cy="343235"/>
          </a:xfrm>
          <a:prstGeom prst="rect">
            <a:avLst/>
          </a:prstGeom>
          <a:noFill/>
        </p:spPr>
        <p:txBody>
          <a:bodyPr wrap="square">
            <a:spAutoFit/>
          </a:bodyPr>
          <a:lstStyle/>
          <a:p>
            <a:pPr marL="0" marR="0" lvl="0" indent="0" eaLnBrk="1" fontAlgn="base" hangingPunct="1">
              <a:lnSpc>
                <a:spcPct val="90000"/>
              </a:lnSpc>
              <a:spcAft>
                <a:spcPts val="600"/>
              </a:spcAft>
              <a:buClrTx/>
              <a:buSzTx/>
              <a:tabLst>
                <a:tab pos="4289425" algn="l"/>
              </a:tabLst>
            </a:pPr>
            <a:r>
              <a:rPr kumimoji="0" lang="uk-UA" altLang="uk-UA" sz="1800" b="0" i="0" u="none" strike="noStrike" kern="1200" cap="none" normalizeH="0" baseline="0">
                <a:ln>
                  <a:noFill/>
                </a:ln>
                <a:solidFill>
                  <a:schemeClr val="tx1"/>
                </a:solidFill>
                <a:effectLst/>
                <a:latin typeface="+mj-lt"/>
                <a:ea typeface="+mj-ea"/>
                <a:cs typeface="+mj-cs"/>
              </a:rPr>
              <a:t>а</a:t>
            </a:r>
            <a:r>
              <a:rPr kumimoji="0" lang="en-US" altLang="uk-UA" sz="1800" b="0" i="0" u="none" strike="noStrike" kern="1200" cap="none" normalizeH="0" baseline="0">
                <a:ln>
                  <a:noFill/>
                </a:ln>
                <a:solidFill>
                  <a:schemeClr val="tx1"/>
                </a:solidFill>
                <a:effectLst/>
                <a:latin typeface="+mj-lt"/>
                <a:ea typeface="+mj-ea"/>
                <a:cs typeface="+mj-cs"/>
              </a:rPr>
              <a:t>	б</a:t>
            </a:r>
          </a:p>
        </p:txBody>
      </p:sp>
    </p:spTree>
    <p:extLst>
      <p:ext uri="{BB962C8B-B14F-4D97-AF65-F5344CB8AC3E}">
        <p14:creationId xmlns:p14="http://schemas.microsoft.com/office/powerpoint/2010/main" val="3254922854"/>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951</Words>
  <Application>Microsoft Office PowerPoint</Application>
  <PresentationFormat>Широкий екран</PresentationFormat>
  <Paragraphs>39</Paragraphs>
  <Slides>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8</vt:i4>
      </vt:variant>
    </vt:vector>
  </HeadingPairs>
  <TitlesOfParts>
    <vt:vector size="13" baseType="lpstr">
      <vt:lpstr>Aptos</vt:lpstr>
      <vt:lpstr>Aptos Display</vt:lpstr>
      <vt:lpstr>Arial</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Марина Куницька</dc:creator>
  <cp:lastModifiedBy>Марина Куницька</cp:lastModifiedBy>
  <cp:revision>6</cp:revision>
  <dcterms:created xsi:type="dcterms:W3CDTF">2026-01-25T15:53:38Z</dcterms:created>
  <dcterms:modified xsi:type="dcterms:W3CDTF">2026-01-25T19:37:29Z</dcterms:modified>
</cp:coreProperties>
</file>