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8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68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261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23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40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14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210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38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00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17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36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90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4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21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64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89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1459A6-D915-416A-81C5-2C2341DD5E03}" type="datetimeFigureOut">
              <a:rPr lang="uk-UA" smtClean="0"/>
              <a:t>25.01.2026</a:t>
            </a:fld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69CEED2-9C3E-4F60-A8C3-11691B53BB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2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65FF4-B7D8-D62A-931A-77CC5D46F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342" y="1917290"/>
            <a:ext cx="9301316" cy="2506129"/>
          </a:xfrm>
        </p:spPr>
        <p:txBody>
          <a:bodyPr/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пласта.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8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1E318-7F10-0539-66DD-4D9E5A99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буровим керном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68BEE5-E0A6-1443-DC10-2BD1C9076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795" y="2603500"/>
            <a:ext cx="4825159" cy="3377705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Керн має нанесену мітку (лінію), що фіксує його положення відносно Півночі в момент відбору.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Вимірюються кути: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між віссю керна і шаруватістю) та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обертання).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визначити повні елементи залягання (і кут, і азимути).</a:t>
            </a:r>
          </a:p>
        </p:txBody>
      </p:sp>
      <p:pic>
        <p:nvPicPr>
          <p:cNvPr id="1026" name="Picture 2" descr="Керн (проба) — Википедия">
            <a:extLst>
              <a:ext uri="{FF2B5EF4-FFF2-40B4-BE49-F238E27FC236}">
                <a16:creationId xmlns:a16="http://schemas.microsoft.com/office/drawing/2014/main" id="{50CDA27F-90C0-3DFD-36D2-22BF595900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79" y="2603500"/>
            <a:ext cx="4336026" cy="30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B2FD6-6813-AE3F-0E16-09D43390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форми залягання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32DA81-F9A1-48F4-2B0C-55DCEF008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405" y="2271251"/>
            <a:ext cx="7443021" cy="4257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Залягання гірських порід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положення геологічних тіл у земній корі відносно сторін світу та горизонту.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Типи форм залягання: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Утворилися під час формування породи (наприклад, горизонтальне нашарування осадових порід).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 (Порушені):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тектонічних рухів (складчасті та розривні порушення).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Площинні форми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характеризуються тим, що покрівля та підошва пласта є приблизно паралельними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2050" name="Picture 2" descr="Основи гірничого виробництва">
            <a:extLst>
              <a:ext uri="{FF2B5EF4-FFF2-40B4-BE49-F238E27FC236}">
                <a16:creationId xmlns:a16="http://schemas.microsoft.com/office/drawing/2014/main" id="{53B23729-26BC-D07E-8FF1-D4E1B57044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26"/>
          <a:stretch>
            <a:fillRect/>
          </a:stretch>
        </p:blipFill>
        <p:spPr bwMode="auto">
          <a:xfrm>
            <a:off x="8298426" y="2793590"/>
            <a:ext cx="3441289" cy="26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9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CB4DC-BC5A-3302-B576-91377D6D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947920"/>
            <a:ext cx="10726994" cy="728480"/>
          </a:xfrm>
        </p:spPr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Горизонтальне залягання (Площинна форма)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2F3FDF-1175-BBEE-7629-51BF6410A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2271" y="2290916"/>
            <a:ext cx="7049728" cy="443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залягання, при якому поверхні напластування розташовані горизонтально або з незначним нахилом (до 1 градуса)</a:t>
            </a:r>
          </a:p>
          <a:p>
            <a:pPr marL="457200" lvl="1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ознаки: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Властиве для недислокованих осадових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геологічній карті границі шарів проходять паралельно горизонталям рельєфу (ізогіпсам).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свердловинах потужність пласта дорівнює його істинній потужності.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молоді породи завжди залягають на більш давніх.</a:t>
            </a:r>
          </a:p>
        </p:txBody>
      </p:sp>
      <p:pic>
        <p:nvPicPr>
          <p:cNvPr id="3074" name="Picture 2" descr="5 Горизонтальне і нахилене залягання шарів">
            <a:extLst>
              <a:ext uri="{FF2B5EF4-FFF2-40B4-BE49-F238E27FC236}">
                <a16:creationId xmlns:a16="http://schemas.microsoft.com/office/drawing/2014/main" id="{C8DB6B07-AD22-EAC5-C046-B5DA2D6CF2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6" y="3664235"/>
            <a:ext cx="4734558" cy="122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5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67859-C18F-C435-0DD0-5AA29972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Похиле (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моноклінальне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залягання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E8460B-B1BB-0B7D-C578-C77139E03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606" y="2603500"/>
            <a:ext cx="6400800" cy="3416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форма залягання, при якій шари порід нахилені в один бік під певним кутом до горизонту.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Особливості: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найпростішим видом тектонічних порушень.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 крила складок або флексури.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карті границі шарів перетинають горизонталі рельєфу.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опису просторового положення похилого пласта використовують елементи залягання.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961A017-39F2-54D6-8268-82F1629E8D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29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1D0C8-69AD-3FF3-1DF8-1414D6A2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залягання пласта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139202-749A-56A7-9CD7-3E955CA36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7807" y="2271252"/>
            <a:ext cx="6216064" cy="3709953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точного визначення положення похилого шару в просторі використовують три основні параметри: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простягання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перетину поверхні пласта з горизонтальною площиною.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падіння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на поверхні пласта, перпендикулярна до лінії простягання і спрямована в бік найбільшого нахилу.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падіння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(а): Кут між поверхнею пласта та горизонтальною площиною (вимірюється у вертикальній площині).</a:t>
            </a:r>
          </a:p>
        </p:txBody>
      </p:sp>
      <p:pic>
        <p:nvPicPr>
          <p:cNvPr id="2051" name="Picture 3" descr="Падіння пласта — Вікіпедія">
            <a:extLst>
              <a:ext uri="{FF2B5EF4-FFF2-40B4-BE49-F238E27FC236}">
                <a16:creationId xmlns:a16="http://schemas.microsoft.com/office/drawing/2014/main" id="{92B02288-D055-2B56-6D9B-93E73C91DD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7" y="2271252"/>
            <a:ext cx="3824748" cy="42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3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4E7A5-9E78-2B21-1373-51DD7004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Азимутальні характеристики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2ED4F4-100C-AC4F-E438-331A92B27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595" y="2603500"/>
            <a:ext cx="6076334" cy="3531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Геометричне орієнтування здійснюється за допомогою кутових величин: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Азимут простягання: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між напрямком на Північ і лінією простягання (може бути два значення, що відрізняються на 180 градусів)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Азимут падіння: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між напрямком на Північ і проекцією лінії падіння на горизонтальну площину.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Азимут падіння завжди відрізняється від азимута простягання на 90 градусів.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B986475-6485-2AAD-F035-9CFF970BB3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2350" y="2603500"/>
            <a:ext cx="3530958" cy="31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BC6BA-E5B6-93E5-F85E-ACAB9C69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покладу: Потужність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82396B4-32B4-B9CB-E026-923460085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8077" y="2281084"/>
            <a:ext cx="6676104" cy="3982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— це найкоротша відстань між покрівлею та підошвою пласта.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Види потужності: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Істинна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перпендикуляра між покрівлею та підошвою.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mv):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по вертикалі (важливо при бурінні вертикальних свердловин).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mg):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 по горизонталі (на геологічних планах).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зв'язку: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= mv *cos(a)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падіння пласта.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F385F9FA-8533-C563-DF05-8AAC943041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471" y="2866103"/>
            <a:ext cx="5151189" cy="28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D4016-0D1E-0CA6-DECE-781A54A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Інструментарій: Гірничий компас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475A45-586C-5FD1-63B3-87056925B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439" y="2603500"/>
            <a:ext cx="7197213" cy="3610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вимірювання елементів залягання в польових умовах використовують гірничий компас.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від звичайного компаса: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Лімб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розмічено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 годинникової стрілки (для зручності прямих замірів азимутів).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клінометра (виска) для вимірювання кутів нахилу.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Прямокутна основа пластини для прикладання до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гірських порід.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6C9C4A3-2969-AA9A-0787-DB68F44A78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5693" y="2237301"/>
            <a:ext cx="2193983" cy="43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5ECD6-6FC3-AB7E-64BE-2F87D6ED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71807" cy="728480"/>
          </a:xfrm>
        </p:spPr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вимірювання елементів залягання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B7DF18F-6A8F-F63B-E1F9-B8EB13ABC6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775" y="2348299"/>
            <a:ext cx="5012288" cy="4307714"/>
          </a:xfrm>
          <a:prstGeom prst="rect">
            <a:avLst/>
          </a:prstGeom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6F1B538-5F8C-E3C3-C3D8-7D307AD55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583" y="2348300"/>
            <a:ext cx="5629642" cy="3964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Послідовність дій: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Простягання: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Прикласти довге ребро компаса до лінії простягання. Бульбашка рівня — посередині. Зняти відлік за північним кінцем стрілки.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Прикласти коротке ребро компаса за лінією падіння (Північ компаса дивиться в бік падіння). Зняти відлік за північним кінцем.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 падіння: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Поставити компас вертикально на ребро по лінії падіння. Зняти показник клінометра (виска).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07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586</Words>
  <Application>Microsoft Office PowerPoint</Application>
  <PresentationFormat>Широкий екран</PresentationFormat>
  <Paragraphs>54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Зал засідань</vt:lpstr>
      <vt:lpstr>Визначення елементів залягання і параметрів покладу. Площинні форми залягання. Визначення елементів залягання пласта.</vt:lpstr>
      <vt:lpstr>Поняття про форми залягання</vt:lpstr>
      <vt:lpstr>Горизонтальне залягання (Площинна форма)</vt:lpstr>
      <vt:lpstr>Похиле (моноклінальне) залягання</vt:lpstr>
      <vt:lpstr>Елементи залягання пласта</vt:lpstr>
      <vt:lpstr>Азимутальні характеристики</vt:lpstr>
      <vt:lpstr>Параметри покладу: Потужність</vt:lpstr>
      <vt:lpstr>Інструментарій: Гірничий компас</vt:lpstr>
      <vt:lpstr>Алгоритм вимірювання елементів залягання</vt:lpstr>
      <vt:lpstr>Визначення елементів залягання за буровим керном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Артем Поплавський</dc:creator>
  <cp:lastModifiedBy>Марина Куницька</cp:lastModifiedBy>
  <cp:revision>3</cp:revision>
  <dcterms:created xsi:type="dcterms:W3CDTF">2025-11-27T08:11:16Z</dcterms:created>
  <dcterms:modified xsi:type="dcterms:W3CDTF">2026-01-25T19:20:13Z</dcterms:modified>
</cp:coreProperties>
</file>