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EE8527-A37E-4615-8F4C-7E323D0400BC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A75C770-DAF5-41DB-8FC0-7F96141CEB3C}">
      <dgm:prSet/>
      <dgm:spPr/>
      <dgm:t>
        <a:bodyPr/>
        <a:lstStyle/>
        <a:p>
          <a:r>
            <a:rPr lang="uk-UA"/>
            <a:t>Об’єктами графічного зображення є:</a:t>
          </a:r>
          <a:endParaRPr lang="en-US"/>
        </a:p>
      </dgm:t>
    </dgm:pt>
    <dgm:pt modelId="{EAF6CF90-6071-4856-944D-F087FC789224}" type="parTrans" cxnId="{F31F140B-73E9-485D-856E-FD703F25CE56}">
      <dgm:prSet/>
      <dgm:spPr/>
      <dgm:t>
        <a:bodyPr/>
        <a:lstStyle/>
        <a:p>
          <a:endParaRPr lang="en-US"/>
        </a:p>
      </dgm:t>
    </dgm:pt>
    <dgm:pt modelId="{F0F549A2-EE77-4724-B3EB-031C62B30EBF}" type="sibTrans" cxnId="{F31F140B-73E9-485D-856E-FD703F25CE56}">
      <dgm:prSet/>
      <dgm:spPr/>
      <dgm:t>
        <a:bodyPr/>
        <a:lstStyle/>
        <a:p>
          <a:endParaRPr lang="en-US"/>
        </a:p>
      </dgm:t>
    </dgm:pt>
    <dgm:pt modelId="{2F905647-0EB8-4CA5-9BE4-BC8D7B838C82}">
      <dgm:prSet/>
      <dgm:spPr/>
      <dgm:t>
        <a:bodyPr/>
        <a:lstStyle/>
        <a:p>
          <a:r>
            <a:rPr lang="uk-UA"/>
            <a:t>розвідувальні та гірничі виробки;</a:t>
          </a:r>
          <a:endParaRPr lang="en-US"/>
        </a:p>
      </dgm:t>
    </dgm:pt>
    <dgm:pt modelId="{77AD7B98-791F-4A36-A133-78673A33DD95}" type="parTrans" cxnId="{1CAA1408-25B1-41EB-BF93-AAC16B9D302D}">
      <dgm:prSet/>
      <dgm:spPr/>
      <dgm:t>
        <a:bodyPr/>
        <a:lstStyle/>
        <a:p>
          <a:endParaRPr lang="en-US"/>
        </a:p>
      </dgm:t>
    </dgm:pt>
    <dgm:pt modelId="{DA7E1C2C-D595-4D5F-B559-E5A8CA68B655}" type="sibTrans" cxnId="{1CAA1408-25B1-41EB-BF93-AAC16B9D302D}">
      <dgm:prSet/>
      <dgm:spPr/>
      <dgm:t>
        <a:bodyPr/>
        <a:lstStyle/>
        <a:p>
          <a:endParaRPr lang="en-US"/>
        </a:p>
      </dgm:t>
    </dgm:pt>
    <dgm:pt modelId="{8D23F22A-96ED-4384-94E9-3E85ACD5FDCB}">
      <dgm:prSet/>
      <dgm:spPr/>
      <dgm:t>
        <a:bodyPr/>
        <a:lstStyle/>
        <a:p>
          <a:r>
            <a:rPr lang="uk-UA"/>
            <a:t>форма і умови залягання корисних копалин;</a:t>
          </a:r>
          <a:endParaRPr lang="en-US"/>
        </a:p>
      </dgm:t>
    </dgm:pt>
    <dgm:pt modelId="{CDAFDAE6-0F41-43FD-9DBF-CC6E13B48383}" type="parTrans" cxnId="{8B97873E-6009-4DA5-92B6-2D0C77F3BA75}">
      <dgm:prSet/>
      <dgm:spPr/>
      <dgm:t>
        <a:bodyPr/>
        <a:lstStyle/>
        <a:p>
          <a:endParaRPr lang="en-US"/>
        </a:p>
      </dgm:t>
    </dgm:pt>
    <dgm:pt modelId="{4F378D18-FED1-4BB0-B5F4-2E6A6B7C417D}" type="sibTrans" cxnId="{8B97873E-6009-4DA5-92B6-2D0C77F3BA75}">
      <dgm:prSet/>
      <dgm:spPr/>
      <dgm:t>
        <a:bodyPr/>
        <a:lstStyle/>
        <a:p>
          <a:endParaRPr lang="en-US"/>
        </a:p>
      </dgm:t>
    </dgm:pt>
    <dgm:pt modelId="{3FB18C62-DE5F-469F-A734-F11DE577FDD4}">
      <dgm:prSet/>
      <dgm:spPr/>
      <dgm:t>
        <a:bodyPr/>
        <a:lstStyle/>
        <a:p>
          <a:r>
            <a:rPr lang="uk-UA"/>
            <a:t>запаси в надрах;</a:t>
          </a:r>
          <a:endParaRPr lang="en-US"/>
        </a:p>
      </dgm:t>
    </dgm:pt>
    <dgm:pt modelId="{87E64694-C3E4-4C62-9979-414283867DE5}" type="parTrans" cxnId="{8B3C5578-EA37-4189-8509-BE4E51A7158C}">
      <dgm:prSet/>
      <dgm:spPr/>
      <dgm:t>
        <a:bodyPr/>
        <a:lstStyle/>
        <a:p>
          <a:endParaRPr lang="en-US"/>
        </a:p>
      </dgm:t>
    </dgm:pt>
    <dgm:pt modelId="{1BD880F9-2DEF-4A2A-964A-8FEEA5C20265}" type="sibTrans" cxnId="{8B3C5578-EA37-4189-8509-BE4E51A7158C}">
      <dgm:prSet/>
      <dgm:spPr/>
      <dgm:t>
        <a:bodyPr/>
        <a:lstStyle/>
        <a:p>
          <a:endParaRPr lang="en-US"/>
        </a:p>
      </dgm:t>
    </dgm:pt>
    <dgm:pt modelId="{9912188F-831A-4D01-89F8-8975560DB091}">
      <dgm:prSet/>
      <dgm:spPr/>
      <dgm:t>
        <a:bodyPr/>
        <a:lstStyle/>
        <a:p>
          <a:r>
            <a:rPr lang="uk-UA"/>
            <a:t>фізико-хімічні, гірничо-геологічні та гірничотехнічні властивості родовищ</a:t>
          </a:r>
          <a:endParaRPr lang="en-US"/>
        </a:p>
      </dgm:t>
    </dgm:pt>
    <dgm:pt modelId="{2ACFA894-6539-4C93-AD88-D9CD84F0DB41}" type="parTrans" cxnId="{C1741F15-1224-46A1-8681-EE4DBBE36873}">
      <dgm:prSet/>
      <dgm:spPr/>
      <dgm:t>
        <a:bodyPr/>
        <a:lstStyle/>
        <a:p>
          <a:endParaRPr lang="en-US"/>
        </a:p>
      </dgm:t>
    </dgm:pt>
    <dgm:pt modelId="{FC10CECB-853B-4AC2-8551-E13B82B9B701}" type="sibTrans" cxnId="{C1741F15-1224-46A1-8681-EE4DBBE36873}">
      <dgm:prSet/>
      <dgm:spPr/>
      <dgm:t>
        <a:bodyPr/>
        <a:lstStyle/>
        <a:p>
          <a:endParaRPr lang="en-US"/>
        </a:p>
      </dgm:t>
    </dgm:pt>
    <dgm:pt modelId="{88CF6646-819F-4D42-ABAB-6C0A9D4D0A56}" type="pres">
      <dgm:prSet presAssocID="{F9EE8527-A37E-4615-8F4C-7E323D0400BC}" presName="outerComposite" presStyleCnt="0">
        <dgm:presLayoutVars>
          <dgm:chMax val="5"/>
          <dgm:dir/>
          <dgm:resizeHandles val="exact"/>
        </dgm:presLayoutVars>
      </dgm:prSet>
      <dgm:spPr/>
    </dgm:pt>
    <dgm:pt modelId="{645B191E-60DD-4755-8165-547F82281ED3}" type="pres">
      <dgm:prSet presAssocID="{F9EE8527-A37E-4615-8F4C-7E323D0400BC}" presName="dummyMaxCanvas" presStyleCnt="0">
        <dgm:presLayoutVars/>
      </dgm:prSet>
      <dgm:spPr/>
    </dgm:pt>
    <dgm:pt modelId="{0C4021C4-DCC3-4D1B-9E3B-CE4EE63518A0}" type="pres">
      <dgm:prSet presAssocID="{F9EE8527-A37E-4615-8F4C-7E323D0400BC}" presName="FiveNodes_1" presStyleLbl="node1" presStyleIdx="0" presStyleCnt="5">
        <dgm:presLayoutVars>
          <dgm:bulletEnabled val="1"/>
        </dgm:presLayoutVars>
      </dgm:prSet>
      <dgm:spPr/>
    </dgm:pt>
    <dgm:pt modelId="{E3DAEC1D-AA10-4E23-8555-8B010AB8E8F3}" type="pres">
      <dgm:prSet presAssocID="{F9EE8527-A37E-4615-8F4C-7E323D0400BC}" presName="FiveNodes_2" presStyleLbl="node1" presStyleIdx="1" presStyleCnt="5">
        <dgm:presLayoutVars>
          <dgm:bulletEnabled val="1"/>
        </dgm:presLayoutVars>
      </dgm:prSet>
      <dgm:spPr/>
    </dgm:pt>
    <dgm:pt modelId="{86C1DC5B-150F-42EC-B807-65DAD8D70BE0}" type="pres">
      <dgm:prSet presAssocID="{F9EE8527-A37E-4615-8F4C-7E323D0400BC}" presName="FiveNodes_3" presStyleLbl="node1" presStyleIdx="2" presStyleCnt="5">
        <dgm:presLayoutVars>
          <dgm:bulletEnabled val="1"/>
        </dgm:presLayoutVars>
      </dgm:prSet>
      <dgm:spPr/>
    </dgm:pt>
    <dgm:pt modelId="{3BA0F297-EBA5-49BF-801B-5E3F6D8988BC}" type="pres">
      <dgm:prSet presAssocID="{F9EE8527-A37E-4615-8F4C-7E323D0400BC}" presName="FiveNodes_4" presStyleLbl="node1" presStyleIdx="3" presStyleCnt="5">
        <dgm:presLayoutVars>
          <dgm:bulletEnabled val="1"/>
        </dgm:presLayoutVars>
      </dgm:prSet>
      <dgm:spPr/>
    </dgm:pt>
    <dgm:pt modelId="{DDB5F02B-D93B-446F-A4A0-233877051A7E}" type="pres">
      <dgm:prSet presAssocID="{F9EE8527-A37E-4615-8F4C-7E323D0400BC}" presName="FiveNodes_5" presStyleLbl="node1" presStyleIdx="4" presStyleCnt="5">
        <dgm:presLayoutVars>
          <dgm:bulletEnabled val="1"/>
        </dgm:presLayoutVars>
      </dgm:prSet>
      <dgm:spPr/>
    </dgm:pt>
    <dgm:pt modelId="{65DDAEC8-8BA4-4441-844B-7BA265F838EA}" type="pres">
      <dgm:prSet presAssocID="{F9EE8527-A37E-4615-8F4C-7E323D0400BC}" presName="FiveConn_1-2" presStyleLbl="fgAccFollowNode1" presStyleIdx="0" presStyleCnt="4">
        <dgm:presLayoutVars>
          <dgm:bulletEnabled val="1"/>
        </dgm:presLayoutVars>
      </dgm:prSet>
      <dgm:spPr/>
    </dgm:pt>
    <dgm:pt modelId="{9207A713-BD5C-46A5-8FE5-B8E69A99C1EA}" type="pres">
      <dgm:prSet presAssocID="{F9EE8527-A37E-4615-8F4C-7E323D0400BC}" presName="FiveConn_2-3" presStyleLbl="fgAccFollowNode1" presStyleIdx="1" presStyleCnt="4">
        <dgm:presLayoutVars>
          <dgm:bulletEnabled val="1"/>
        </dgm:presLayoutVars>
      </dgm:prSet>
      <dgm:spPr/>
    </dgm:pt>
    <dgm:pt modelId="{810193EC-ECEC-4041-BC49-DAC233452AA5}" type="pres">
      <dgm:prSet presAssocID="{F9EE8527-A37E-4615-8F4C-7E323D0400BC}" presName="FiveConn_3-4" presStyleLbl="fgAccFollowNode1" presStyleIdx="2" presStyleCnt="4">
        <dgm:presLayoutVars>
          <dgm:bulletEnabled val="1"/>
        </dgm:presLayoutVars>
      </dgm:prSet>
      <dgm:spPr/>
    </dgm:pt>
    <dgm:pt modelId="{3753987E-736D-49A5-B454-4C3580A7A238}" type="pres">
      <dgm:prSet presAssocID="{F9EE8527-A37E-4615-8F4C-7E323D0400BC}" presName="FiveConn_4-5" presStyleLbl="fgAccFollowNode1" presStyleIdx="3" presStyleCnt="4">
        <dgm:presLayoutVars>
          <dgm:bulletEnabled val="1"/>
        </dgm:presLayoutVars>
      </dgm:prSet>
      <dgm:spPr/>
    </dgm:pt>
    <dgm:pt modelId="{79FAD2FA-472E-4499-91FC-3C59280A1B70}" type="pres">
      <dgm:prSet presAssocID="{F9EE8527-A37E-4615-8F4C-7E323D0400BC}" presName="FiveNodes_1_text" presStyleLbl="node1" presStyleIdx="4" presStyleCnt="5">
        <dgm:presLayoutVars>
          <dgm:bulletEnabled val="1"/>
        </dgm:presLayoutVars>
      </dgm:prSet>
      <dgm:spPr/>
    </dgm:pt>
    <dgm:pt modelId="{918472F9-3E9E-49D4-ABC5-BB94BD82BF6B}" type="pres">
      <dgm:prSet presAssocID="{F9EE8527-A37E-4615-8F4C-7E323D0400BC}" presName="FiveNodes_2_text" presStyleLbl="node1" presStyleIdx="4" presStyleCnt="5">
        <dgm:presLayoutVars>
          <dgm:bulletEnabled val="1"/>
        </dgm:presLayoutVars>
      </dgm:prSet>
      <dgm:spPr/>
    </dgm:pt>
    <dgm:pt modelId="{4867E817-4723-449B-9ACC-5EB435583BA5}" type="pres">
      <dgm:prSet presAssocID="{F9EE8527-A37E-4615-8F4C-7E323D0400BC}" presName="FiveNodes_3_text" presStyleLbl="node1" presStyleIdx="4" presStyleCnt="5">
        <dgm:presLayoutVars>
          <dgm:bulletEnabled val="1"/>
        </dgm:presLayoutVars>
      </dgm:prSet>
      <dgm:spPr/>
    </dgm:pt>
    <dgm:pt modelId="{D5C1AE08-102C-4FA9-816A-715B9376C370}" type="pres">
      <dgm:prSet presAssocID="{F9EE8527-A37E-4615-8F4C-7E323D0400BC}" presName="FiveNodes_4_text" presStyleLbl="node1" presStyleIdx="4" presStyleCnt="5">
        <dgm:presLayoutVars>
          <dgm:bulletEnabled val="1"/>
        </dgm:presLayoutVars>
      </dgm:prSet>
      <dgm:spPr/>
    </dgm:pt>
    <dgm:pt modelId="{476EC3FC-54C4-46E2-8A74-34DAAA3CDA63}" type="pres">
      <dgm:prSet presAssocID="{F9EE8527-A37E-4615-8F4C-7E323D0400BC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6331200-33F9-4A78-ADAC-E17BBED70050}" type="presOf" srcId="{EA75C770-DAF5-41DB-8FC0-7F96141CEB3C}" destId="{79FAD2FA-472E-4499-91FC-3C59280A1B70}" srcOrd="1" destOrd="0" presId="urn:microsoft.com/office/officeart/2005/8/layout/vProcess5"/>
    <dgm:cxn modelId="{1CAA1408-25B1-41EB-BF93-AAC16B9D302D}" srcId="{F9EE8527-A37E-4615-8F4C-7E323D0400BC}" destId="{2F905647-0EB8-4CA5-9BE4-BC8D7B838C82}" srcOrd="1" destOrd="0" parTransId="{77AD7B98-791F-4A36-A133-78673A33DD95}" sibTransId="{DA7E1C2C-D595-4D5F-B559-E5A8CA68B655}"/>
    <dgm:cxn modelId="{F31F140B-73E9-485D-856E-FD703F25CE56}" srcId="{F9EE8527-A37E-4615-8F4C-7E323D0400BC}" destId="{EA75C770-DAF5-41DB-8FC0-7F96141CEB3C}" srcOrd="0" destOrd="0" parTransId="{EAF6CF90-6071-4856-944D-F087FC789224}" sibTransId="{F0F549A2-EE77-4724-B3EB-031C62B30EBF}"/>
    <dgm:cxn modelId="{C1741F15-1224-46A1-8681-EE4DBBE36873}" srcId="{F9EE8527-A37E-4615-8F4C-7E323D0400BC}" destId="{9912188F-831A-4D01-89F8-8975560DB091}" srcOrd="4" destOrd="0" parTransId="{2ACFA894-6539-4C93-AD88-D9CD84F0DB41}" sibTransId="{FC10CECB-853B-4AC2-8551-E13B82B9B701}"/>
    <dgm:cxn modelId="{E3A64525-67B8-4A09-9F4E-0E42F5CA5EA7}" type="presOf" srcId="{2F905647-0EB8-4CA5-9BE4-BC8D7B838C82}" destId="{E3DAEC1D-AA10-4E23-8555-8B010AB8E8F3}" srcOrd="0" destOrd="0" presId="urn:microsoft.com/office/officeart/2005/8/layout/vProcess5"/>
    <dgm:cxn modelId="{8B97873E-6009-4DA5-92B6-2D0C77F3BA75}" srcId="{F9EE8527-A37E-4615-8F4C-7E323D0400BC}" destId="{8D23F22A-96ED-4384-94E9-3E85ACD5FDCB}" srcOrd="2" destOrd="0" parTransId="{CDAFDAE6-0F41-43FD-9DBF-CC6E13B48383}" sibTransId="{4F378D18-FED1-4BB0-B5F4-2E6A6B7C417D}"/>
    <dgm:cxn modelId="{7A7E9E3E-E36F-4123-B917-C46F0130677F}" type="presOf" srcId="{F9EE8527-A37E-4615-8F4C-7E323D0400BC}" destId="{88CF6646-819F-4D42-ABAB-6C0A9D4D0A56}" srcOrd="0" destOrd="0" presId="urn:microsoft.com/office/officeart/2005/8/layout/vProcess5"/>
    <dgm:cxn modelId="{EB941F65-BDBF-44E9-A389-87765A52F355}" type="presOf" srcId="{2F905647-0EB8-4CA5-9BE4-BC8D7B838C82}" destId="{918472F9-3E9E-49D4-ABC5-BB94BD82BF6B}" srcOrd="1" destOrd="0" presId="urn:microsoft.com/office/officeart/2005/8/layout/vProcess5"/>
    <dgm:cxn modelId="{36C42168-E14B-4E95-A039-9C5ED21C5C49}" type="presOf" srcId="{3FB18C62-DE5F-469F-A734-F11DE577FDD4}" destId="{D5C1AE08-102C-4FA9-816A-715B9376C370}" srcOrd="1" destOrd="0" presId="urn:microsoft.com/office/officeart/2005/8/layout/vProcess5"/>
    <dgm:cxn modelId="{D268A66E-8A5D-4CD5-8301-B00E40BF0563}" type="presOf" srcId="{9912188F-831A-4D01-89F8-8975560DB091}" destId="{476EC3FC-54C4-46E2-8A74-34DAAA3CDA63}" srcOrd="1" destOrd="0" presId="urn:microsoft.com/office/officeart/2005/8/layout/vProcess5"/>
    <dgm:cxn modelId="{8B3C5578-EA37-4189-8509-BE4E51A7158C}" srcId="{F9EE8527-A37E-4615-8F4C-7E323D0400BC}" destId="{3FB18C62-DE5F-469F-A734-F11DE577FDD4}" srcOrd="3" destOrd="0" parTransId="{87E64694-C3E4-4C62-9979-414283867DE5}" sibTransId="{1BD880F9-2DEF-4A2A-964A-8FEEA5C20265}"/>
    <dgm:cxn modelId="{DDAE9B7E-9E8B-4CAA-9375-6798D73065CD}" type="presOf" srcId="{1BD880F9-2DEF-4A2A-964A-8FEEA5C20265}" destId="{3753987E-736D-49A5-B454-4C3580A7A238}" srcOrd="0" destOrd="0" presId="urn:microsoft.com/office/officeart/2005/8/layout/vProcess5"/>
    <dgm:cxn modelId="{BE80CA85-424C-4979-B2EA-0CE79FD16C22}" type="presOf" srcId="{DA7E1C2C-D595-4D5F-B559-E5A8CA68B655}" destId="{9207A713-BD5C-46A5-8FE5-B8E69A99C1EA}" srcOrd="0" destOrd="0" presId="urn:microsoft.com/office/officeart/2005/8/layout/vProcess5"/>
    <dgm:cxn modelId="{1DB3CDCB-B1CA-498A-8B22-52356605A2CB}" type="presOf" srcId="{F0F549A2-EE77-4724-B3EB-031C62B30EBF}" destId="{65DDAEC8-8BA4-4441-844B-7BA265F838EA}" srcOrd="0" destOrd="0" presId="urn:microsoft.com/office/officeart/2005/8/layout/vProcess5"/>
    <dgm:cxn modelId="{721171CD-018C-4DB4-948D-D47DEBF32B9F}" type="presOf" srcId="{9912188F-831A-4D01-89F8-8975560DB091}" destId="{DDB5F02B-D93B-446F-A4A0-233877051A7E}" srcOrd="0" destOrd="0" presId="urn:microsoft.com/office/officeart/2005/8/layout/vProcess5"/>
    <dgm:cxn modelId="{0EF783E1-8F02-4FBE-8FE4-2A256C7ADF23}" type="presOf" srcId="{8D23F22A-96ED-4384-94E9-3E85ACD5FDCB}" destId="{4867E817-4723-449B-9ACC-5EB435583BA5}" srcOrd="1" destOrd="0" presId="urn:microsoft.com/office/officeart/2005/8/layout/vProcess5"/>
    <dgm:cxn modelId="{B43323E3-11AD-4E88-A17F-04E25B772617}" type="presOf" srcId="{EA75C770-DAF5-41DB-8FC0-7F96141CEB3C}" destId="{0C4021C4-DCC3-4D1B-9E3B-CE4EE63518A0}" srcOrd="0" destOrd="0" presId="urn:microsoft.com/office/officeart/2005/8/layout/vProcess5"/>
    <dgm:cxn modelId="{34FD59E7-247C-4C1C-9118-8B9914414310}" type="presOf" srcId="{8D23F22A-96ED-4384-94E9-3E85ACD5FDCB}" destId="{86C1DC5B-150F-42EC-B807-65DAD8D70BE0}" srcOrd="0" destOrd="0" presId="urn:microsoft.com/office/officeart/2005/8/layout/vProcess5"/>
    <dgm:cxn modelId="{562B6CEF-552E-4FC1-A714-4593DC9E46D3}" type="presOf" srcId="{4F378D18-FED1-4BB0-B5F4-2E6A6B7C417D}" destId="{810193EC-ECEC-4041-BC49-DAC233452AA5}" srcOrd="0" destOrd="0" presId="urn:microsoft.com/office/officeart/2005/8/layout/vProcess5"/>
    <dgm:cxn modelId="{EEA05BF9-2C23-4D78-A5E2-27E390A11626}" type="presOf" srcId="{3FB18C62-DE5F-469F-A734-F11DE577FDD4}" destId="{3BA0F297-EBA5-49BF-801B-5E3F6D8988BC}" srcOrd="0" destOrd="0" presId="urn:microsoft.com/office/officeart/2005/8/layout/vProcess5"/>
    <dgm:cxn modelId="{90215E1E-3FD2-4BC8-939C-2AE37DE73B5A}" type="presParOf" srcId="{88CF6646-819F-4D42-ABAB-6C0A9D4D0A56}" destId="{645B191E-60DD-4755-8165-547F82281ED3}" srcOrd="0" destOrd="0" presId="urn:microsoft.com/office/officeart/2005/8/layout/vProcess5"/>
    <dgm:cxn modelId="{E3EB272C-623D-4A87-8B9D-63155AAAF70E}" type="presParOf" srcId="{88CF6646-819F-4D42-ABAB-6C0A9D4D0A56}" destId="{0C4021C4-DCC3-4D1B-9E3B-CE4EE63518A0}" srcOrd="1" destOrd="0" presId="urn:microsoft.com/office/officeart/2005/8/layout/vProcess5"/>
    <dgm:cxn modelId="{A8E3DA90-2827-43EA-8BDB-016A0F46723C}" type="presParOf" srcId="{88CF6646-819F-4D42-ABAB-6C0A9D4D0A56}" destId="{E3DAEC1D-AA10-4E23-8555-8B010AB8E8F3}" srcOrd="2" destOrd="0" presId="urn:microsoft.com/office/officeart/2005/8/layout/vProcess5"/>
    <dgm:cxn modelId="{924F55F8-7866-449A-8437-ABA6FBAD019C}" type="presParOf" srcId="{88CF6646-819F-4D42-ABAB-6C0A9D4D0A56}" destId="{86C1DC5B-150F-42EC-B807-65DAD8D70BE0}" srcOrd="3" destOrd="0" presId="urn:microsoft.com/office/officeart/2005/8/layout/vProcess5"/>
    <dgm:cxn modelId="{01C1B319-ED7B-460D-A428-2ECB0A7AC149}" type="presParOf" srcId="{88CF6646-819F-4D42-ABAB-6C0A9D4D0A56}" destId="{3BA0F297-EBA5-49BF-801B-5E3F6D8988BC}" srcOrd="4" destOrd="0" presId="urn:microsoft.com/office/officeart/2005/8/layout/vProcess5"/>
    <dgm:cxn modelId="{F55D40BE-DC60-4734-A9C2-B97C599AF5A4}" type="presParOf" srcId="{88CF6646-819F-4D42-ABAB-6C0A9D4D0A56}" destId="{DDB5F02B-D93B-446F-A4A0-233877051A7E}" srcOrd="5" destOrd="0" presId="urn:microsoft.com/office/officeart/2005/8/layout/vProcess5"/>
    <dgm:cxn modelId="{34CC274C-5CE7-4B9E-AB59-2A0C36A87E32}" type="presParOf" srcId="{88CF6646-819F-4D42-ABAB-6C0A9D4D0A56}" destId="{65DDAEC8-8BA4-4441-844B-7BA265F838EA}" srcOrd="6" destOrd="0" presId="urn:microsoft.com/office/officeart/2005/8/layout/vProcess5"/>
    <dgm:cxn modelId="{E8DC658B-3AFF-433D-9EA8-623B2C7BC943}" type="presParOf" srcId="{88CF6646-819F-4D42-ABAB-6C0A9D4D0A56}" destId="{9207A713-BD5C-46A5-8FE5-B8E69A99C1EA}" srcOrd="7" destOrd="0" presId="urn:microsoft.com/office/officeart/2005/8/layout/vProcess5"/>
    <dgm:cxn modelId="{D5273945-F28F-48B2-9689-5D054C2C082E}" type="presParOf" srcId="{88CF6646-819F-4D42-ABAB-6C0A9D4D0A56}" destId="{810193EC-ECEC-4041-BC49-DAC233452AA5}" srcOrd="8" destOrd="0" presId="urn:microsoft.com/office/officeart/2005/8/layout/vProcess5"/>
    <dgm:cxn modelId="{671A1B2C-265E-4380-899E-C9B710DEE441}" type="presParOf" srcId="{88CF6646-819F-4D42-ABAB-6C0A9D4D0A56}" destId="{3753987E-736D-49A5-B454-4C3580A7A238}" srcOrd="9" destOrd="0" presId="urn:microsoft.com/office/officeart/2005/8/layout/vProcess5"/>
    <dgm:cxn modelId="{1206729A-76BC-4728-9970-907D8A2E5F03}" type="presParOf" srcId="{88CF6646-819F-4D42-ABAB-6C0A9D4D0A56}" destId="{79FAD2FA-472E-4499-91FC-3C59280A1B70}" srcOrd="10" destOrd="0" presId="urn:microsoft.com/office/officeart/2005/8/layout/vProcess5"/>
    <dgm:cxn modelId="{99F2349D-10FD-48D8-A66E-BDF1D34859C7}" type="presParOf" srcId="{88CF6646-819F-4D42-ABAB-6C0A9D4D0A56}" destId="{918472F9-3E9E-49D4-ABC5-BB94BD82BF6B}" srcOrd="11" destOrd="0" presId="urn:microsoft.com/office/officeart/2005/8/layout/vProcess5"/>
    <dgm:cxn modelId="{B1869F5C-3144-4068-BB75-9C3AD69A6237}" type="presParOf" srcId="{88CF6646-819F-4D42-ABAB-6C0A9D4D0A56}" destId="{4867E817-4723-449B-9ACC-5EB435583BA5}" srcOrd="12" destOrd="0" presId="urn:microsoft.com/office/officeart/2005/8/layout/vProcess5"/>
    <dgm:cxn modelId="{FF42D863-201C-4C7A-BC44-282B81C8C37A}" type="presParOf" srcId="{88CF6646-819F-4D42-ABAB-6C0A9D4D0A56}" destId="{D5C1AE08-102C-4FA9-816A-715B9376C370}" srcOrd="13" destOrd="0" presId="urn:microsoft.com/office/officeart/2005/8/layout/vProcess5"/>
    <dgm:cxn modelId="{F0B6C4B0-F932-4A51-83DD-49F45DCED02A}" type="presParOf" srcId="{88CF6646-819F-4D42-ABAB-6C0A9D4D0A56}" destId="{476EC3FC-54C4-46E2-8A74-34DAAA3CDA6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38957E-4190-4559-9295-AC9A6B25E693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EC986EF-30DA-46D0-9A9C-1DC5AB332943}">
      <dgm:prSet/>
      <dgm:spPr/>
      <dgm:t>
        <a:bodyPr/>
        <a:lstStyle/>
        <a:p>
          <a:r>
            <a:rPr lang="uk-UA" b="0" i="0" baseline="0"/>
            <a:t>Графічні матеріали є основою для:</a:t>
          </a:r>
          <a:endParaRPr lang="en-US"/>
        </a:p>
      </dgm:t>
    </dgm:pt>
    <dgm:pt modelId="{0F6915DE-339B-4EF9-BDCE-673F539A948D}" type="parTrans" cxnId="{9C0D54C5-DBFF-4889-AE8B-5E8625627B6F}">
      <dgm:prSet/>
      <dgm:spPr/>
      <dgm:t>
        <a:bodyPr/>
        <a:lstStyle/>
        <a:p>
          <a:endParaRPr lang="en-US"/>
        </a:p>
      </dgm:t>
    </dgm:pt>
    <dgm:pt modelId="{3D28D096-7829-4850-AE97-172E163A2B4E}" type="sibTrans" cxnId="{9C0D54C5-DBFF-4889-AE8B-5E8625627B6F}">
      <dgm:prSet/>
      <dgm:spPr/>
      <dgm:t>
        <a:bodyPr/>
        <a:lstStyle/>
        <a:p>
          <a:endParaRPr lang="en-US"/>
        </a:p>
      </dgm:t>
    </dgm:pt>
    <dgm:pt modelId="{599E4C08-7808-4D4D-A32C-719D9657D982}">
      <dgm:prSet/>
      <dgm:spPr/>
      <dgm:t>
        <a:bodyPr/>
        <a:lstStyle/>
        <a:p>
          <a:r>
            <a:rPr lang="uk-UA" b="0" i="0" baseline="0"/>
            <a:t>аналізу гірничо-геологічних умов;</a:t>
          </a:r>
          <a:endParaRPr lang="en-US"/>
        </a:p>
      </dgm:t>
    </dgm:pt>
    <dgm:pt modelId="{0DBE939A-4BAA-4C98-AB92-ECE80EA4CD89}" type="parTrans" cxnId="{434108F9-A0E1-4A18-A4D5-F5C4060F2C6F}">
      <dgm:prSet/>
      <dgm:spPr/>
      <dgm:t>
        <a:bodyPr/>
        <a:lstStyle/>
        <a:p>
          <a:endParaRPr lang="en-US"/>
        </a:p>
      </dgm:t>
    </dgm:pt>
    <dgm:pt modelId="{49BB45FA-FD4F-435B-87A4-C3D8DBDB7CC3}" type="sibTrans" cxnId="{434108F9-A0E1-4A18-A4D5-F5C4060F2C6F}">
      <dgm:prSet/>
      <dgm:spPr/>
      <dgm:t>
        <a:bodyPr/>
        <a:lstStyle/>
        <a:p>
          <a:endParaRPr lang="en-US"/>
        </a:p>
      </dgm:t>
    </dgm:pt>
    <dgm:pt modelId="{54706378-3456-4652-96E4-358546BDDA19}">
      <dgm:prSet/>
      <dgm:spPr/>
      <dgm:t>
        <a:bodyPr/>
        <a:lstStyle/>
        <a:p>
          <a:r>
            <a:rPr lang="uk-UA" b="0" i="0" baseline="0"/>
            <a:t>прогнозування розвитку робіт;</a:t>
          </a:r>
          <a:endParaRPr lang="en-US"/>
        </a:p>
      </dgm:t>
    </dgm:pt>
    <dgm:pt modelId="{201952CE-C46F-4054-824E-07481514BF77}" type="parTrans" cxnId="{DF731D88-2FCA-4741-B167-183789C6BAB9}">
      <dgm:prSet/>
      <dgm:spPr/>
      <dgm:t>
        <a:bodyPr/>
        <a:lstStyle/>
        <a:p>
          <a:endParaRPr lang="en-US"/>
        </a:p>
      </dgm:t>
    </dgm:pt>
    <dgm:pt modelId="{B6BF5105-C60F-4522-8214-89C3F66FD3CA}" type="sibTrans" cxnId="{DF731D88-2FCA-4741-B167-183789C6BAB9}">
      <dgm:prSet/>
      <dgm:spPr/>
      <dgm:t>
        <a:bodyPr/>
        <a:lstStyle/>
        <a:p>
          <a:endParaRPr lang="en-US"/>
        </a:p>
      </dgm:t>
    </dgm:pt>
    <dgm:pt modelId="{88ABDCBB-8815-4C8C-988F-03A009575A52}">
      <dgm:prSet/>
      <dgm:spPr/>
      <dgm:t>
        <a:bodyPr/>
        <a:lstStyle/>
        <a:p>
          <a:r>
            <a:rPr lang="uk-UA" b="0" i="0" baseline="0"/>
            <a:t>побудови цифрових моделей родовищ</a:t>
          </a:r>
          <a:endParaRPr lang="en-US"/>
        </a:p>
      </dgm:t>
    </dgm:pt>
    <dgm:pt modelId="{FA7C9A19-80AE-46E4-BC21-415B7CA855B1}" type="parTrans" cxnId="{96A2E255-6F21-4EFD-B8FA-61330075DAE0}">
      <dgm:prSet/>
      <dgm:spPr/>
      <dgm:t>
        <a:bodyPr/>
        <a:lstStyle/>
        <a:p>
          <a:endParaRPr lang="en-US"/>
        </a:p>
      </dgm:t>
    </dgm:pt>
    <dgm:pt modelId="{8503EC8A-A51F-4205-BD3D-6AE20248EBEB}" type="sibTrans" cxnId="{96A2E255-6F21-4EFD-B8FA-61330075DAE0}">
      <dgm:prSet/>
      <dgm:spPr/>
      <dgm:t>
        <a:bodyPr/>
        <a:lstStyle/>
        <a:p>
          <a:endParaRPr lang="en-US"/>
        </a:p>
      </dgm:t>
    </dgm:pt>
    <dgm:pt modelId="{F1137283-EEB7-4231-888A-AFABA487C22F}">
      <dgm:prSet/>
      <dgm:spPr/>
      <dgm:t>
        <a:bodyPr/>
        <a:lstStyle/>
        <a:p>
          <a:r>
            <a:rPr lang="uk-UA" b="0" i="0" baseline="0"/>
            <a:t>Графічні зображення повинні бути придатними для використання в ЕОМ та спеціалізованих програмах</a:t>
          </a:r>
          <a:endParaRPr lang="en-US"/>
        </a:p>
      </dgm:t>
    </dgm:pt>
    <dgm:pt modelId="{7DCF1E9E-252B-4DE7-A97C-8C39FCB93AB9}" type="parTrans" cxnId="{E2CA7CD3-A66D-4089-839C-7564353D5927}">
      <dgm:prSet/>
      <dgm:spPr/>
      <dgm:t>
        <a:bodyPr/>
        <a:lstStyle/>
        <a:p>
          <a:endParaRPr lang="en-US"/>
        </a:p>
      </dgm:t>
    </dgm:pt>
    <dgm:pt modelId="{2221990D-A49D-46F2-9CF4-DDDD18E97302}" type="sibTrans" cxnId="{E2CA7CD3-A66D-4089-839C-7564353D5927}">
      <dgm:prSet/>
      <dgm:spPr/>
      <dgm:t>
        <a:bodyPr/>
        <a:lstStyle/>
        <a:p>
          <a:endParaRPr lang="en-US"/>
        </a:p>
      </dgm:t>
    </dgm:pt>
    <dgm:pt modelId="{868633EF-3546-4DD3-A555-15EFCC2BB04C}" type="pres">
      <dgm:prSet presAssocID="{4238957E-4190-4559-9295-AC9A6B25E693}" presName="outerComposite" presStyleCnt="0">
        <dgm:presLayoutVars>
          <dgm:chMax val="5"/>
          <dgm:dir/>
          <dgm:resizeHandles val="exact"/>
        </dgm:presLayoutVars>
      </dgm:prSet>
      <dgm:spPr/>
    </dgm:pt>
    <dgm:pt modelId="{98F16960-F586-4BB7-87BB-1310E95B891D}" type="pres">
      <dgm:prSet presAssocID="{4238957E-4190-4559-9295-AC9A6B25E693}" presName="dummyMaxCanvas" presStyleCnt="0">
        <dgm:presLayoutVars/>
      </dgm:prSet>
      <dgm:spPr/>
    </dgm:pt>
    <dgm:pt modelId="{7B1AF8F7-1831-4337-90EA-01CC1EB51F4A}" type="pres">
      <dgm:prSet presAssocID="{4238957E-4190-4559-9295-AC9A6B25E693}" presName="FiveNodes_1" presStyleLbl="node1" presStyleIdx="0" presStyleCnt="5">
        <dgm:presLayoutVars>
          <dgm:bulletEnabled val="1"/>
        </dgm:presLayoutVars>
      </dgm:prSet>
      <dgm:spPr/>
    </dgm:pt>
    <dgm:pt modelId="{1EA123D8-C9F5-4D1B-8590-844EB7D83C1C}" type="pres">
      <dgm:prSet presAssocID="{4238957E-4190-4559-9295-AC9A6B25E693}" presName="FiveNodes_2" presStyleLbl="node1" presStyleIdx="1" presStyleCnt="5">
        <dgm:presLayoutVars>
          <dgm:bulletEnabled val="1"/>
        </dgm:presLayoutVars>
      </dgm:prSet>
      <dgm:spPr/>
    </dgm:pt>
    <dgm:pt modelId="{199AB647-881A-4B1E-A5A0-55065F4E3D46}" type="pres">
      <dgm:prSet presAssocID="{4238957E-4190-4559-9295-AC9A6B25E693}" presName="FiveNodes_3" presStyleLbl="node1" presStyleIdx="2" presStyleCnt="5">
        <dgm:presLayoutVars>
          <dgm:bulletEnabled val="1"/>
        </dgm:presLayoutVars>
      </dgm:prSet>
      <dgm:spPr/>
    </dgm:pt>
    <dgm:pt modelId="{9909FD1A-5F72-4ACB-9896-62FF7EB35AD9}" type="pres">
      <dgm:prSet presAssocID="{4238957E-4190-4559-9295-AC9A6B25E693}" presName="FiveNodes_4" presStyleLbl="node1" presStyleIdx="3" presStyleCnt="5">
        <dgm:presLayoutVars>
          <dgm:bulletEnabled val="1"/>
        </dgm:presLayoutVars>
      </dgm:prSet>
      <dgm:spPr/>
    </dgm:pt>
    <dgm:pt modelId="{669F7326-40EC-4FB2-AD3D-58CB59B8D96F}" type="pres">
      <dgm:prSet presAssocID="{4238957E-4190-4559-9295-AC9A6B25E693}" presName="FiveNodes_5" presStyleLbl="node1" presStyleIdx="4" presStyleCnt="5">
        <dgm:presLayoutVars>
          <dgm:bulletEnabled val="1"/>
        </dgm:presLayoutVars>
      </dgm:prSet>
      <dgm:spPr/>
    </dgm:pt>
    <dgm:pt modelId="{7F197FD9-C588-436A-9FBA-1F0A77E0356D}" type="pres">
      <dgm:prSet presAssocID="{4238957E-4190-4559-9295-AC9A6B25E693}" presName="FiveConn_1-2" presStyleLbl="fgAccFollowNode1" presStyleIdx="0" presStyleCnt="4">
        <dgm:presLayoutVars>
          <dgm:bulletEnabled val="1"/>
        </dgm:presLayoutVars>
      </dgm:prSet>
      <dgm:spPr/>
    </dgm:pt>
    <dgm:pt modelId="{AB04BE3B-3667-4614-AFB8-78F5C6ACAC13}" type="pres">
      <dgm:prSet presAssocID="{4238957E-4190-4559-9295-AC9A6B25E693}" presName="FiveConn_2-3" presStyleLbl="fgAccFollowNode1" presStyleIdx="1" presStyleCnt="4">
        <dgm:presLayoutVars>
          <dgm:bulletEnabled val="1"/>
        </dgm:presLayoutVars>
      </dgm:prSet>
      <dgm:spPr/>
    </dgm:pt>
    <dgm:pt modelId="{90085E7D-0EE2-4801-8E94-C10F3312A181}" type="pres">
      <dgm:prSet presAssocID="{4238957E-4190-4559-9295-AC9A6B25E693}" presName="FiveConn_3-4" presStyleLbl="fgAccFollowNode1" presStyleIdx="2" presStyleCnt="4">
        <dgm:presLayoutVars>
          <dgm:bulletEnabled val="1"/>
        </dgm:presLayoutVars>
      </dgm:prSet>
      <dgm:spPr/>
    </dgm:pt>
    <dgm:pt modelId="{38382ECA-72B5-497B-ABFD-B5EDB0669856}" type="pres">
      <dgm:prSet presAssocID="{4238957E-4190-4559-9295-AC9A6B25E693}" presName="FiveConn_4-5" presStyleLbl="fgAccFollowNode1" presStyleIdx="3" presStyleCnt="4">
        <dgm:presLayoutVars>
          <dgm:bulletEnabled val="1"/>
        </dgm:presLayoutVars>
      </dgm:prSet>
      <dgm:spPr/>
    </dgm:pt>
    <dgm:pt modelId="{C863EFA7-F30C-40FB-9440-E6FA9E110F6E}" type="pres">
      <dgm:prSet presAssocID="{4238957E-4190-4559-9295-AC9A6B25E693}" presName="FiveNodes_1_text" presStyleLbl="node1" presStyleIdx="4" presStyleCnt="5">
        <dgm:presLayoutVars>
          <dgm:bulletEnabled val="1"/>
        </dgm:presLayoutVars>
      </dgm:prSet>
      <dgm:spPr/>
    </dgm:pt>
    <dgm:pt modelId="{7F8CD699-0F95-4EFF-AAA1-AD55ACEF5982}" type="pres">
      <dgm:prSet presAssocID="{4238957E-4190-4559-9295-AC9A6B25E693}" presName="FiveNodes_2_text" presStyleLbl="node1" presStyleIdx="4" presStyleCnt="5">
        <dgm:presLayoutVars>
          <dgm:bulletEnabled val="1"/>
        </dgm:presLayoutVars>
      </dgm:prSet>
      <dgm:spPr/>
    </dgm:pt>
    <dgm:pt modelId="{676F6354-16EC-4F68-A7F6-36BD9DED2A10}" type="pres">
      <dgm:prSet presAssocID="{4238957E-4190-4559-9295-AC9A6B25E693}" presName="FiveNodes_3_text" presStyleLbl="node1" presStyleIdx="4" presStyleCnt="5">
        <dgm:presLayoutVars>
          <dgm:bulletEnabled val="1"/>
        </dgm:presLayoutVars>
      </dgm:prSet>
      <dgm:spPr/>
    </dgm:pt>
    <dgm:pt modelId="{17B4C826-528B-4932-93D2-D22F1AD5B04B}" type="pres">
      <dgm:prSet presAssocID="{4238957E-4190-4559-9295-AC9A6B25E693}" presName="FiveNodes_4_text" presStyleLbl="node1" presStyleIdx="4" presStyleCnt="5">
        <dgm:presLayoutVars>
          <dgm:bulletEnabled val="1"/>
        </dgm:presLayoutVars>
      </dgm:prSet>
      <dgm:spPr/>
    </dgm:pt>
    <dgm:pt modelId="{31D54887-3E40-4987-B085-60E654446AD5}" type="pres">
      <dgm:prSet presAssocID="{4238957E-4190-4559-9295-AC9A6B25E69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F558915-A275-4119-BC60-278678E07E1B}" type="presOf" srcId="{B6BF5105-C60F-4522-8214-89C3F66FD3CA}" destId="{90085E7D-0EE2-4801-8E94-C10F3312A181}" srcOrd="0" destOrd="0" presId="urn:microsoft.com/office/officeart/2005/8/layout/vProcess5"/>
    <dgm:cxn modelId="{EF931528-AEBD-489A-9E21-A9D5A251E3E7}" type="presOf" srcId="{54706378-3456-4652-96E4-358546BDDA19}" destId="{199AB647-881A-4B1E-A5A0-55065F4E3D46}" srcOrd="0" destOrd="0" presId="urn:microsoft.com/office/officeart/2005/8/layout/vProcess5"/>
    <dgm:cxn modelId="{B16F8B35-B39B-4B58-AD98-AE5A71C35A20}" type="presOf" srcId="{F1137283-EEB7-4231-888A-AFABA487C22F}" destId="{31D54887-3E40-4987-B085-60E654446AD5}" srcOrd="1" destOrd="0" presId="urn:microsoft.com/office/officeart/2005/8/layout/vProcess5"/>
    <dgm:cxn modelId="{6A501064-6C00-4B86-A806-EB6E7FD296C9}" type="presOf" srcId="{88ABDCBB-8815-4C8C-988F-03A009575A52}" destId="{9909FD1A-5F72-4ACB-9896-62FF7EB35AD9}" srcOrd="0" destOrd="0" presId="urn:microsoft.com/office/officeart/2005/8/layout/vProcess5"/>
    <dgm:cxn modelId="{5EA1D366-C549-4EBB-9D69-26CDCF680755}" type="presOf" srcId="{8503EC8A-A51F-4205-BD3D-6AE20248EBEB}" destId="{38382ECA-72B5-497B-ABFD-B5EDB0669856}" srcOrd="0" destOrd="0" presId="urn:microsoft.com/office/officeart/2005/8/layout/vProcess5"/>
    <dgm:cxn modelId="{3C31324A-B30A-4C5D-B1A3-0BACE886241D}" type="presOf" srcId="{F1137283-EEB7-4231-888A-AFABA487C22F}" destId="{669F7326-40EC-4FB2-AD3D-58CB59B8D96F}" srcOrd="0" destOrd="0" presId="urn:microsoft.com/office/officeart/2005/8/layout/vProcess5"/>
    <dgm:cxn modelId="{96A2E255-6F21-4EFD-B8FA-61330075DAE0}" srcId="{4238957E-4190-4559-9295-AC9A6B25E693}" destId="{88ABDCBB-8815-4C8C-988F-03A009575A52}" srcOrd="3" destOrd="0" parTransId="{FA7C9A19-80AE-46E4-BC21-415B7CA855B1}" sibTransId="{8503EC8A-A51F-4205-BD3D-6AE20248EBEB}"/>
    <dgm:cxn modelId="{5EF1AF5A-59BA-4DF0-B92C-7D93F53E276E}" type="presOf" srcId="{3EC986EF-30DA-46D0-9A9C-1DC5AB332943}" destId="{C863EFA7-F30C-40FB-9440-E6FA9E110F6E}" srcOrd="1" destOrd="0" presId="urn:microsoft.com/office/officeart/2005/8/layout/vProcess5"/>
    <dgm:cxn modelId="{DF731D88-2FCA-4741-B167-183789C6BAB9}" srcId="{4238957E-4190-4559-9295-AC9A6B25E693}" destId="{54706378-3456-4652-96E4-358546BDDA19}" srcOrd="2" destOrd="0" parTransId="{201952CE-C46F-4054-824E-07481514BF77}" sibTransId="{B6BF5105-C60F-4522-8214-89C3F66FD3CA}"/>
    <dgm:cxn modelId="{F8A51590-F985-46CB-BA8D-6F900622D6F6}" type="presOf" srcId="{599E4C08-7808-4D4D-A32C-719D9657D982}" destId="{1EA123D8-C9F5-4D1B-8590-844EB7D83C1C}" srcOrd="0" destOrd="0" presId="urn:microsoft.com/office/officeart/2005/8/layout/vProcess5"/>
    <dgm:cxn modelId="{DFB1569B-FE87-4E66-B1A8-341E41CA0509}" type="presOf" srcId="{599E4C08-7808-4D4D-A32C-719D9657D982}" destId="{7F8CD699-0F95-4EFF-AAA1-AD55ACEF5982}" srcOrd="1" destOrd="0" presId="urn:microsoft.com/office/officeart/2005/8/layout/vProcess5"/>
    <dgm:cxn modelId="{7C17D1AF-411A-4F42-9EE2-19962FEA611F}" type="presOf" srcId="{4238957E-4190-4559-9295-AC9A6B25E693}" destId="{868633EF-3546-4DD3-A555-15EFCC2BB04C}" srcOrd="0" destOrd="0" presId="urn:microsoft.com/office/officeart/2005/8/layout/vProcess5"/>
    <dgm:cxn modelId="{D8C76AC2-F64A-49AE-8F71-8E7B56D54C9C}" type="presOf" srcId="{3EC986EF-30DA-46D0-9A9C-1DC5AB332943}" destId="{7B1AF8F7-1831-4337-90EA-01CC1EB51F4A}" srcOrd="0" destOrd="0" presId="urn:microsoft.com/office/officeart/2005/8/layout/vProcess5"/>
    <dgm:cxn modelId="{9C0D54C5-DBFF-4889-AE8B-5E8625627B6F}" srcId="{4238957E-4190-4559-9295-AC9A6B25E693}" destId="{3EC986EF-30DA-46D0-9A9C-1DC5AB332943}" srcOrd="0" destOrd="0" parTransId="{0F6915DE-339B-4EF9-BDCE-673F539A948D}" sibTransId="{3D28D096-7829-4850-AE97-172E163A2B4E}"/>
    <dgm:cxn modelId="{E2CA7CD3-A66D-4089-839C-7564353D5927}" srcId="{4238957E-4190-4559-9295-AC9A6B25E693}" destId="{F1137283-EEB7-4231-888A-AFABA487C22F}" srcOrd="4" destOrd="0" parTransId="{7DCF1E9E-252B-4DE7-A97C-8C39FCB93AB9}" sibTransId="{2221990D-A49D-46F2-9CF4-DDDD18E97302}"/>
    <dgm:cxn modelId="{4FB9CFD4-4FD8-49F9-A39A-E4D55E9C1A59}" type="presOf" srcId="{49BB45FA-FD4F-435B-87A4-C3D8DBDB7CC3}" destId="{AB04BE3B-3667-4614-AFB8-78F5C6ACAC13}" srcOrd="0" destOrd="0" presId="urn:microsoft.com/office/officeart/2005/8/layout/vProcess5"/>
    <dgm:cxn modelId="{A22BA2EB-CF16-4F2F-8D22-D8808978D556}" type="presOf" srcId="{3D28D096-7829-4850-AE97-172E163A2B4E}" destId="{7F197FD9-C588-436A-9FBA-1F0A77E0356D}" srcOrd="0" destOrd="0" presId="urn:microsoft.com/office/officeart/2005/8/layout/vProcess5"/>
    <dgm:cxn modelId="{EEC1C3EF-7CB2-4A59-9707-971208B07BA3}" type="presOf" srcId="{88ABDCBB-8815-4C8C-988F-03A009575A52}" destId="{17B4C826-528B-4932-93D2-D22F1AD5B04B}" srcOrd="1" destOrd="0" presId="urn:microsoft.com/office/officeart/2005/8/layout/vProcess5"/>
    <dgm:cxn modelId="{CD55D0F1-BB9F-41D0-B595-509EA3D23342}" type="presOf" srcId="{54706378-3456-4652-96E4-358546BDDA19}" destId="{676F6354-16EC-4F68-A7F6-36BD9DED2A10}" srcOrd="1" destOrd="0" presId="urn:microsoft.com/office/officeart/2005/8/layout/vProcess5"/>
    <dgm:cxn modelId="{434108F9-A0E1-4A18-A4D5-F5C4060F2C6F}" srcId="{4238957E-4190-4559-9295-AC9A6B25E693}" destId="{599E4C08-7808-4D4D-A32C-719D9657D982}" srcOrd="1" destOrd="0" parTransId="{0DBE939A-4BAA-4C98-AB92-ECE80EA4CD89}" sibTransId="{49BB45FA-FD4F-435B-87A4-C3D8DBDB7CC3}"/>
    <dgm:cxn modelId="{8299D3B4-E951-4885-85E1-957FFCC4263B}" type="presParOf" srcId="{868633EF-3546-4DD3-A555-15EFCC2BB04C}" destId="{98F16960-F586-4BB7-87BB-1310E95B891D}" srcOrd="0" destOrd="0" presId="urn:microsoft.com/office/officeart/2005/8/layout/vProcess5"/>
    <dgm:cxn modelId="{C269D0B1-0562-490D-9379-588F5C2F0F00}" type="presParOf" srcId="{868633EF-3546-4DD3-A555-15EFCC2BB04C}" destId="{7B1AF8F7-1831-4337-90EA-01CC1EB51F4A}" srcOrd="1" destOrd="0" presId="urn:microsoft.com/office/officeart/2005/8/layout/vProcess5"/>
    <dgm:cxn modelId="{D4114305-27EF-496D-B680-2DEE074C98D0}" type="presParOf" srcId="{868633EF-3546-4DD3-A555-15EFCC2BB04C}" destId="{1EA123D8-C9F5-4D1B-8590-844EB7D83C1C}" srcOrd="2" destOrd="0" presId="urn:microsoft.com/office/officeart/2005/8/layout/vProcess5"/>
    <dgm:cxn modelId="{29F6C0C8-0154-464E-B41C-8567DAD5B62D}" type="presParOf" srcId="{868633EF-3546-4DD3-A555-15EFCC2BB04C}" destId="{199AB647-881A-4B1E-A5A0-55065F4E3D46}" srcOrd="3" destOrd="0" presId="urn:microsoft.com/office/officeart/2005/8/layout/vProcess5"/>
    <dgm:cxn modelId="{86EE3554-C81C-486F-B2C7-2380B6C7AC2C}" type="presParOf" srcId="{868633EF-3546-4DD3-A555-15EFCC2BB04C}" destId="{9909FD1A-5F72-4ACB-9896-62FF7EB35AD9}" srcOrd="4" destOrd="0" presId="urn:microsoft.com/office/officeart/2005/8/layout/vProcess5"/>
    <dgm:cxn modelId="{CB156097-95F1-42EE-8AAF-E853D5539AF0}" type="presParOf" srcId="{868633EF-3546-4DD3-A555-15EFCC2BB04C}" destId="{669F7326-40EC-4FB2-AD3D-58CB59B8D96F}" srcOrd="5" destOrd="0" presId="urn:microsoft.com/office/officeart/2005/8/layout/vProcess5"/>
    <dgm:cxn modelId="{E3C20A69-1CB7-4EFF-A3E5-2B63DA9E9CBA}" type="presParOf" srcId="{868633EF-3546-4DD3-A555-15EFCC2BB04C}" destId="{7F197FD9-C588-436A-9FBA-1F0A77E0356D}" srcOrd="6" destOrd="0" presId="urn:microsoft.com/office/officeart/2005/8/layout/vProcess5"/>
    <dgm:cxn modelId="{F8C699AA-3B2A-4126-8ED4-BB14739EAE4B}" type="presParOf" srcId="{868633EF-3546-4DD3-A555-15EFCC2BB04C}" destId="{AB04BE3B-3667-4614-AFB8-78F5C6ACAC13}" srcOrd="7" destOrd="0" presId="urn:microsoft.com/office/officeart/2005/8/layout/vProcess5"/>
    <dgm:cxn modelId="{5DF12E1E-0591-4B38-82D0-641E780D7662}" type="presParOf" srcId="{868633EF-3546-4DD3-A555-15EFCC2BB04C}" destId="{90085E7D-0EE2-4801-8E94-C10F3312A181}" srcOrd="8" destOrd="0" presId="urn:microsoft.com/office/officeart/2005/8/layout/vProcess5"/>
    <dgm:cxn modelId="{868C6EAB-C6B7-44BC-ADE0-860A1F5AD3DF}" type="presParOf" srcId="{868633EF-3546-4DD3-A555-15EFCC2BB04C}" destId="{38382ECA-72B5-497B-ABFD-B5EDB0669856}" srcOrd="9" destOrd="0" presId="urn:microsoft.com/office/officeart/2005/8/layout/vProcess5"/>
    <dgm:cxn modelId="{FE381AC1-5CF5-4C64-A896-46641A534197}" type="presParOf" srcId="{868633EF-3546-4DD3-A555-15EFCC2BB04C}" destId="{C863EFA7-F30C-40FB-9440-E6FA9E110F6E}" srcOrd="10" destOrd="0" presId="urn:microsoft.com/office/officeart/2005/8/layout/vProcess5"/>
    <dgm:cxn modelId="{21FEB1E5-0727-46BD-82E7-CC5F27E959EC}" type="presParOf" srcId="{868633EF-3546-4DD3-A555-15EFCC2BB04C}" destId="{7F8CD699-0F95-4EFF-AAA1-AD55ACEF5982}" srcOrd="11" destOrd="0" presId="urn:microsoft.com/office/officeart/2005/8/layout/vProcess5"/>
    <dgm:cxn modelId="{ABC37A12-851B-466A-9994-90356FF2DD0C}" type="presParOf" srcId="{868633EF-3546-4DD3-A555-15EFCC2BB04C}" destId="{676F6354-16EC-4F68-A7F6-36BD9DED2A10}" srcOrd="12" destOrd="0" presId="urn:microsoft.com/office/officeart/2005/8/layout/vProcess5"/>
    <dgm:cxn modelId="{A40829F1-9102-495E-9544-4B881B535634}" type="presParOf" srcId="{868633EF-3546-4DD3-A555-15EFCC2BB04C}" destId="{17B4C826-528B-4932-93D2-D22F1AD5B04B}" srcOrd="13" destOrd="0" presId="urn:microsoft.com/office/officeart/2005/8/layout/vProcess5"/>
    <dgm:cxn modelId="{25ECCABB-EA72-43CC-A7E5-E65BDF67D6B6}" type="presParOf" srcId="{868633EF-3546-4DD3-A555-15EFCC2BB04C}" destId="{31D54887-3E40-4987-B085-60E654446AD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B471E5-6D0B-4C1F-9ECF-586CB3BBA06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F30357-4D98-4A37-BC61-8C5F4ACFFA64}">
      <dgm:prSet/>
      <dgm:spPr/>
      <dgm:t>
        <a:bodyPr/>
        <a:lstStyle/>
        <a:p>
          <a:r>
            <a:rPr lang="uk-UA" b="1"/>
            <a:t>Основні вимоги до графічних зображень</a:t>
          </a:r>
          <a:endParaRPr lang="en-US"/>
        </a:p>
      </dgm:t>
    </dgm:pt>
    <dgm:pt modelId="{1BD2BEB3-6AD0-478B-9648-00A39874B469}" type="parTrans" cxnId="{B8E0F780-B19F-4E86-A573-300E31770D71}">
      <dgm:prSet/>
      <dgm:spPr/>
      <dgm:t>
        <a:bodyPr/>
        <a:lstStyle/>
        <a:p>
          <a:endParaRPr lang="en-US"/>
        </a:p>
      </dgm:t>
    </dgm:pt>
    <dgm:pt modelId="{FAF11A01-E68C-42C3-991F-5885507FC4E6}" type="sibTrans" cxnId="{B8E0F780-B19F-4E86-A573-300E31770D71}">
      <dgm:prSet/>
      <dgm:spPr/>
      <dgm:t>
        <a:bodyPr/>
        <a:lstStyle/>
        <a:p>
          <a:endParaRPr lang="en-US"/>
        </a:p>
      </dgm:t>
    </dgm:pt>
    <dgm:pt modelId="{82A43049-5964-4BF8-9252-BE49289568B7}">
      <dgm:prSet/>
      <dgm:spPr/>
      <dgm:t>
        <a:bodyPr/>
        <a:lstStyle/>
        <a:p>
          <a:r>
            <a:rPr lang="uk-UA" b="1"/>
            <a:t>Наочність</a:t>
          </a:r>
          <a:endParaRPr lang="en-US"/>
        </a:p>
      </dgm:t>
    </dgm:pt>
    <dgm:pt modelId="{2E512746-972C-46C8-A30A-9FD3ED1DD04D}" type="parTrans" cxnId="{74ADBC68-CBDC-45ED-BA4D-19B777997E28}">
      <dgm:prSet/>
      <dgm:spPr/>
      <dgm:t>
        <a:bodyPr/>
        <a:lstStyle/>
        <a:p>
          <a:endParaRPr lang="en-US"/>
        </a:p>
      </dgm:t>
    </dgm:pt>
    <dgm:pt modelId="{B6732CA4-015C-4668-A47C-7E91775360ED}" type="sibTrans" cxnId="{74ADBC68-CBDC-45ED-BA4D-19B777997E28}">
      <dgm:prSet/>
      <dgm:spPr/>
      <dgm:t>
        <a:bodyPr/>
        <a:lstStyle/>
        <a:p>
          <a:endParaRPr lang="en-US"/>
        </a:p>
      </dgm:t>
    </dgm:pt>
    <dgm:pt modelId="{4BCE1C44-5CF0-446F-9E50-FE8C4B05D746}">
      <dgm:prSet/>
      <dgm:spPr/>
      <dgm:t>
        <a:bodyPr/>
        <a:lstStyle/>
        <a:p>
          <a:r>
            <a:rPr lang="uk-UA"/>
            <a:t>можливість уявити просторову форму об’єкта</a:t>
          </a:r>
          <a:endParaRPr lang="en-US"/>
        </a:p>
      </dgm:t>
    </dgm:pt>
    <dgm:pt modelId="{5F139ECC-0F02-4E1E-A3A5-3A0529C38F39}" type="parTrans" cxnId="{6FACEF5C-F84D-4B76-9C66-2B64CFEA395F}">
      <dgm:prSet/>
      <dgm:spPr/>
      <dgm:t>
        <a:bodyPr/>
        <a:lstStyle/>
        <a:p>
          <a:endParaRPr lang="en-US"/>
        </a:p>
      </dgm:t>
    </dgm:pt>
    <dgm:pt modelId="{8718AD83-7DCE-4BF8-AD88-D676B57BA08C}" type="sibTrans" cxnId="{6FACEF5C-F84D-4B76-9C66-2B64CFEA395F}">
      <dgm:prSet/>
      <dgm:spPr/>
      <dgm:t>
        <a:bodyPr/>
        <a:lstStyle/>
        <a:p>
          <a:endParaRPr lang="en-US"/>
        </a:p>
      </dgm:t>
    </dgm:pt>
    <dgm:pt modelId="{C0DD9A97-25BB-4349-B958-B1B034BB8E45}">
      <dgm:prSet/>
      <dgm:spPr/>
      <dgm:t>
        <a:bodyPr/>
        <a:lstStyle/>
        <a:p>
          <a:r>
            <a:rPr lang="uk-UA"/>
            <a:t>залежить від способу проєктування, масштабу, положення площин</a:t>
          </a:r>
          <a:endParaRPr lang="en-US"/>
        </a:p>
      </dgm:t>
    </dgm:pt>
    <dgm:pt modelId="{A9F2EFE1-29BB-4452-93E2-53FA1C2A4511}" type="parTrans" cxnId="{10F34B26-44AF-427A-A28A-36B411B2A7D3}">
      <dgm:prSet/>
      <dgm:spPr/>
      <dgm:t>
        <a:bodyPr/>
        <a:lstStyle/>
        <a:p>
          <a:endParaRPr lang="en-US"/>
        </a:p>
      </dgm:t>
    </dgm:pt>
    <dgm:pt modelId="{061D2A6C-AF63-4915-B1BF-8AE2D6070103}" type="sibTrans" cxnId="{10F34B26-44AF-427A-A28A-36B411B2A7D3}">
      <dgm:prSet/>
      <dgm:spPr/>
      <dgm:t>
        <a:bodyPr/>
        <a:lstStyle/>
        <a:p>
          <a:endParaRPr lang="en-US"/>
        </a:p>
      </dgm:t>
    </dgm:pt>
    <dgm:pt modelId="{C9A9AE27-CFAE-4B5E-BAA2-D696269A787F}">
      <dgm:prSet/>
      <dgm:spPr/>
      <dgm:t>
        <a:bodyPr/>
        <a:lstStyle/>
        <a:p>
          <a:r>
            <a:rPr lang="uk-UA" b="1"/>
            <a:t>Зручність для вимірювання</a:t>
          </a:r>
          <a:endParaRPr lang="en-US"/>
        </a:p>
      </dgm:t>
    </dgm:pt>
    <dgm:pt modelId="{60B8B755-B6D5-4864-99EA-935C1A03D70E}" type="parTrans" cxnId="{64C04D33-8C37-4532-8EC4-4EC1D92B6E0B}">
      <dgm:prSet/>
      <dgm:spPr/>
      <dgm:t>
        <a:bodyPr/>
        <a:lstStyle/>
        <a:p>
          <a:endParaRPr lang="en-US"/>
        </a:p>
      </dgm:t>
    </dgm:pt>
    <dgm:pt modelId="{DBA86FCD-301E-4FE7-AA56-39624CF2221F}" type="sibTrans" cxnId="{64C04D33-8C37-4532-8EC4-4EC1D92B6E0B}">
      <dgm:prSet/>
      <dgm:spPr/>
      <dgm:t>
        <a:bodyPr/>
        <a:lstStyle/>
        <a:p>
          <a:endParaRPr lang="en-US"/>
        </a:p>
      </dgm:t>
    </dgm:pt>
    <dgm:pt modelId="{2D376436-3E80-4C16-BE7E-9FAD56A0EE64}">
      <dgm:prSet/>
      <dgm:spPr/>
      <dgm:t>
        <a:bodyPr/>
        <a:lstStyle/>
        <a:p>
          <a:r>
            <a:rPr lang="uk-UA"/>
            <a:t>креслення повинні мати метричні властивості</a:t>
          </a:r>
          <a:endParaRPr lang="en-US"/>
        </a:p>
      </dgm:t>
    </dgm:pt>
    <dgm:pt modelId="{EC508DE3-B872-4905-B0EE-3FB3EEB65A2B}" type="parTrans" cxnId="{261F8379-A1B5-4E8A-8507-8D4BDCDF84D3}">
      <dgm:prSet/>
      <dgm:spPr/>
      <dgm:t>
        <a:bodyPr/>
        <a:lstStyle/>
        <a:p>
          <a:endParaRPr lang="en-US"/>
        </a:p>
      </dgm:t>
    </dgm:pt>
    <dgm:pt modelId="{5F133A84-8E67-4D01-B98B-D5BA89E283BD}" type="sibTrans" cxnId="{261F8379-A1B5-4E8A-8507-8D4BDCDF84D3}">
      <dgm:prSet/>
      <dgm:spPr/>
      <dgm:t>
        <a:bodyPr/>
        <a:lstStyle/>
        <a:p>
          <a:endParaRPr lang="en-US"/>
        </a:p>
      </dgm:t>
    </dgm:pt>
    <dgm:pt modelId="{34CE65DB-18C9-4022-BDAA-035ACA9E50DF}">
      <dgm:prSet/>
      <dgm:spPr/>
      <dgm:t>
        <a:bodyPr/>
        <a:lstStyle/>
        <a:p>
          <a:r>
            <a:rPr lang="uk-UA"/>
            <a:t>забезпечується можливість визначення просторових розмірів</a:t>
          </a:r>
          <a:endParaRPr lang="en-US"/>
        </a:p>
      </dgm:t>
    </dgm:pt>
    <dgm:pt modelId="{AD412AAE-2482-4F2D-B6C2-1B2660DDABC4}" type="parTrans" cxnId="{E7DF7824-47F1-4B89-899F-9385238E24ED}">
      <dgm:prSet/>
      <dgm:spPr/>
      <dgm:t>
        <a:bodyPr/>
        <a:lstStyle/>
        <a:p>
          <a:endParaRPr lang="en-US"/>
        </a:p>
      </dgm:t>
    </dgm:pt>
    <dgm:pt modelId="{7057AB18-5BE7-4913-9089-12B44C0A0E1C}" type="sibTrans" cxnId="{E7DF7824-47F1-4B89-899F-9385238E24ED}">
      <dgm:prSet/>
      <dgm:spPr/>
      <dgm:t>
        <a:bodyPr/>
        <a:lstStyle/>
        <a:p>
          <a:endParaRPr lang="en-US"/>
        </a:p>
      </dgm:t>
    </dgm:pt>
    <dgm:pt modelId="{3E6AC86F-40C9-4757-82D9-DDAB6E66C6AA}">
      <dgm:prSet/>
      <dgm:spPr/>
      <dgm:t>
        <a:bodyPr/>
        <a:lstStyle/>
        <a:p>
          <a:r>
            <a:rPr lang="uk-UA" b="1"/>
            <a:t>Динамічність</a:t>
          </a:r>
          <a:endParaRPr lang="en-US"/>
        </a:p>
      </dgm:t>
    </dgm:pt>
    <dgm:pt modelId="{E65B8C8C-EDDB-41D4-A389-83F8ED6D1EAE}" type="parTrans" cxnId="{53E974A8-134C-4827-BF9A-EF74A6AA5B3F}">
      <dgm:prSet/>
      <dgm:spPr/>
      <dgm:t>
        <a:bodyPr/>
        <a:lstStyle/>
        <a:p>
          <a:endParaRPr lang="en-US"/>
        </a:p>
      </dgm:t>
    </dgm:pt>
    <dgm:pt modelId="{676B71E6-04AA-447F-A662-598DADEFE099}" type="sibTrans" cxnId="{53E974A8-134C-4827-BF9A-EF74A6AA5B3F}">
      <dgm:prSet/>
      <dgm:spPr/>
      <dgm:t>
        <a:bodyPr/>
        <a:lstStyle/>
        <a:p>
          <a:endParaRPr lang="en-US"/>
        </a:p>
      </dgm:t>
    </dgm:pt>
    <dgm:pt modelId="{D192EA4E-9F11-4CD4-930C-0899E3BF7A60}">
      <dgm:prSet/>
      <dgm:spPr/>
      <dgm:t>
        <a:bodyPr/>
        <a:lstStyle/>
        <a:p>
          <a:r>
            <a:rPr lang="uk-UA"/>
            <a:t>можливість регулярного доповнення креслень</a:t>
          </a:r>
          <a:endParaRPr lang="en-US"/>
        </a:p>
      </dgm:t>
    </dgm:pt>
    <dgm:pt modelId="{A38EEB92-4180-45FF-BF6E-A4607411D5FE}" type="parTrans" cxnId="{19370A65-5695-41B5-B327-EA4B64F4547A}">
      <dgm:prSet/>
      <dgm:spPr/>
      <dgm:t>
        <a:bodyPr/>
        <a:lstStyle/>
        <a:p>
          <a:endParaRPr lang="en-US"/>
        </a:p>
      </dgm:t>
    </dgm:pt>
    <dgm:pt modelId="{45B170F6-6291-4CAF-A2CB-7467B2D3F56B}" type="sibTrans" cxnId="{19370A65-5695-41B5-B327-EA4B64F4547A}">
      <dgm:prSet/>
      <dgm:spPr/>
      <dgm:t>
        <a:bodyPr/>
        <a:lstStyle/>
        <a:p>
          <a:endParaRPr lang="en-US"/>
        </a:p>
      </dgm:t>
    </dgm:pt>
    <dgm:pt modelId="{F8EE5D28-3672-4BE9-A94F-4356C777F40B}">
      <dgm:prSet/>
      <dgm:spPr/>
      <dgm:t>
        <a:bodyPr/>
        <a:lstStyle/>
        <a:p>
          <a:r>
            <a:rPr lang="uk-UA"/>
            <a:t>особливо важливо при розвитку гірничих робіт</a:t>
          </a:r>
          <a:endParaRPr lang="en-US"/>
        </a:p>
      </dgm:t>
    </dgm:pt>
    <dgm:pt modelId="{7D4ADC3D-F01E-4507-9863-67781B96430F}" type="parTrans" cxnId="{90DEAF5B-3E5A-4251-A7B8-51586E601612}">
      <dgm:prSet/>
      <dgm:spPr/>
      <dgm:t>
        <a:bodyPr/>
        <a:lstStyle/>
        <a:p>
          <a:endParaRPr lang="en-US"/>
        </a:p>
      </dgm:t>
    </dgm:pt>
    <dgm:pt modelId="{454CD58C-ADB3-43C0-8352-5F7F75709A02}" type="sibTrans" cxnId="{90DEAF5B-3E5A-4251-A7B8-51586E601612}">
      <dgm:prSet/>
      <dgm:spPr/>
      <dgm:t>
        <a:bodyPr/>
        <a:lstStyle/>
        <a:p>
          <a:endParaRPr lang="en-US"/>
        </a:p>
      </dgm:t>
    </dgm:pt>
    <dgm:pt modelId="{A4222B85-0B10-4700-89B8-3834B9612EE8}" type="pres">
      <dgm:prSet presAssocID="{A8B471E5-6D0B-4C1F-9ECF-586CB3BBA069}" presName="Name0" presStyleCnt="0">
        <dgm:presLayoutVars>
          <dgm:dir/>
          <dgm:animLvl val="lvl"/>
          <dgm:resizeHandles val="exact"/>
        </dgm:presLayoutVars>
      </dgm:prSet>
      <dgm:spPr/>
    </dgm:pt>
    <dgm:pt modelId="{7A0316FB-AF11-42A9-8940-3942B83CDAD2}" type="pres">
      <dgm:prSet presAssocID="{B7F30357-4D98-4A37-BC61-8C5F4ACFFA64}" presName="linNode" presStyleCnt="0"/>
      <dgm:spPr/>
    </dgm:pt>
    <dgm:pt modelId="{496241A7-A414-4B77-8A22-5C0421A539C9}" type="pres">
      <dgm:prSet presAssocID="{B7F30357-4D98-4A37-BC61-8C5F4ACFFA64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4367655B-16CF-4722-9233-E4716055EE48}" type="pres">
      <dgm:prSet presAssocID="{FAF11A01-E68C-42C3-991F-5885507FC4E6}" presName="sp" presStyleCnt="0"/>
      <dgm:spPr/>
    </dgm:pt>
    <dgm:pt modelId="{FBB56BBE-2B96-472D-ABCC-6FDD39AD961E}" type="pres">
      <dgm:prSet presAssocID="{82A43049-5964-4BF8-9252-BE49289568B7}" presName="linNode" presStyleCnt="0"/>
      <dgm:spPr/>
    </dgm:pt>
    <dgm:pt modelId="{16B1C603-FC90-43BA-91BF-C439885C8E6A}" type="pres">
      <dgm:prSet presAssocID="{82A43049-5964-4BF8-9252-BE49289568B7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8D56B8E3-F72E-4A0E-8568-F63034D0903E}" type="pres">
      <dgm:prSet presAssocID="{82A43049-5964-4BF8-9252-BE49289568B7}" presName="descendantText" presStyleLbl="alignAccFollowNode1" presStyleIdx="0" presStyleCnt="3">
        <dgm:presLayoutVars>
          <dgm:bulletEnabled val="1"/>
        </dgm:presLayoutVars>
      </dgm:prSet>
      <dgm:spPr/>
    </dgm:pt>
    <dgm:pt modelId="{DE55B7F3-7BA1-49AA-9449-720AA70182F3}" type="pres">
      <dgm:prSet presAssocID="{B6732CA4-015C-4668-A47C-7E91775360ED}" presName="sp" presStyleCnt="0"/>
      <dgm:spPr/>
    </dgm:pt>
    <dgm:pt modelId="{EFCB6D33-F372-4336-8389-D9E824257495}" type="pres">
      <dgm:prSet presAssocID="{C9A9AE27-CFAE-4B5E-BAA2-D696269A787F}" presName="linNode" presStyleCnt="0"/>
      <dgm:spPr/>
    </dgm:pt>
    <dgm:pt modelId="{31CC411C-9131-41BD-B116-1A00ABE03366}" type="pres">
      <dgm:prSet presAssocID="{C9A9AE27-CFAE-4B5E-BAA2-D696269A787F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B56B8700-5F22-4ED6-B516-DDB7E67D92A4}" type="pres">
      <dgm:prSet presAssocID="{C9A9AE27-CFAE-4B5E-BAA2-D696269A787F}" presName="descendantText" presStyleLbl="alignAccFollowNode1" presStyleIdx="1" presStyleCnt="3">
        <dgm:presLayoutVars>
          <dgm:bulletEnabled val="1"/>
        </dgm:presLayoutVars>
      </dgm:prSet>
      <dgm:spPr/>
    </dgm:pt>
    <dgm:pt modelId="{2D74D785-CA0A-4B8A-A82C-F18F753BCA76}" type="pres">
      <dgm:prSet presAssocID="{DBA86FCD-301E-4FE7-AA56-39624CF2221F}" presName="sp" presStyleCnt="0"/>
      <dgm:spPr/>
    </dgm:pt>
    <dgm:pt modelId="{E2501643-8642-4353-A934-5693C8478784}" type="pres">
      <dgm:prSet presAssocID="{3E6AC86F-40C9-4757-82D9-DDAB6E66C6AA}" presName="linNode" presStyleCnt="0"/>
      <dgm:spPr/>
    </dgm:pt>
    <dgm:pt modelId="{9A086DF1-0548-4E83-8073-0040FB2ACD94}" type="pres">
      <dgm:prSet presAssocID="{3E6AC86F-40C9-4757-82D9-DDAB6E66C6A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38191322-F362-4C21-AA76-2284434AD50D}" type="pres">
      <dgm:prSet presAssocID="{3E6AC86F-40C9-4757-82D9-DDAB6E66C6A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72FF80D-04A4-408E-B3F1-8EA7F8F4B0B1}" type="presOf" srcId="{B7F30357-4D98-4A37-BC61-8C5F4ACFFA64}" destId="{496241A7-A414-4B77-8A22-5C0421A539C9}" srcOrd="0" destOrd="0" presId="urn:microsoft.com/office/officeart/2005/8/layout/vList5"/>
    <dgm:cxn modelId="{CCE3941A-448C-4FDF-B5AD-22004D2C0A7D}" type="presOf" srcId="{82A43049-5964-4BF8-9252-BE49289568B7}" destId="{16B1C603-FC90-43BA-91BF-C439885C8E6A}" srcOrd="0" destOrd="0" presId="urn:microsoft.com/office/officeart/2005/8/layout/vList5"/>
    <dgm:cxn modelId="{E784DA1E-FF02-40E5-9023-358577EC2E9B}" type="presOf" srcId="{3E6AC86F-40C9-4757-82D9-DDAB6E66C6AA}" destId="{9A086DF1-0548-4E83-8073-0040FB2ACD94}" srcOrd="0" destOrd="0" presId="urn:microsoft.com/office/officeart/2005/8/layout/vList5"/>
    <dgm:cxn modelId="{E7DF7824-47F1-4B89-899F-9385238E24ED}" srcId="{C9A9AE27-CFAE-4B5E-BAA2-D696269A787F}" destId="{34CE65DB-18C9-4022-BDAA-035ACA9E50DF}" srcOrd="1" destOrd="0" parTransId="{AD412AAE-2482-4F2D-B6C2-1B2660DDABC4}" sibTransId="{7057AB18-5BE7-4913-9089-12B44C0A0E1C}"/>
    <dgm:cxn modelId="{10F34B26-44AF-427A-A28A-36B411B2A7D3}" srcId="{82A43049-5964-4BF8-9252-BE49289568B7}" destId="{C0DD9A97-25BB-4349-B958-B1B034BB8E45}" srcOrd="1" destOrd="0" parTransId="{A9F2EFE1-29BB-4452-93E2-53FA1C2A4511}" sibTransId="{061D2A6C-AF63-4915-B1BF-8AE2D6070103}"/>
    <dgm:cxn modelId="{64C04D33-8C37-4532-8EC4-4EC1D92B6E0B}" srcId="{A8B471E5-6D0B-4C1F-9ECF-586CB3BBA069}" destId="{C9A9AE27-CFAE-4B5E-BAA2-D696269A787F}" srcOrd="2" destOrd="0" parTransId="{60B8B755-B6D5-4864-99EA-935C1A03D70E}" sibTransId="{DBA86FCD-301E-4FE7-AA56-39624CF2221F}"/>
    <dgm:cxn modelId="{8E91EF34-CC87-4620-B797-8A67E261314C}" type="presOf" srcId="{D192EA4E-9F11-4CD4-930C-0899E3BF7A60}" destId="{38191322-F362-4C21-AA76-2284434AD50D}" srcOrd="0" destOrd="0" presId="urn:microsoft.com/office/officeart/2005/8/layout/vList5"/>
    <dgm:cxn modelId="{55536040-F876-4E63-AFD5-93896E52C715}" type="presOf" srcId="{C9A9AE27-CFAE-4B5E-BAA2-D696269A787F}" destId="{31CC411C-9131-41BD-B116-1A00ABE03366}" srcOrd="0" destOrd="0" presId="urn:microsoft.com/office/officeart/2005/8/layout/vList5"/>
    <dgm:cxn modelId="{90DEAF5B-3E5A-4251-A7B8-51586E601612}" srcId="{3E6AC86F-40C9-4757-82D9-DDAB6E66C6AA}" destId="{F8EE5D28-3672-4BE9-A94F-4356C777F40B}" srcOrd="1" destOrd="0" parTransId="{7D4ADC3D-F01E-4507-9863-67781B96430F}" sibTransId="{454CD58C-ADB3-43C0-8352-5F7F75709A02}"/>
    <dgm:cxn modelId="{6FACEF5C-F84D-4B76-9C66-2B64CFEA395F}" srcId="{82A43049-5964-4BF8-9252-BE49289568B7}" destId="{4BCE1C44-5CF0-446F-9E50-FE8C4B05D746}" srcOrd="0" destOrd="0" parTransId="{5F139ECC-0F02-4E1E-A3A5-3A0529C38F39}" sibTransId="{8718AD83-7DCE-4BF8-AD88-D676B57BA08C}"/>
    <dgm:cxn modelId="{19370A65-5695-41B5-B327-EA4B64F4547A}" srcId="{3E6AC86F-40C9-4757-82D9-DDAB6E66C6AA}" destId="{D192EA4E-9F11-4CD4-930C-0899E3BF7A60}" srcOrd="0" destOrd="0" parTransId="{A38EEB92-4180-45FF-BF6E-A4607411D5FE}" sibTransId="{45B170F6-6291-4CAF-A2CB-7467B2D3F56B}"/>
    <dgm:cxn modelId="{74ADBC68-CBDC-45ED-BA4D-19B777997E28}" srcId="{A8B471E5-6D0B-4C1F-9ECF-586CB3BBA069}" destId="{82A43049-5964-4BF8-9252-BE49289568B7}" srcOrd="1" destOrd="0" parTransId="{2E512746-972C-46C8-A30A-9FD3ED1DD04D}" sibTransId="{B6732CA4-015C-4668-A47C-7E91775360ED}"/>
    <dgm:cxn modelId="{7650D56F-BE4A-4BFB-95EC-3D6634DCC2F1}" type="presOf" srcId="{34CE65DB-18C9-4022-BDAA-035ACA9E50DF}" destId="{B56B8700-5F22-4ED6-B516-DDB7E67D92A4}" srcOrd="0" destOrd="1" presId="urn:microsoft.com/office/officeart/2005/8/layout/vList5"/>
    <dgm:cxn modelId="{F8CD3254-32F2-4582-AEDF-6AFBB1968BE9}" type="presOf" srcId="{2D376436-3E80-4C16-BE7E-9FAD56A0EE64}" destId="{B56B8700-5F22-4ED6-B516-DDB7E67D92A4}" srcOrd="0" destOrd="0" presId="urn:microsoft.com/office/officeart/2005/8/layout/vList5"/>
    <dgm:cxn modelId="{261F8379-A1B5-4E8A-8507-8D4BDCDF84D3}" srcId="{C9A9AE27-CFAE-4B5E-BAA2-D696269A787F}" destId="{2D376436-3E80-4C16-BE7E-9FAD56A0EE64}" srcOrd="0" destOrd="0" parTransId="{EC508DE3-B872-4905-B0EE-3FB3EEB65A2B}" sibTransId="{5F133A84-8E67-4D01-B98B-D5BA89E283BD}"/>
    <dgm:cxn modelId="{B8E0F780-B19F-4E86-A573-300E31770D71}" srcId="{A8B471E5-6D0B-4C1F-9ECF-586CB3BBA069}" destId="{B7F30357-4D98-4A37-BC61-8C5F4ACFFA64}" srcOrd="0" destOrd="0" parTransId="{1BD2BEB3-6AD0-478B-9648-00A39874B469}" sibTransId="{FAF11A01-E68C-42C3-991F-5885507FC4E6}"/>
    <dgm:cxn modelId="{53E974A8-134C-4827-BF9A-EF74A6AA5B3F}" srcId="{A8B471E5-6D0B-4C1F-9ECF-586CB3BBA069}" destId="{3E6AC86F-40C9-4757-82D9-DDAB6E66C6AA}" srcOrd="3" destOrd="0" parTransId="{E65B8C8C-EDDB-41D4-A389-83F8ED6D1EAE}" sibTransId="{676B71E6-04AA-447F-A662-598DADEFE099}"/>
    <dgm:cxn modelId="{76DE33BD-C21E-4B53-AE7B-4C020329AD19}" type="presOf" srcId="{C0DD9A97-25BB-4349-B958-B1B034BB8E45}" destId="{8D56B8E3-F72E-4A0E-8568-F63034D0903E}" srcOrd="0" destOrd="1" presId="urn:microsoft.com/office/officeart/2005/8/layout/vList5"/>
    <dgm:cxn modelId="{BC0D3AD5-3432-4925-9A3D-8F6ACD9AC6AC}" type="presOf" srcId="{F8EE5D28-3672-4BE9-A94F-4356C777F40B}" destId="{38191322-F362-4C21-AA76-2284434AD50D}" srcOrd="0" destOrd="1" presId="urn:microsoft.com/office/officeart/2005/8/layout/vList5"/>
    <dgm:cxn modelId="{D839F7EB-5A9F-4FFF-B296-F14722BE2467}" type="presOf" srcId="{A8B471E5-6D0B-4C1F-9ECF-586CB3BBA069}" destId="{A4222B85-0B10-4700-89B8-3834B9612EE8}" srcOrd="0" destOrd="0" presId="urn:microsoft.com/office/officeart/2005/8/layout/vList5"/>
    <dgm:cxn modelId="{82CD9EF1-79B9-4D5C-A421-1CC9618F3A10}" type="presOf" srcId="{4BCE1C44-5CF0-446F-9E50-FE8C4B05D746}" destId="{8D56B8E3-F72E-4A0E-8568-F63034D0903E}" srcOrd="0" destOrd="0" presId="urn:microsoft.com/office/officeart/2005/8/layout/vList5"/>
    <dgm:cxn modelId="{A2AEBDA8-10BF-44D1-B6F8-D791E7DBF1FA}" type="presParOf" srcId="{A4222B85-0B10-4700-89B8-3834B9612EE8}" destId="{7A0316FB-AF11-42A9-8940-3942B83CDAD2}" srcOrd="0" destOrd="0" presId="urn:microsoft.com/office/officeart/2005/8/layout/vList5"/>
    <dgm:cxn modelId="{D0C8FD20-AE11-4991-942C-AC0AC33D2EA4}" type="presParOf" srcId="{7A0316FB-AF11-42A9-8940-3942B83CDAD2}" destId="{496241A7-A414-4B77-8A22-5C0421A539C9}" srcOrd="0" destOrd="0" presId="urn:microsoft.com/office/officeart/2005/8/layout/vList5"/>
    <dgm:cxn modelId="{5A1FB2F7-9702-4829-9F26-93B8BC7832D9}" type="presParOf" srcId="{A4222B85-0B10-4700-89B8-3834B9612EE8}" destId="{4367655B-16CF-4722-9233-E4716055EE48}" srcOrd="1" destOrd="0" presId="urn:microsoft.com/office/officeart/2005/8/layout/vList5"/>
    <dgm:cxn modelId="{C1BE0F2C-C966-4330-871B-E4686ADDA7A3}" type="presParOf" srcId="{A4222B85-0B10-4700-89B8-3834B9612EE8}" destId="{FBB56BBE-2B96-472D-ABCC-6FDD39AD961E}" srcOrd="2" destOrd="0" presId="urn:microsoft.com/office/officeart/2005/8/layout/vList5"/>
    <dgm:cxn modelId="{C5066B1E-1223-4245-BE3F-B0BF9F90EEE5}" type="presParOf" srcId="{FBB56BBE-2B96-472D-ABCC-6FDD39AD961E}" destId="{16B1C603-FC90-43BA-91BF-C439885C8E6A}" srcOrd="0" destOrd="0" presId="urn:microsoft.com/office/officeart/2005/8/layout/vList5"/>
    <dgm:cxn modelId="{13FA95F9-8BFF-4DF0-B8B1-7E75800ACD7F}" type="presParOf" srcId="{FBB56BBE-2B96-472D-ABCC-6FDD39AD961E}" destId="{8D56B8E3-F72E-4A0E-8568-F63034D0903E}" srcOrd="1" destOrd="0" presId="urn:microsoft.com/office/officeart/2005/8/layout/vList5"/>
    <dgm:cxn modelId="{570DB15E-346A-4B18-9773-69F3272AECB4}" type="presParOf" srcId="{A4222B85-0B10-4700-89B8-3834B9612EE8}" destId="{DE55B7F3-7BA1-49AA-9449-720AA70182F3}" srcOrd="3" destOrd="0" presId="urn:microsoft.com/office/officeart/2005/8/layout/vList5"/>
    <dgm:cxn modelId="{62E86447-4071-4BEE-A0D2-70A22A54FF57}" type="presParOf" srcId="{A4222B85-0B10-4700-89B8-3834B9612EE8}" destId="{EFCB6D33-F372-4336-8389-D9E824257495}" srcOrd="4" destOrd="0" presId="urn:microsoft.com/office/officeart/2005/8/layout/vList5"/>
    <dgm:cxn modelId="{14975B10-A471-431B-B54E-588CABB39A37}" type="presParOf" srcId="{EFCB6D33-F372-4336-8389-D9E824257495}" destId="{31CC411C-9131-41BD-B116-1A00ABE03366}" srcOrd="0" destOrd="0" presId="urn:microsoft.com/office/officeart/2005/8/layout/vList5"/>
    <dgm:cxn modelId="{74E7D1B5-6DEF-4C84-AD34-0F1601AA20FA}" type="presParOf" srcId="{EFCB6D33-F372-4336-8389-D9E824257495}" destId="{B56B8700-5F22-4ED6-B516-DDB7E67D92A4}" srcOrd="1" destOrd="0" presId="urn:microsoft.com/office/officeart/2005/8/layout/vList5"/>
    <dgm:cxn modelId="{E056FBAF-80CD-4F47-A290-8FBF38307D4C}" type="presParOf" srcId="{A4222B85-0B10-4700-89B8-3834B9612EE8}" destId="{2D74D785-CA0A-4B8A-A82C-F18F753BCA76}" srcOrd="5" destOrd="0" presId="urn:microsoft.com/office/officeart/2005/8/layout/vList5"/>
    <dgm:cxn modelId="{C722F78E-0591-4DB7-951C-7297F1380645}" type="presParOf" srcId="{A4222B85-0B10-4700-89B8-3834B9612EE8}" destId="{E2501643-8642-4353-A934-5693C8478784}" srcOrd="6" destOrd="0" presId="urn:microsoft.com/office/officeart/2005/8/layout/vList5"/>
    <dgm:cxn modelId="{991AC2B5-79AB-4FF6-911E-FD90C532C8F5}" type="presParOf" srcId="{E2501643-8642-4353-A934-5693C8478784}" destId="{9A086DF1-0548-4E83-8073-0040FB2ACD94}" srcOrd="0" destOrd="0" presId="urn:microsoft.com/office/officeart/2005/8/layout/vList5"/>
    <dgm:cxn modelId="{3388A0A2-E452-4A9A-88D4-29926985672C}" type="presParOf" srcId="{E2501643-8642-4353-A934-5693C8478784}" destId="{38191322-F362-4C21-AA76-2284434AD50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6EC800-DCBA-463D-B0CD-E0A22981C86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4F5DC4-7F36-43B2-AECF-3945CD666500}">
      <dgm:prSet/>
      <dgm:spPr/>
      <dgm:t>
        <a:bodyPr/>
        <a:lstStyle/>
        <a:p>
          <a:r>
            <a:rPr lang="uk-UA" b="1"/>
            <a:t>Основні вимоги до графічних зображень </a:t>
          </a:r>
          <a:endParaRPr lang="en-US"/>
        </a:p>
      </dgm:t>
    </dgm:pt>
    <dgm:pt modelId="{02A25F1A-09DC-4532-808F-3329F0479136}" type="parTrans" cxnId="{C367570F-44DB-40E6-B11D-D671C4E30114}">
      <dgm:prSet/>
      <dgm:spPr/>
      <dgm:t>
        <a:bodyPr/>
        <a:lstStyle/>
        <a:p>
          <a:endParaRPr lang="en-US"/>
        </a:p>
      </dgm:t>
    </dgm:pt>
    <dgm:pt modelId="{FC3F7852-4C82-4D59-A966-737DE8D67E48}" type="sibTrans" cxnId="{C367570F-44DB-40E6-B11D-D671C4E30114}">
      <dgm:prSet/>
      <dgm:spPr/>
      <dgm:t>
        <a:bodyPr/>
        <a:lstStyle/>
        <a:p>
          <a:endParaRPr lang="en-US"/>
        </a:p>
      </dgm:t>
    </dgm:pt>
    <dgm:pt modelId="{DB122838-BDB3-430B-B803-BFD1D5BC716E}">
      <dgm:prSet/>
      <dgm:spPr/>
      <dgm:t>
        <a:bodyPr/>
        <a:lstStyle/>
        <a:p>
          <a:r>
            <a:rPr lang="uk-UA" b="1"/>
            <a:t>Виконання за єдиними стандартами</a:t>
          </a:r>
          <a:endParaRPr lang="en-US"/>
        </a:p>
      </dgm:t>
    </dgm:pt>
    <dgm:pt modelId="{ED38B127-3161-41B0-A439-895C24553ACC}" type="parTrans" cxnId="{267298EB-A0E8-49A9-99B0-CD448BF0E95E}">
      <dgm:prSet/>
      <dgm:spPr/>
      <dgm:t>
        <a:bodyPr/>
        <a:lstStyle/>
        <a:p>
          <a:endParaRPr lang="en-US"/>
        </a:p>
      </dgm:t>
    </dgm:pt>
    <dgm:pt modelId="{899E5AA9-C488-4EE1-BB77-7E70A162D837}" type="sibTrans" cxnId="{267298EB-A0E8-49A9-99B0-CD448BF0E95E}">
      <dgm:prSet/>
      <dgm:spPr/>
      <dgm:t>
        <a:bodyPr/>
        <a:lstStyle/>
        <a:p>
          <a:endParaRPr lang="en-US"/>
        </a:p>
      </dgm:t>
    </dgm:pt>
    <dgm:pt modelId="{F13BA19F-1703-4F03-8B61-0117E64244FA}">
      <dgm:prSet/>
      <dgm:spPr/>
      <dgm:t>
        <a:bodyPr/>
        <a:lstStyle/>
        <a:p>
          <a:r>
            <a:rPr lang="uk-UA"/>
            <a:t>забезпечує уніфікацію графічної документації</a:t>
          </a:r>
          <a:endParaRPr lang="en-US"/>
        </a:p>
      </dgm:t>
    </dgm:pt>
    <dgm:pt modelId="{51BE2F99-2716-41D1-BA75-629CF7807A76}" type="parTrans" cxnId="{035D98A5-BD40-46FD-A7D5-4B128ACE86C0}">
      <dgm:prSet/>
      <dgm:spPr/>
      <dgm:t>
        <a:bodyPr/>
        <a:lstStyle/>
        <a:p>
          <a:endParaRPr lang="en-US"/>
        </a:p>
      </dgm:t>
    </dgm:pt>
    <dgm:pt modelId="{F9B32C23-41E9-4F32-A806-5483EADC1EE8}" type="sibTrans" cxnId="{035D98A5-BD40-46FD-A7D5-4B128ACE86C0}">
      <dgm:prSet/>
      <dgm:spPr/>
      <dgm:t>
        <a:bodyPr/>
        <a:lstStyle/>
        <a:p>
          <a:endParaRPr lang="en-US"/>
        </a:p>
      </dgm:t>
    </dgm:pt>
    <dgm:pt modelId="{D726CAF7-CBAB-45FE-8F8C-E03CF89AEB07}">
      <dgm:prSet/>
      <dgm:spPr/>
      <dgm:t>
        <a:bodyPr/>
        <a:lstStyle/>
        <a:p>
          <a:r>
            <a:rPr lang="uk-UA" b="1"/>
            <a:t>Довговічність графічної основи</a:t>
          </a:r>
          <a:endParaRPr lang="en-US"/>
        </a:p>
      </dgm:t>
    </dgm:pt>
    <dgm:pt modelId="{7FEC8B4F-A079-4597-B2D4-6FD69FDAE032}" type="parTrans" cxnId="{6C51F51C-ADBF-4678-A2E6-5BB648EA9375}">
      <dgm:prSet/>
      <dgm:spPr/>
      <dgm:t>
        <a:bodyPr/>
        <a:lstStyle/>
        <a:p>
          <a:endParaRPr lang="en-US"/>
        </a:p>
      </dgm:t>
    </dgm:pt>
    <dgm:pt modelId="{8C81ECF9-FCD4-4D1E-AF87-F74A9BB42775}" type="sibTrans" cxnId="{6C51F51C-ADBF-4678-A2E6-5BB648EA9375}">
      <dgm:prSet/>
      <dgm:spPr/>
      <dgm:t>
        <a:bodyPr/>
        <a:lstStyle/>
        <a:p>
          <a:endParaRPr lang="en-US"/>
        </a:p>
      </dgm:t>
    </dgm:pt>
    <dgm:pt modelId="{9152A948-EE30-42C2-A26F-F669EA46DCD4}">
      <dgm:prSet/>
      <dgm:spPr/>
      <dgm:t>
        <a:bodyPr/>
        <a:lstStyle/>
        <a:p>
          <a:r>
            <a:rPr lang="uk-UA"/>
            <a:t>креслення виконують на спеціальному папері або жорсткій основі</a:t>
          </a:r>
          <a:endParaRPr lang="en-US"/>
        </a:p>
      </dgm:t>
    </dgm:pt>
    <dgm:pt modelId="{3068DFB0-0D54-4AA5-8C96-425C4332C07C}" type="parTrans" cxnId="{ADBD5258-5F16-473E-B795-C79F8586269D}">
      <dgm:prSet/>
      <dgm:spPr/>
      <dgm:t>
        <a:bodyPr/>
        <a:lstStyle/>
        <a:p>
          <a:endParaRPr lang="en-US"/>
        </a:p>
      </dgm:t>
    </dgm:pt>
    <dgm:pt modelId="{92D4C8A1-0E38-4F0D-971B-F92AE83CB1D3}" type="sibTrans" cxnId="{ADBD5258-5F16-473E-B795-C79F8586269D}">
      <dgm:prSet/>
      <dgm:spPr/>
      <dgm:t>
        <a:bodyPr/>
        <a:lstStyle/>
        <a:p>
          <a:endParaRPr lang="en-US"/>
        </a:p>
      </dgm:t>
    </dgm:pt>
    <dgm:pt modelId="{D155F8EC-D6C5-4759-96CB-A3C680A4D257}">
      <dgm:prSet/>
      <dgm:spPr/>
      <dgm:t>
        <a:bodyPr/>
        <a:lstStyle/>
        <a:p>
          <a:r>
            <a:rPr lang="uk-UA" b="1"/>
            <a:t>Контрастність</a:t>
          </a:r>
          <a:endParaRPr lang="en-US"/>
        </a:p>
      </dgm:t>
    </dgm:pt>
    <dgm:pt modelId="{F77991CB-1503-4D17-8B5C-F13B4C60931E}" type="parTrans" cxnId="{C2F7A259-7CAA-469A-A8A7-834D72A16C4C}">
      <dgm:prSet/>
      <dgm:spPr/>
      <dgm:t>
        <a:bodyPr/>
        <a:lstStyle/>
        <a:p>
          <a:endParaRPr lang="en-US"/>
        </a:p>
      </dgm:t>
    </dgm:pt>
    <dgm:pt modelId="{B4C2D174-6658-427F-99DC-1ED2EAF31E62}" type="sibTrans" cxnId="{C2F7A259-7CAA-469A-A8A7-834D72A16C4C}">
      <dgm:prSet/>
      <dgm:spPr/>
      <dgm:t>
        <a:bodyPr/>
        <a:lstStyle/>
        <a:p>
          <a:endParaRPr lang="en-US"/>
        </a:p>
      </dgm:t>
    </dgm:pt>
    <dgm:pt modelId="{D9207AF7-5133-4D08-9654-59C2D1F764BA}">
      <dgm:prSet/>
      <dgm:spPr/>
      <dgm:t>
        <a:bodyPr/>
        <a:lstStyle/>
        <a:p>
          <a:r>
            <a:rPr lang="uk-UA"/>
            <a:t>забезпечує можливість зчитування креслень і їх сканування</a:t>
          </a:r>
          <a:endParaRPr lang="en-US"/>
        </a:p>
      </dgm:t>
    </dgm:pt>
    <dgm:pt modelId="{54EB592F-7DBE-42E2-8CB3-FE228E1B7B87}" type="parTrans" cxnId="{4C4B0F9D-15B1-487A-816A-7DC3FC890348}">
      <dgm:prSet/>
      <dgm:spPr/>
      <dgm:t>
        <a:bodyPr/>
        <a:lstStyle/>
        <a:p>
          <a:endParaRPr lang="en-US"/>
        </a:p>
      </dgm:t>
    </dgm:pt>
    <dgm:pt modelId="{6B9DE945-41C2-4068-BDB8-31AF560C9E45}" type="sibTrans" cxnId="{4C4B0F9D-15B1-487A-816A-7DC3FC890348}">
      <dgm:prSet/>
      <dgm:spPr/>
      <dgm:t>
        <a:bodyPr/>
        <a:lstStyle/>
        <a:p>
          <a:endParaRPr lang="en-US"/>
        </a:p>
      </dgm:t>
    </dgm:pt>
    <dgm:pt modelId="{18F6B57D-B79C-406D-B811-49CAC0D3315D}">
      <dgm:prSet/>
      <dgm:spPr/>
      <dgm:t>
        <a:bodyPr/>
        <a:lstStyle/>
        <a:p>
          <a:r>
            <a:rPr lang="uk-UA" b="1"/>
            <a:t>Простота побудови</a:t>
          </a:r>
          <a:endParaRPr lang="en-US"/>
        </a:p>
      </dgm:t>
    </dgm:pt>
    <dgm:pt modelId="{640853C3-7EE7-4D6A-9C1E-0812BC243FA6}" type="parTrans" cxnId="{BC3D1462-4E05-49BB-9831-7FCC19CBCDF9}">
      <dgm:prSet/>
      <dgm:spPr/>
      <dgm:t>
        <a:bodyPr/>
        <a:lstStyle/>
        <a:p>
          <a:endParaRPr lang="en-US"/>
        </a:p>
      </dgm:t>
    </dgm:pt>
    <dgm:pt modelId="{F3197F21-9AEF-4CC6-8694-33ABE1DB9AE1}" type="sibTrans" cxnId="{BC3D1462-4E05-49BB-9831-7FCC19CBCDF9}">
      <dgm:prSet/>
      <dgm:spPr/>
      <dgm:t>
        <a:bodyPr/>
        <a:lstStyle/>
        <a:p>
          <a:endParaRPr lang="en-US"/>
        </a:p>
      </dgm:t>
    </dgm:pt>
    <dgm:pt modelId="{CF49FEA0-941D-4F25-A406-720F6666E9AF}">
      <dgm:prSet/>
      <dgm:spPr/>
      <dgm:t>
        <a:bodyPr/>
        <a:lstStyle/>
        <a:p>
          <a:r>
            <a:rPr lang="uk-UA"/>
            <a:t>система зображення має дозволяти використання вихідних матеріалів без додаткових обчислень</a:t>
          </a:r>
          <a:endParaRPr lang="en-US"/>
        </a:p>
      </dgm:t>
    </dgm:pt>
    <dgm:pt modelId="{FE9E082F-3B6C-4E05-8F53-78D1734DC47C}" type="parTrans" cxnId="{66C959BE-2301-469C-9471-4629D60274FA}">
      <dgm:prSet/>
      <dgm:spPr/>
      <dgm:t>
        <a:bodyPr/>
        <a:lstStyle/>
        <a:p>
          <a:endParaRPr lang="en-US"/>
        </a:p>
      </dgm:t>
    </dgm:pt>
    <dgm:pt modelId="{055A0D0E-5CCC-4125-B67D-36836E062B7C}" type="sibTrans" cxnId="{66C959BE-2301-469C-9471-4629D60274FA}">
      <dgm:prSet/>
      <dgm:spPr/>
      <dgm:t>
        <a:bodyPr/>
        <a:lstStyle/>
        <a:p>
          <a:endParaRPr lang="en-US"/>
        </a:p>
      </dgm:t>
    </dgm:pt>
    <dgm:pt modelId="{50482208-082D-4136-B437-61B5AD7F2EDB}">
      <dgm:prSet/>
      <dgm:spPr/>
      <dgm:t>
        <a:bodyPr/>
        <a:lstStyle/>
        <a:p>
          <a:r>
            <a:rPr lang="uk-UA" b="1"/>
            <a:t>Раціональний вибір масштабу</a:t>
          </a:r>
          <a:endParaRPr lang="en-US"/>
        </a:p>
      </dgm:t>
    </dgm:pt>
    <dgm:pt modelId="{235074FE-CC2F-48F3-9E79-38E8506BCA99}" type="parTrans" cxnId="{74589ED1-A665-463A-B556-32EC0AF21069}">
      <dgm:prSet/>
      <dgm:spPr/>
      <dgm:t>
        <a:bodyPr/>
        <a:lstStyle/>
        <a:p>
          <a:endParaRPr lang="en-US"/>
        </a:p>
      </dgm:t>
    </dgm:pt>
    <dgm:pt modelId="{04D55704-52DB-456D-B2BF-F2644B29EE67}" type="sibTrans" cxnId="{74589ED1-A665-463A-B556-32EC0AF21069}">
      <dgm:prSet/>
      <dgm:spPr/>
      <dgm:t>
        <a:bodyPr/>
        <a:lstStyle/>
        <a:p>
          <a:endParaRPr lang="en-US"/>
        </a:p>
      </dgm:t>
    </dgm:pt>
    <dgm:pt modelId="{FE9011E1-3005-4B27-9008-599B63020774}">
      <dgm:prSet/>
      <dgm:spPr/>
      <dgm:t>
        <a:bodyPr/>
        <a:lstStyle/>
        <a:p>
          <a:r>
            <a:rPr lang="uk-UA"/>
            <a:t>масштаб узгоджується з точністю вихідних даних і вимогами задачі</a:t>
          </a:r>
          <a:endParaRPr lang="en-US"/>
        </a:p>
      </dgm:t>
    </dgm:pt>
    <dgm:pt modelId="{9C1EAD48-BE6F-4129-929F-A592FE4B1B42}" type="parTrans" cxnId="{7183DAC9-035B-4B8B-B3B7-F717AE5F40E2}">
      <dgm:prSet/>
      <dgm:spPr/>
      <dgm:t>
        <a:bodyPr/>
        <a:lstStyle/>
        <a:p>
          <a:endParaRPr lang="en-US"/>
        </a:p>
      </dgm:t>
    </dgm:pt>
    <dgm:pt modelId="{1B482A87-B5FA-4712-9837-C187120F2824}" type="sibTrans" cxnId="{7183DAC9-035B-4B8B-B3B7-F717AE5F40E2}">
      <dgm:prSet/>
      <dgm:spPr/>
      <dgm:t>
        <a:bodyPr/>
        <a:lstStyle/>
        <a:p>
          <a:endParaRPr lang="en-US"/>
        </a:p>
      </dgm:t>
    </dgm:pt>
    <dgm:pt modelId="{0922007F-0C19-41CE-B3E1-3EEF293573E4}" type="pres">
      <dgm:prSet presAssocID="{9F6EC800-DCBA-463D-B0CD-E0A22981C866}" presName="Name0" presStyleCnt="0">
        <dgm:presLayoutVars>
          <dgm:dir/>
          <dgm:animLvl val="lvl"/>
          <dgm:resizeHandles val="exact"/>
        </dgm:presLayoutVars>
      </dgm:prSet>
      <dgm:spPr/>
    </dgm:pt>
    <dgm:pt modelId="{EC5F1547-607C-4698-9C52-CF9281B1EBE9}" type="pres">
      <dgm:prSet presAssocID="{924F5DC4-7F36-43B2-AECF-3945CD666500}" presName="linNode" presStyleCnt="0"/>
      <dgm:spPr/>
    </dgm:pt>
    <dgm:pt modelId="{677F74C7-0A44-4860-9936-38F307AF6723}" type="pres">
      <dgm:prSet presAssocID="{924F5DC4-7F36-43B2-AECF-3945CD666500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72EBF947-00E0-4968-B512-C831E9699FC7}" type="pres">
      <dgm:prSet presAssocID="{FC3F7852-4C82-4D59-A966-737DE8D67E48}" presName="sp" presStyleCnt="0"/>
      <dgm:spPr/>
    </dgm:pt>
    <dgm:pt modelId="{B2E17645-13BA-44C9-A613-A801637430C8}" type="pres">
      <dgm:prSet presAssocID="{DB122838-BDB3-430B-B803-BFD1D5BC716E}" presName="linNode" presStyleCnt="0"/>
      <dgm:spPr/>
    </dgm:pt>
    <dgm:pt modelId="{DFB4C739-AEE6-4930-A211-8BFECF650265}" type="pres">
      <dgm:prSet presAssocID="{DB122838-BDB3-430B-B803-BFD1D5BC716E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92936D19-1687-4CED-AE4C-F7CA44EB67D3}" type="pres">
      <dgm:prSet presAssocID="{DB122838-BDB3-430B-B803-BFD1D5BC716E}" presName="descendantText" presStyleLbl="alignAccFollowNode1" presStyleIdx="0" presStyleCnt="5">
        <dgm:presLayoutVars>
          <dgm:bulletEnabled val="1"/>
        </dgm:presLayoutVars>
      </dgm:prSet>
      <dgm:spPr/>
    </dgm:pt>
    <dgm:pt modelId="{4DB9A0E0-6A62-48D5-9729-A4791E85373F}" type="pres">
      <dgm:prSet presAssocID="{899E5AA9-C488-4EE1-BB77-7E70A162D837}" presName="sp" presStyleCnt="0"/>
      <dgm:spPr/>
    </dgm:pt>
    <dgm:pt modelId="{B20BFD19-31B1-40EA-BE62-2305C3AD906E}" type="pres">
      <dgm:prSet presAssocID="{D726CAF7-CBAB-45FE-8F8C-E03CF89AEB07}" presName="linNode" presStyleCnt="0"/>
      <dgm:spPr/>
    </dgm:pt>
    <dgm:pt modelId="{E6CE6C0E-1172-4BFA-9998-DAACCAB08E1A}" type="pres">
      <dgm:prSet presAssocID="{D726CAF7-CBAB-45FE-8F8C-E03CF89AEB07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19395DAC-6F1C-463B-9D95-889A04980806}" type="pres">
      <dgm:prSet presAssocID="{D726CAF7-CBAB-45FE-8F8C-E03CF89AEB07}" presName="descendantText" presStyleLbl="alignAccFollowNode1" presStyleIdx="1" presStyleCnt="5">
        <dgm:presLayoutVars>
          <dgm:bulletEnabled val="1"/>
        </dgm:presLayoutVars>
      </dgm:prSet>
      <dgm:spPr/>
    </dgm:pt>
    <dgm:pt modelId="{64C5723C-2865-4D52-A06C-8E6CA83AE9E6}" type="pres">
      <dgm:prSet presAssocID="{8C81ECF9-FCD4-4D1E-AF87-F74A9BB42775}" presName="sp" presStyleCnt="0"/>
      <dgm:spPr/>
    </dgm:pt>
    <dgm:pt modelId="{B0440C8F-3CA6-4411-87B3-B435CF77A000}" type="pres">
      <dgm:prSet presAssocID="{D155F8EC-D6C5-4759-96CB-A3C680A4D257}" presName="linNode" presStyleCnt="0"/>
      <dgm:spPr/>
    </dgm:pt>
    <dgm:pt modelId="{07104AE9-C111-4C0B-BE2A-D3803BF95EE1}" type="pres">
      <dgm:prSet presAssocID="{D155F8EC-D6C5-4759-96CB-A3C680A4D257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8131E749-AAB7-448D-9563-A200A92DF3C5}" type="pres">
      <dgm:prSet presAssocID="{D155F8EC-D6C5-4759-96CB-A3C680A4D257}" presName="descendantText" presStyleLbl="alignAccFollowNode1" presStyleIdx="2" presStyleCnt="5">
        <dgm:presLayoutVars>
          <dgm:bulletEnabled val="1"/>
        </dgm:presLayoutVars>
      </dgm:prSet>
      <dgm:spPr/>
    </dgm:pt>
    <dgm:pt modelId="{8EA7AAF7-9378-40C2-99F5-DEA7480A415C}" type="pres">
      <dgm:prSet presAssocID="{B4C2D174-6658-427F-99DC-1ED2EAF31E62}" presName="sp" presStyleCnt="0"/>
      <dgm:spPr/>
    </dgm:pt>
    <dgm:pt modelId="{0C520BEC-2943-42E6-A330-6C990721B551}" type="pres">
      <dgm:prSet presAssocID="{18F6B57D-B79C-406D-B811-49CAC0D3315D}" presName="linNode" presStyleCnt="0"/>
      <dgm:spPr/>
    </dgm:pt>
    <dgm:pt modelId="{3F471CAB-47A4-4306-BACB-5446761C2238}" type="pres">
      <dgm:prSet presAssocID="{18F6B57D-B79C-406D-B811-49CAC0D3315D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88817C1A-E80F-4CFE-9902-582446012EC7}" type="pres">
      <dgm:prSet presAssocID="{18F6B57D-B79C-406D-B811-49CAC0D3315D}" presName="descendantText" presStyleLbl="alignAccFollowNode1" presStyleIdx="3" presStyleCnt="5">
        <dgm:presLayoutVars>
          <dgm:bulletEnabled val="1"/>
        </dgm:presLayoutVars>
      </dgm:prSet>
      <dgm:spPr/>
    </dgm:pt>
    <dgm:pt modelId="{07AC0FF7-203F-4210-89A9-17841A57396D}" type="pres">
      <dgm:prSet presAssocID="{F3197F21-9AEF-4CC6-8694-33ABE1DB9AE1}" presName="sp" presStyleCnt="0"/>
      <dgm:spPr/>
    </dgm:pt>
    <dgm:pt modelId="{AE90C620-1033-4BBB-96CB-81D228D5975F}" type="pres">
      <dgm:prSet presAssocID="{50482208-082D-4136-B437-61B5AD7F2EDB}" presName="linNode" presStyleCnt="0"/>
      <dgm:spPr/>
    </dgm:pt>
    <dgm:pt modelId="{AA2E490C-137D-4F95-9AA2-86C516377EEA}" type="pres">
      <dgm:prSet presAssocID="{50482208-082D-4136-B437-61B5AD7F2EDB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93A1A83F-D2F1-48A2-8C8C-E15AF60EE436}" type="pres">
      <dgm:prSet presAssocID="{50482208-082D-4136-B437-61B5AD7F2EDB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C06E860B-1D23-4DA7-AF72-E84331512A85}" type="presOf" srcId="{D726CAF7-CBAB-45FE-8F8C-E03CF89AEB07}" destId="{E6CE6C0E-1172-4BFA-9998-DAACCAB08E1A}" srcOrd="0" destOrd="0" presId="urn:microsoft.com/office/officeart/2005/8/layout/vList5"/>
    <dgm:cxn modelId="{C367570F-44DB-40E6-B11D-D671C4E30114}" srcId="{9F6EC800-DCBA-463D-B0CD-E0A22981C866}" destId="{924F5DC4-7F36-43B2-AECF-3945CD666500}" srcOrd="0" destOrd="0" parTransId="{02A25F1A-09DC-4532-808F-3329F0479136}" sibTransId="{FC3F7852-4C82-4D59-A966-737DE8D67E48}"/>
    <dgm:cxn modelId="{1CCD1619-B066-42BB-9AA9-84A9986E4F62}" type="presOf" srcId="{D155F8EC-D6C5-4759-96CB-A3C680A4D257}" destId="{07104AE9-C111-4C0B-BE2A-D3803BF95EE1}" srcOrd="0" destOrd="0" presId="urn:microsoft.com/office/officeart/2005/8/layout/vList5"/>
    <dgm:cxn modelId="{0D7F991A-00F1-4500-8652-5D00B4578CA6}" type="presOf" srcId="{50482208-082D-4136-B437-61B5AD7F2EDB}" destId="{AA2E490C-137D-4F95-9AA2-86C516377EEA}" srcOrd="0" destOrd="0" presId="urn:microsoft.com/office/officeart/2005/8/layout/vList5"/>
    <dgm:cxn modelId="{6C51F51C-ADBF-4678-A2E6-5BB648EA9375}" srcId="{9F6EC800-DCBA-463D-B0CD-E0A22981C866}" destId="{D726CAF7-CBAB-45FE-8F8C-E03CF89AEB07}" srcOrd="2" destOrd="0" parTransId="{7FEC8B4F-A079-4597-B2D4-6FD69FDAE032}" sibTransId="{8C81ECF9-FCD4-4D1E-AF87-F74A9BB42775}"/>
    <dgm:cxn modelId="{BC3D1462-4E05-49BB-9831-7FCC19CBCDF9}" srcId="{9F6EC800-DCBA-463D-B0CD-E0A22981C866}" destId="{18F6B57D-B79C-406D-B811-49CAC0D3315D}" srcOrd="4" destOrd="0" parTransId="{640853C3-7EE7-4D6A-9C1E-0812BC243FA6}" sibTransId="{F3197F21-9AEF-4CC6-8694-33ABE1DB9AE1}"/>
    <dgm:cxn modelId="{B6E28E52-2207-4DC4-AAF9-FB8BAD59DE4A}" type="presOf" srcId="{9152A948-EE30-42C2-A26F-F669EA46DCD4}" destId="{19395DAC-6F1C-463B-9D95-889A04980806}" srcOrd="0" destOrd="0" presId="urn:microsoft.com/office/officeart/2005/8/layout/vList5"/>
    <dgm:cxn modelId="{ADBD5258-5F16-473E-B795-C79F8586269D}" srcId="{D726CAF7-CBAB-45FE-8F8C-E03CF89AEB07}" destId="{9152A948-EE30-42C2-A26F-F669EA46DCD4}" srcOrd="0" destOrd="0" parTransId="{3068DFB0-0D54-4AA5-8C96-425C4332C07C}" sibTransId="{92D4C8A1-0E38-4F0D-971B-F92AE83CB1D3}"/>
    <dgm:cxn modelId="{C2F7A259-7CAA-469A-A8A7-834D72A16C4C}" srcId="{9F6EC800-DCBA-463D-B0CD-E0A22981C866}" destId="{D155F8EC-D6C5-4759-96CB-A3C680A4D257}" srcOrd="3" destOrd="0" parTransId="{F77991CB-1503-4D17-8B5C-F13B4C60931E}" sibTransId="{B4C2D174-6658-427F-99DC-1ED2EAF31E62}"/>
    <dgm:cxn modelId="{F9DE6589-B862-4DE3-AEE3-32AE423F4B7D}" type="presOf" srcId="{18F6B57D-B79C-406D-B811-49CAC0D3315D}" destId="{3F471CAB-47A4-4306-BACB-5446761C2238}" srcOrd="0" destOrd="0" presId="urn:microsoft.com/office/officeart/2005/8/layout/vList5"/>
    <dgm:cxn modelId="{A3D4F58B-7CA6-4C96-9F66-88E3267D3280}" type="presOf" srcId="{9F6EC800-DCBA-463D-B0CD-E0A22981C866}" destId="{0922007F-0C19-41CE-B3E1-3EEF293573E4}" srcOrd="0" destOrd="0" presId="urn:microsoft.com/office/officeart/2005/8/layout/vList5"/>
    <dgm:cxn modelId="{3271CE94-1F58-431D-AF72-12BD4CEA045A}" type="presOf" srcId="{F13BA19F-1703-4F03-8B61-0117E64244FA}" destId="{92936D19-1687-4CED-AE4C-F7CA44EB67D3}" srcOrd="0" destOrd="0" presId="urn:microsoft.com/office/officeart/2005/8/layout/vList5"/>
    <dgm:cxn modelId="{60C44495-3705-40F7-B22F-4A0BA6C36861}" type="presOf" srcId="{DB122838-BDB3-430B-B803-BFD1D5BC716E}" destId="{DFB4C739-AEE6-4930-A211-8BFECF650265}" srcOrd="0" destOrd="0" presId="urn:microsoft.com/office/officeart/2005/8/layout/vList5"/>
    <dgm:cxn modelId="{1C25BD9B-0A6F-454A-A0AA-B396DD88B369}" type="presOf" srcId="{D9207AF7-5133-4D08-9654-59C2D1F764BA}" destId="{8131E749-AAB7-448D-9563-A200A92DF3C5}" srcOrd="0" destOrd="0" presId="urn:microsoft.com/office/officeart/2005/8/layout/vList5"/>
    <dgm:cxn modelId="{4C4B0F9D-15B1-487A-816A-7DC3FC890348}" srcId="{D155F8EC-D6C5-4759-96CB-A3C680A4D257}" destId="{D9207AF7-5133-4D08-9654-59C2D1F764BA}" srcOrd="0" destOrd="0" parTransId="{54EB592F-7DBE-42E2-8CB3-FE228E1B7B87}" sibTransId="{6B9DE945-41C2-4068-BDB8-31AF560C9E45}"/>
    <dgm:cxn modelId="{035D98A5-BD40-46FD-A7D5-4B128ACE86C0}" srcId="{DB122838-BDB3-430B-B803-BFD1D5BC716E}" destId="{F13BA19F-1703-4F03-8B61-0117E64244FA}" srcOrd="0" destOrd="0" parTransId="{51BE2F99-2716-41D1-BA75-629CF7807A76}" sibTransId="{F9B32C23-41E9-4F32-A806-5483EADC1EE8}"/>
    <dgm:cxn modelId="{85A411B1-0F90-4127-9ABD-4527C32555E7}" type="presOf" srcId="{924F5DC4-7F36-43B2-AECF-3945CD666500}" destId="{677F74C7-0A44-4860-9936-38F307AF6723}" srcOrd="0" destOrd="0" presId="urn:microsoft.com/office/officeart/2005/8/layout/vList5"/>
    <dgm:cxn modelId="{66C959BE-2301-469C-9471-4629D60274FA}" srcId="{18F6B57D-B79C-406D-B811-49CAC0D3315D}" destId="{CF49FEA0-941D-4F25-A406-720F6666E9AF}" srcOrd="0" destOrd="0" parTransId="{FE9E082F-3B6C-4E05-8F53-78D1734DC47C}" sibTransId="{055A0D0E-5CCC-4125-B67D-36836E062B7C}"/>
    <dgm:cxn modelId="{E6B0E8BE-5A15-4E97-8F58-099EC8FC6541}" type="presOf" srcId="{CF49FEA0-941D-4F25-A406-720F6666E9AF}" destId="{88817C1A-E80F-4CFE-9902-582446012EC7}" srcOrd="0" destOrd="0" presId="urn:microsoft.com/office/officeart/2005/8/layout/vList5"/>
    <dgm:cxn modelId="{7183DAC9-035B-4B8B-B3B7-F717AE5F40E2}" srcId="{50482208-082D-4136-B437-61B5AD7F2EDB}" destId="{FE9011E1-3005-4B27-9008-599B63020774}" srcOrd="0" destOrd="0" parTransId="{9C1EAD48-BE6F-4129-929F-A592FE4B1B42}" sibTransId="{1B482A87-B5FA-4712-9837-C187120F2824}"/>
    <dgm:cxn modelId="{74589ED1-A665-463A-B556-32EC0AF21069}" srcId="{9F6EC800-DCBA-463D-B0CD-E0A22981C866}" destId="{50482208-082D-4136-B437-61B5AD7F2EDB}" srcOrd="5" destOrd="0" parTransId="{235074FE-CC2F-48F3-9E79-38E8506BCA99}" sibTransId="{04D55704-52DB-456D-B2BF-F2644B29EE67}"/>
    <dgm:cxn modelId="{267298EB-A0E8-49A9-99B0-CD448BF0E95E}" srcId="{9F6EC800-DCBA-463D-B0CD-E0A22981C866}" destId="{DB122838-BDB3-430B-B803-BFD1D5BC716E}" srcOrd="1" destOrd="0" parTransId="{ED38B127-3161-41B0-A439-895C24553ACC}" sibTransId="{899E5AA9-C488-4EE1-BB77-7E70A162D837}"/>
    <dgm:cxn modelId="{549BD0EE-9145-4CB1-844C-4D4C8AD087A1}" type="presOf" srcId="{FE9011E1-3005-4B27-9008-599B63020774}" destId="{93A1A83F-D2F1-48A2-8C8C-E15AF60EE436}" srcOrd="0" destOrd="0" presId="urn:microsoft.com/office/officeart/2005/8/layout/vList5"/>
    <dgm:cxn modelId="{436FCA5B-2197-471A-865D-856B3E529062}" type="presParOf" srcId="{0922007F-0C19-41CE-B3E1-3EEF293573E4}" destId="{EC5F1547-607C-4698-9C52-CF9281B1EBE9}" srcOrd="0" destOrd="0" presId="urn:microsoft.com/office/officeart/2005/8/layout/vList5"/>
    <dgm:cxn modelId="{668A11F7-8348-4B08-A52C-15BA745D268E}" type="presParOf" srcId="{EC5F1547-607C-4698-9C52-CF9281B1EBE9}" destId="{677F74C7-0A44-4860-9936-38F307AF6723}" srcOrd="0" destOrd="0" presId="urn:microsoft.com/office/officeart/2005/8/layout/vList5"/>
    <dgm:cxn modelId="{4591B9C7-887E-49A5-871F-9ADEE415780C}" type="presParOf" srcId="{0922007F-0C19-41CE-B3E1-3EEF293573E4}" destId="{72EBF947-00E0-4968-B512-C831E9699FC7}" srcOrd="1" destOrd="0" presId="urn:microsoft.com/office/officeart/2005/8/layout/vList5"/>
    <dgm:cxn modelId="{107FC4FF-0CCE-4B05-87C2-F0156827912E}" type="presParOf" srcId="{0922007F-0C19-41CE-B3E1-3EEF293573E4}" destId="{B2E17645-13BA-44C9-A613-A801637430C8}" srcOrd="2" destOrd="0" presId="urn:microsoft.com/office/officeart/2005/8/layout/vList5"/>
    <dgm:cxn modelId="{80D1554E-6283-4D58-86B0-535BCAEE4475}" type="presParOf" srcId="{B2E17645-13BA-44C9-A613-A801637430C8}" destId="{DFB4C739-AEE6-4930-A211-8BFECF650265}" srcOrd="0" destOrd="0" presId="urn:microsoft.com/office/officeart/2005/8/layout/vList5"/>
    <dgm:cxn modelId="{0E97B040-A3E6-4DBF-8624-71DD3A948001}" type="presParOf" srcId="{B2E17645-13BA-44C9-A613-A801637430C8}" destId="{92936D19-1687-4CED-AE4C-F7CA44EB67D3}" srcOrd="1" destOrd="0" presId="urn:microsoft.com/office/officeart/2005/8/layout/vList5"/>
    <dgm:cxn modelId="{FEBD5BA9-B17B-440F-B3BF-A6D39604F8C2}" type="presParOf" srcId="{0922007F-0C19-41CE-B3E1-3EEF293573E4}" destId="{4DB9A0E0-6A62-48D5-9729-A4791E85373F}" srcOrd="3" destOrd="0" presId="urn:microsoft.com/office/officeart/2005/8/layout/vList5"/>
    <dgm:cxn modelId="{83C2167A-93CF-461F-A9F6-61B842DD9D9D}" type="presParOf" srcId="{0922007F-0C19-41CE-B3E1-3EEF293573E4}" destId="{B20BFD19-31B1-40EA-BE62-2305C3AD906E}" srcOrd="4" destOrd="0" presId="urn:microsoft.com/office/officeart/2005/8/layout/vList5"/>
    <dgm:cxn modelId="{AAA6B425-1D7C-4184-B60B-37E88872CCE3}" type="presParOf" srcId="{B20BFD19-31B1-40EA-BE62-2305C3AD906E}" destId="{E6CE6C0E-1172-4BFA-9998-DAACCAB08E1A}" srcOrd="0" destOrd="0" presId="urn:microsoft.com/office/officeart/2005/8/layout/vList5"/>
    <dgm:cxn modelId="{F32C961E-3763-43F4-9CCF-8EA193C826DA}" type="presParOf" srcId="{B20BFD19-31B1-40EA-BE62-2305C3AD906E}" destId="{19395DAC-6F1C-463B-9D95-889A04980806}" srcOrd="1" destOrd="0" presId="urn:microsoft.com/office/officeart/2005/8/layout/vList5"/>
    <dgm:cxn modelId="{12E39E47-E646-45C3-BD5E-9927AF1BCBD5}" type="presParOf" srcId="{0922007F-0C19-41CE-B3E1-3EEF293573E4}" destId="{64C5723C-2865-4D52-A06C-8E6CA83AE9E6}" srcOrd="5" destOrd="0" presId="urn:microsoft.com/office/officeart/2005/8/layout/vList5"/>
    <dgm:cxn modelId="{522964F2-B45F-4DC0-BC4F-2C214FC29AD8}" type="presParOf" srcId="{0922007F-0C19-41CE-B3E1-3EEF293573E4}" destId="{B0440C8F-3CA6-4411-87B3-B435CF77A000}" srcOrd="6" destOrd="0" presId="urn:microsoft.com/office/officeart/2005/8/layout/vList5"/>
    <dgm:cxn modelId="{98D6390D-B3FF-4D78-A2F8-0B8239501CFA}" type="presParOf" srcId="{B0440C8F-3CA6-4411-87B3-B435CF77A000}" destId="{07104AE9-C111-4C0B-BE2A-D3803BF95EE1}" srcOrd="0" destOrd="0" presId="urn:microsoft.com/office/officeart/2005/8/layout/vList5"/>
    <dgm:cxn modelId="{FD2B9E37-C716-4A4A-808E-00C63181A721}" type="presParOf" srcId="{B0440C8F-3CA6-4411-87B3-B435CF77A000}" destId="{8131E749-AAB7-448D-9563-A200A92DF3C5}" srcOrd="1" destOrd="0" presId="urn:microsoft.com/office/officeart/2005/8/layout/vList5"/>
    <dgm:cxn modelId="{3D00F5CA-6440-430A-807F-77AE4B962EDC}" type="presParOf" srcId="{0922007F-0C19-41CE-B3E1-3EEF293573E4}" destId="{8EA7AAF7-9378-40C2-99F5-DEA7480A415C}" srcOrd="7" destOrd="0" presId="urn:microsoft.com/office/officeart/2005/8/layout/vList5"/>
    <dgm:cxn modelId="{E6D6B6FB-4E29-46B7-9917-3947F51F0523}" type="presParOf" srcId="{0922007F-0C19-41CE-B3E1-3EEF293573E4}" destId="{0C520BEC-2943-42E6-A330-6C990721B551}" srcOrd="8" destOrd="0" presId="urn:microsoft.com/office/officeart/2005/8/layout/vList5"/>
    <dgm:cxn modelId="{65C88165-25C7-4EC2-AE4F-EEBB54DEA88D}" type="presParOf" srcId="{0C520BEC-2943-42E6-A330-6C990721B551}" destId="{3F471CAB-47A4-4306-BACB-5446761C2238}" srcOrd="0" destOrd="0" presId="urn:microsoft.com/office/officeart/2005/8/layout/vList5"/>
    <dgm:cxn modelId="{C2DAA664-F3C4-400F-ABD0-65CDCDC8531B}" type="presParOf" srcId="{0C520BEC-2943-42E6-A330-6C990721B551}" destId="{88817C1A-E80F-4CFE-9902-582446012EC7}" srcOrd="1" destOrd="0" presId="urn:microsoft.com/office/officeart/2005/8/layout/vList5"/>
    <dgm:cxn modelId="{AA5ABF2B-19F4-4DFD-9F87-C8081772AA31}" type="presParOf" srcId="{0922007F-0C19-41CE-B3E1-3EEF293573E4}" destId="{07AC0FF7-203F-4210-89A9-17841A57396D}" srcOrd="9" destOrd="0" presId="urn:microsoft.com/office/officeart/2005/8/layout/vList5"/>
    <dgm:cxn modelId="{14989E79-00F7-494E-84C7-F3518B1DDF65}" type="presParOf" srcId="{0922007F-0C19-41CE-B3E1-3EEF293573E4}" destId="{AE90C620-1033-4BBB-96CB-81D228D5975F}" srcOrd="10" destOrd="0" presId="urn:microsoft.com/office/officeart/2005/8/layout/vList5"/>
    <dgm:cxn modelId="{A83070CA-E0FD-4B8E-BA80-10D383C62481}" type="presParOf" srcId="{AE90C620-1033-4BBB-96CB-81D228D5975F}" destId="{AA2E490C-137D-4F95-9AA2-86C516377EEA}" srcOrd="0" destOrd="0" presId="urn:microsoft.com/office/officeart/2005/8/layout/vList5"/>
    <dgm:cxn modelId="{0142C2D0-4F4F-48A2-9175-33567784DAE7}" type="presParOf" srcId="{AE90C620-1033-4BBB-96CB-81D228D5975F}" destId="{93A1A83F-D2F1-48A2-8C8C-E15AF60EE43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021C4-DCC3-4D1B-9E3B-CE4EE63518A0}">
      <dsp:nvSpPr>
        <dsp:cNvPr id="0" name=""/>
        <dsp:cNvSpPr/>
      </dsp:nvSpPr>
      <dsp:spPr>
        <a:xfrm>
          <a:off x="0" y="0"/>
          <a:ext cx="8824674" cy="8743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Об’єктами графічного зображення є:</a:t>
          </a:r>
          <a:endParaRPr lang="en-US" sz="2300" kern="1200"/>
        </a:p>
      </dsp:txBody>
      <dsp:txXfrm>
        <a:off x="25609" y="25609"/>
        <a:ext cx="7778878" cy="823136"/>
      </dsp:txXfrm>
    </dsp:sp>
    <dsp:sp modelId="{E3DAEC1D-AA10-4E23-8555-8B010AB8E8F3}">
      <dsp:nvSpPr>
        <dsp:cNvPr id="0" name=""/>
        <dsp:cNvSpPr/>
      </dsp:nvSpPr>
      <dsp:spPr>
        <a:xfrm>
          <a:off x="658985" y="995792"/>
          <a:ext cx="8824674" cy="8743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розвідувальні та гірничі виробки;</a:t>
          </a:r>
          <a:endParaRPr lang="en-US" sz="2300" kern="1200"/>
        </a:p>
      </dsp:txBody>
      <dsp:txXfrm>
        <a:off x="684594" y="1021401"/>
        <a:ext cx="7546140" cy="823136"/>
      </dsp:txXfrm>
    </dsp:sp>
    <dsp:sp modelId="{86C1DC5B-150F-42EC-B807-65DAD8D70BE0}">
      <dsp:nvSpPr>
        <dsp:cNvPr id="0" name=""/>
        <dsp:cNvSpPr/>
      </dsp:nvSpPr>
      <dsp:spPr>
        <a:xfrm>
          <a:off x="1317970" y="1991584"/>
          <a:ext cx="8824674" cy="8743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форма і умови залягання корисних копалин;</a:t>
          </a:r>
          <a:endParaRPr lang="en-US" sz="2300" kern="1200"/>
        </a:p>
      </dsp:txBody>
      <dsp:txXfrm>
        <a:off x="1343579" y="2017193"/>
        <a:ext cx="7546140" cy="823136"/>
      </dsp:txXfrm>
    </dsp:sp>
    <dsp:sp modelId="{3BA0F297-EBA5-49BF-801B-5E3F6D8988BC}">
      <dsp:nvSpPr>
        <dsp:cNvPr id="0" name=""/>
        <dsp:cNvSpPr/>
      </dsp:nvSpPr>
      <dsp:spPr>
        <a:xfrm>
          <a:off x="1976956" y="2987376"/>
          <a:ext cx="8824674" cy="8743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запаси в надрах;</a:t>
          </a:r>
          <a:endParaRPr lang="en-US" sz="2300" kern="1200"/>
        </a:p>
      </dsp:txBody>
      <dsp:txXfrm>
        <a:off x="2002565" y="3012985"/>
        <a:ext cx="7546140" cy="823136"/>
      </dsp:txXfrm>
    </dsp:sp>
    <dsp:sp modelId="{DDB5F02B-D93B-446F-A4A0-233877051A7E}">
      <dsp:nvSpPr>
        <dsp:cNvPr id="0" name=""/>
        <dsp:cNvSpPr/>
      </dsp:nvSpPr>
      <dsp:spPr>
        <a:xfrm>
          <a:off x="2635941" y="3983168"/>
          <a:ext cx="8824674" cy="87435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/>
            <a:t>фізико-хімічні, гірничо-геологічні та гірничотехнічні властивості родовищ</a:t>
          </a:r>
          <a:endParaRPr lang="en-US" sz="2300" kern="1200"/>
        </a:p>
      </dsp:txBody>
      <dsp:txXfrm>
        <a:off x="2661550" y="4008777"/>
        <a:ext cx="7546140" cy="823136"/>
      </dsp:txXfrm>
    </dsp:sp>
    <dsp:sp modelId="{65DDAEC8-8BA4-4441-844B-7BA265F838EA}">
      <dsp:nvSpPr>
        <dsp:cNvPr id="0" name=""/>
        <dsp:cNvSpPr/>
      </dsp:nvSpPr>
      <dsp:spPr>
        <a:xfrm>
          <a:off x="8256344" y="638764"/>
          <a:ext cx="568330" cy="56833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8384218" y="638764"/>
        <a:ext cx="312582" cy="427668"/>
      </dsp:txXfrm>
    </dsp:sp>
    <dsp:sp modelId="{9207A713-BD5C-46A5-8FE5-B8E69A99C1EA}">
      <dsp:nvSpPr>
        <dsp:cNvPr id="0" name=""/>
        <dsp:cNvSpPr/>
      </dsp:nvSpPr>
      <dsp:spPr>
        <a:xfrm>
          <a:off x="8915329" y="1634556"/>
          <a:ext cx="568330" cy="56833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9043203" y="1634556"/>
        <a:ext cx="312582" cy="427668"/>
      </dsp:txXfrm>
    </dsp:sp>
    <dsp:sp modelId="{810193EC-ECEC-4041-BC49-DAC233452AA5}">
      <dsp:nvSpPr>
        <dsp:cNvPr id="0" name=""/>
        <dsp:cNvSpPr/>
      </dsp:nvSpPr>
      <dsp:spPr>
        <a:xfrm>
          <a:off x="9574314" y="2615776"/>
          <a:ext cx="568330" cy="56833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9702188" y="2615776"/>
        <a:ext cx="312582" cy="427668"/>
      </dsp:txXfrm>
    </dsp:sp>
    <dsp:sp modelId="{3753987E-736D-49A5-B454-4C3580A7A238}">
      <dsp:nvSpPr>
        <dsp:cNvPr id="0" name=""/>
        <dsp:cNvSpPr/>
      </dsp:nvSpPr>
      <dsp:spPr>
        <a:xfrm>
          <a:off x="10233300" y="3621283"/>
          <a:ext cx="568330" cy="56833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10361174" y="3621283"/>
        <a:ext cx="312582" cy="4276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1AF8F7-1831-4337-90EA-01CC1EB51F4A}">
      <dsp:nvSpPr>
        <dsp:cNvPr id="0" name=""/>
        <dsp:cNvSpPr/>
      </dsp:nvSpPr>
      <dsp:spPr>
        <a:xfrm>
          <a:off x="0" y="0"/>
          <a:ext cx="7822326" cy="9466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0" i="0" kern="1200" baseline="0"/>
            <a:t>Графічні матеріали є основою для:</a:t>
          </a:r>
          <a:endParaRPr lang="en-US" sz="2200" kern="1200"/>
        </a:p>
      </dsp:txBody>
      <dsp:txXfrm>
        <a:off x="27728" y="27728"/>
        <a:ext cx="6690002" cy="891241"/>
      </dsp:txXfrm>
    </dsp:sp>
    <dsp:sp modelId="{1EA123D8-C9F5-4D1B-8590-844EB7D83C1C}">
      <dsp:nvSpPr>
        <dsp:cNvPr id="0" name=""/>
        <dsp:cNvSpPr/>
      </dsp:nvSpPr>
      <dsp:spPr>
        <a:xfrm>
          <a:off x="584134" y="1078183"/>
          <a:ext cx="7822326" cy="94669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0" i="0" kern="1200" baseline="0"/>
            <a:t>аналізу гірничо-геологічних умов;</a:t>
          </a:r>
          <a:endParaRPr lang="en-US" sz="2200" kern="1200"/>
        </a:p>
      </dsp:txBody>
      <dsp:txXfrm>
        <a:off x="611862" y="1105911"/>
        <a:ext cx="6567382" cy="891241"/>
      </dsp:txXfrm>
    </dsp:sp>
    <dsp:sp modelId="{199AB647-881A-4B1E-A5A0-55065F4E3D46}">
      <dsp:nvSpPr>
        <dsp:cNvPr id="0" name=""/>
        <dsp:cNvSpPr/>
      </dsp:nvSpPr>
      <dsp:spPr>
        <a:xfrm>
          <a:off x="1168269" y="2156366"/>
          <a:ext cx="7822326" cy="94669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0" i="0" kern="1200" baseline="0"/>
            <a:t>прогнозування розвитку робіт;</a:t>
          </a:r>
          <a:endParaRPr lang="en-US" sz="2200" kern="1200"/>
        </a:p>
      </dsp:txBody>
      <dsp:txXfrm>
        <a:off x="1195997" y="2184094"/>
        <a:ext cx="6567382" cy="891241"/>
      </dsp:txXfrm>
    </dsp:sp>
    <dsp:sp modelId="{9909FD1A-5F72-4ACB-9896-62FF7EB35AD9}">
      <dsp:nvSpPr>
        <dsp:cNvPr id="0" name=""/>
        <dsp:cNvSpPr/>
      </dsp:nvSpPr>
      <dsp:spPr>
        <a:xfrm>
          <a:off x="1752404" y="3234549"/>
          <a:ext cx="7822326" cy="94669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0" i="0" kern="1200" baseline="0"/>
            <a:t>побудови цифрових моделей родовищ</a:t>
          </a:r>
          <a:endParaRPr lang="en-US" sz="2200" kern="1200"/>
        </a:p>
      </dsp:txBody>
      <dsp:txXfrm>
        <a:off x="1780132" y="3262277"/>
        <a:ext cx="6567382" cy="891241"/>
      </dsp:txXfrm>
    </dsp:sp>
    <dsp:sp modelId="{669F7326-40EC-4FB2-AD3D-58CB59B8D96F}">
      <dsp:nvSpPr>
        <dsp:cNvPr id="0" name=""/>
        <dsp:cNvSpPr/>
      </dsp:nvSpPr>
      <dsp:spPr>
        <a:xfrm>
          <a:off x="2336539" y="4312732"/>
          <a:ext cx="7822326" cy="94669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0" i="0" kern="1200" baseline="0"/>
            <a:t>Графічні зображення повинні бути придатними для використання в ЕОМ та спеціалізованих програмах</a:t>
          </a:r>
          <a:endParaRPr lang="en-US" sz="2200" kern="1200"/>
        </a:p>
      </dsp:txBody>
      <dsp:txXfrm>
        <a:off x="2364267" y="4340460"/>
        <a:ext cx="6567382" cy="891241"/>
      </dsp:txXfrm>
    </dsp:sp>
    <dsp:sp modelId="{7F197FD9-C588-436A-9FBA-1F0A77E0356D}">
      <dsp:nvSpPr>
        <dsp:cNvPr id="0" name=""/>
        <dsp:cNvSpPr/>
      </dsp:nvSpPr>
      <dsp:spPr>
        <a:xfrm>
          <a:off x="7206973" y="691615"/>
          <a:ext cx="615353" cy="615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345427" y="691615"/>
        <a:ext cx="338445" cy="463053"/>
      </dsp:txXfrm>
    </dsp:sp>
    <dsp:sp modelId="{AB04BE3B-3667-4614-AFB8-78F5C6ACAC13}">
      <dsp:nvSpPr>
        <dsp:cNvPr id="0" name=""/>
        <dsp:cNvSpPr/>
      </dsp:nvSpPr>
      <dsp:spPr>
        <a:xfrm>
          <a:off x="7791108" y="1769798"/>
          <a:ext cx="615353" cy="615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29562" y="1769798"/>
        <a:ext cx="338445" cy="463053"/>
      </dsp:txXfrm>
    </dsp:sp>
    <dsp:sp modelId="{90085E7D-0EE2-4801-8E94-C10F3312A181}">
      <dsp:nvSpPr>
        <dsp:cNvPr id="0" name=""/>
        <dsp:cNvSpPr/>
      </dsp:nvSpPr>
      <dsp:spPr>
        <a:xfrm>
          <a:off x="8375243" y="2832203"/>
          <a:ext cx="615353" cy="615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513697" y="2832203"/>
        <a:ext cx="338445" cy="463053"/>
      </dsp:txXfrm>
    </dsp:sp>
    <dsp:sp modelId="{38382ECA-72B5-497B-ABFD-B5EDB0669856}">
      <dsp:nvSpPr>
        <dsp:cNvPr id="0" name=""/>
        <dsp:cNvSpPr/>
      </dsp:nvSpPr>
      <dsp:spPr>
        <a:xfrm>
          <a:off x="8959377" y="3920905"/>
          <a:ext cx="615353" cy="615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097831" y="3920905"/>
        <a:ext cx="338445" cy="463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241A7-A414-4B77-8A22-5C0421A539C9}">
      <dsp:nvSpPr>
        <dsp:cNvPr id="0" name=""/>
        <dsp:cNvSpPr/>
      </dsp:nvSpPr>
      <dsp:spPr>
        <a:xfrm>
          <a:off x="0" y="2580"/>
          <a:ext cx="3821783" cy="1240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kern="1200"/>
            <a:t>Основні вимоги до графічних зображень</a:t>
          </a:r>
          <a:endParaRPr lang="en-US" sz="2900" kern="1200"/>
        </a:p>
      </dsp:txBody>
      <dsp:txXfrm>
        <a:off x="60580" y="63160"/>
        <a:ext cx="3700623" cy="1119825"/>
      </dsp:txXfrm>
    </dsp:sp>
    <dsp:sp modelId="{8D56B8E3-F72E-4A0E-8568-F63034D0903E}">
      <dsp:nvSpPr>
        <dsp:cNvPr id="0" name=""/>
        <dsp:cNvSpPr/>
      </dsp:nvSpPr>
      <dsp:spPr>
        <a:xfrm rot="5400000">
          <a:off x="6722530" y="-1471032"/>
          <a:ext cx="992788" cy="679428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можливість уявити просторову форму об’єкта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залежить від способу проєктування, масштабу, положення площин</a:t>
          </a:r>
          <a:endParaRPr lang="en-US" sz="1800" kern="1200"/>
        </a:p>
      </dsp:txBody>
      <dsp:txXfrm rot="-5400000">
        <a:off x="3821783" y="1478179"/>
        <a:ext cx="6745818" cy="895860"/>
      </dsp:txXfrm>
    </dsp:sp>
    <dsp:sp modelId="{16B1C603-FC90-43BA-91BF-C439885C8E6A}">
      <dsp:nvSpPr>
        <dsp:cNvPr id="0" name=""/>
        <dsp:cNvSpPr/>
      </dsp:nvSpPr>
      <dsp:spPr>
        <a:xfrm>
          <a:off x="0" y="1305615"/>
          <a:ext cx="3821783" cy="1240985"/>
        </a:xfrm>
        <a:prstGeom prst="roundRect">
          <a:avLst/>
        </a:prstGeom>
        <a:solidFill>
          <a:schemeClr val="accent2">
            <a:hueOff val="398533"/>
            <a:satOff val="245"/>
            <a:lumOff val="320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kern="1200"/>
            <a:t>Наочність</a:t>
          </a:r>
          <a:endParaRPr lang="en-US" sz="2900" kern="1200"/>
        </a:p>
      </dsp:txBody>
      <dsp:txXfrm>
        <a:off x="60580" y="1366195"/>
        <a:ext cx="3700623" cy="1119825"/>
      </dsp:txXfrm>
    </dsp:sp>
    <dsp:sp modelId="{B56B8700-5F22-4ED6-B516-DDB7E67D92A4}">
      <dsp:nvSpPr>
        <dsp:cNvPr id="0" name=""/>
        <dsp:cNvSpPr/>
      </dsp:nvSpPr>
      <dsp:spPr>
        <a:xfrm rot="5400000">
          <a:off x="6722530" y="-167997"/>
          <a:ext cx="992788" cy="6794282"/>
        </a:xfrm>
        <a:prstGeom prst="round2SameRect">
          <a:avLst/>
        </a:prstGeom>
        <a:solidFill>
          <a:schemeClr val="accent2">
            <a:tint val="40000"/>
            <a:alpha val="90000"/>
            <a:hueOff val="794136"/>
            <a:satOff val="2391"/>
            <a:lumOff val="69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794136"/>
              <a:satOff val="2391"/>
              <a:lumOff val="6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креслення повинні мати метричні властивості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забезпечується можливість визначення просторових розмірів</a:t>
          </a:r>
          <a:endParaRPr lang="en-US" sz="1800" kern="1200"/>
        </a:p>
      </dsp:txBody>
      <dsp:txXfrm rot="-5400000">
        <a:off x="3821783" y="2781214"/>
        <a:ext cx="6745818" cy="895860"/>
      </dsp:txXfrm>
    </dsp:sp>
    <dsp:sp modelId="{31CC411C-9131-41BD-B116-1A00ABE03366}">
      <dsp:nvSpPr>
        <dsp:cNvPr id="0" name=""/>
        <dsp:cNvSpPr/>
      </dsp:nvSpPr>
      <dsp:spPr>
        <a:xfrm>
          <a:off x="0" y="2608650"/>
          <a:ext cx="3821783" cy="1240985"/>
        </a:xfrm>
        <a:prstGeom prst="roundRect">
          <a:avLst/>
        </a:prstGeom>
        <a:solidFill>
          <a:schemeClr val="accent2">
            <a:hueOff val="797066"/>
            <a:satOff val="490"/>
            <a:lumOff val="640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kern="1200"/>
            <a:t>Зручність для вимірювання</a:t>
          </a:r>
          <a:endParaRPr lang="en-US" sz="2900" kern="1200"/>
        </a:p>
      </dsp:txBody>
      <dsp:txXfrm>
        <a:off x="60580" y="2669230"/>
        <a:ext cx="3700623" cy="1119825"/>
      </dsp:txXfrm>
    </dsp:sp>
    <dsp:sp modelId="{38191322-F362-4C21-AA76-2284434AD50D}">
      <dsp:nvSpPr>
        <dsp:cNvPr id="0" name=""/>
        <dsp:cNvSpPr/>
      </dsp:nvSpPr>
      <dsp:spPr>
        <a:xfrm rot="5400000">
          <a:off x="6722530" y="1135037"/>
          <a:ext cx="992788" cy="6794282"/>
        </a:xfrm>
        <a:prstGeom prst="round2SameRect">
          <a:avLst/>
        </a:prstGeom>
        <a:solidFill>
          <a:schemeClr val="accent2">
            <a:tint val="40000"/>
            <a:alpha val="90000"/>
            <a:hueOff val="1588271"/>
            <a:satOff val="4783"/>
            <a:lumOff val="138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588271"/>
              <a:satOff val="4783"/>
              <a:lumOff val="13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можливість регулярного доповнення креслень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800" kern="1200"/>
            <a:t>особливо важливо при розвитку гірничих робіт</a:t>
          </a:r>
          <a:endParaRPr lang="en-US" sz="1800" kern="1200"/>
        </a:p>
      </dsp:txBody>
      <dsp:txXfrm rot="-5400000">
        <a:off x="3821783" y="4084248"/>
        <a:ext cx="6745818" cy="895860"/>
      </dsp:txXfrm>
    </dsp:sp>
    <dsp:sp modelId="{9A086DF1-0548-4E83-8073-0040FB2ACD94}">
      <dsp:nvSpPr>
        <dsp:cNvPr id="0" name=""/>
        <dsp:cNvSpPr/>
      </dsp:nvSpPr>
      <dsp:spPr>
        <a:xfrm>
          <a:off x="0" y="3911685"/>
          <a:ext cx="3821783" cy="1240985"/>
        </a:xfrm>
        <a:prstGeom prst="roundRect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b="1" kern="1200"/>
            <a:t>Динамічність</a:t>
          </a:r>
          <a:endParaRPr lang="en-US" sz="2900" kern="1200"/>
        </a:p>
      </dsp:txBody>
      <dsp:txXfrm>
        <a:off x="60580" y="3972265"/>
        <a:ext cx="3700623" cy="11198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7F74C7-0A44-4860-9936-38F307AF6723}">
      <dsp:nvSpPr>
        <dsp:cNvPr id="0" name=""/>
        <dsp:cNvSpPr/>
      </dsp:nvSpPr>
      <dsp:spPr>
        <a:xfrm>
          <a:off x="0" y="1466"/>
          <a:ext cx="3774757" cy="8539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Основні вимоги до графічних зображень </a:t>
          </a:r>
          <a:endParaRPr lang="en-US" sz="2400" kern="1200"/>
        </a:p>
      </dsp:txBody>
      <dsp:txXfrm>
        <a:off x="41688" y="43154"/>
        <a:ext cx="3691381" cy="770604"/>
      </dsp:txXfrm>
    </dsp:sp>
    <dsp:sp modelId="{92936D19-1687-4CED-AE4C-F7CA44EB67D3}">
      <dsp:nvSpPr>
        <dsp:cNvPr id="0" name=""/>
        <dsp:cNvSpPr/>
      </dsp:nvSpPr>
      <dsp:spPr>
        <a:xfrm rot="5400000">
          <a:off x="6788505" y="-2030203"/>
          <a:ext cx="683184" cy="671067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900" kern="1200"/>
            <a:t>забезпечує уніфікацію графічної документації</a:t>
          </a:r>
          <a:endParaRPr lang="en-US" sz="1900" kern="1200"/>
        </a:p>
      </dsp:txBody>
      <dsp:txXfrm rot="-5400000">
        <a:off x="3774758" y="1016894"/>
        <a:ext cx="6677329" cy="616484"/>
      </dsp:txXfrm>
    </dsp:sp>
    <dsp:sp modelId="{DFB4C739-AEE6-4930-A211-8BFECF650265}">
      <dsp:nvSpPr>
        <dsp:cNvPr id="0" name=""/>
        <dsp:cNvSpPr/>
      </dsp:nvSpPr>
      <dsp:spPr>
        <a:xfrm>
          <a:off x="0" y="898145"/>
          <a:ext cx="3774757" cy="853980"/>
        </a:xfrm>
        <a:prstGeom prst="roundRect">
          <a:avLst/>
        </a:prstGeom>
        <a:solidFill>
          <a:schemeClr val="accent2">
            <a:hueOff val="239120"/>
            <a:satOff val="147"/>
            <a:lumOff val="192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Виконання за єдиними стандартами</a:t>
          </a:r>
          <a:endParaRPr lang="en-US" sz="2400" kern="1200"/>
        </a:p>
      </dsp:txBody>
      <dsp:txXfrm>
        <a:off x="41688" y="939833"/>
        <a:ext cx="3691381" cy="770604"/>
      </dsp:txXfrm>
    </dsp:sp>
    <dsp:sp modelId="{19395DAC-6F1C-463B-9D95-889A04980806}">
      <dsp:nvSpPr>
        <dsp:cNvPr id="0" name=""/>
        <dsp:cNvSpPr/>
      </dsp:nvSpPr>
      <dsp:spPr>
        <a:xfrm rot="5400000">
          <a:off x="6788505" y="-1133524"/>
          <a:ext cx="683184" cy="6710679"/>
        </a:xfrm>
        <a:prstGeom prst="round2SameRect">
          <a:avLst/>
        </a:prstGeom>
        <a:solidFill>
          <a:schemeClr val="accent2">
            <a:tint val="40000"/>
            <a:alpha val="90000"/>
            <a:hueOff val="397068"/>
            <a:satOff val="1196"/>
            <a:lumOff val="34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97068"/>
              <a:satOff val="1196"/>
              <a:lumOff val="3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900" kern="1200"/>
            <a:t>креслення виконують на спеціальному папері або жорсткій основі</a:t>
          </a:r>
          <a:endParaRPr lang="en-US" sz="1900" kern="1200"/>
        </a:p>
      </dsp:txBody>
      <dsp:txXfrm rot="-5400000">
        <a:off x="3774758" y="1913573"/>
        <a:ext cx="6677329" cy="616484"/>
      </dsp:txXfrm>
    </dsp:sp>
    <dsp:sp modelId="{E6CE6C0E-1172-4BFA-9998-DAACCAB08E1A}">
      <dsp:nvSpPr>
        <dsp:cNvPr id="0" name=""/>
        <dsp:cNvSpPr/>
      </dsp:nvSpPr>
      <dsp:spPr>
        <a:xfrm>
          <a:off x="0" y="1794824"/>
          <a:ext cx="3774757" cy="853980"/>
        </a:xfrm>
        <a:prstGeom prst="roundRect">
          <a:avLst/>
        </a:prstGeom>
        <a:solidFill>
          <a:schemeClr val="accent2">
            <a:hueOff val="478240"/>
            <a:satOff val="294"/>
            <a:lumOff val="3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Довговічність графічної основи</a:t>
          </a:r>
          <a:endParaRPr lang="en-US" sz="2400" kern="1200"/>
        </a:p>
      </dsp:txBody>
      <dsp:txXfrm>
        <a:off x="41688" y="1836512"/>
        <a:ext cx="3691381" cy="770604"/>
      </dsp:txXfrm>
    </dsp:sp>
    <dsp:sp modelId="{8131E749-AAB7-448D-9563-A200A92DF3C5}">
      <dsp:nvSpPr>
        <dsp:cNvPr id="0" name=""/>
        <dsp:cNvSpPr/>
      </dsp:nvSpPr>
      <dsp:spPr>
        <a:xfrm rot="5400000">
          <a:off x="6788505" y="-236845"/>
          <a:ext cx="683184" cy="6710679"/>
        </a:xfrm>
        <a:prstGeom prst="round2SameRect">
          <a:avLst/>
        </a:prstGeom>
        <a:solidFill>
          <a:schemeClr val="accent2">
            <a:tint val="40000"/>
            <a:alpha val="90000"/>
            <a:hueOff val="794136"/>
            <a:satOff val="2391"/>
            <a:lumOff val="69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794136"/>
              <a:satOff val="2391"/>
              <a:lumOff val="6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900" kern="1200"/>
            <a:t>забезпечує можливість зчитування креслень і їх сканування</a:t>
          </a:r>
          <a:endParaRPr lang="en-US" sz="1900" kern="1200"/>
        </a:p>
      </dsp:txBody>
      <dsp:txXfrm rot="-5400000">
        <a:off x="3774758" y="2810252"/>
        <a:ext cx="6677329" cy="616484"/>
      </dsp:txXfrm>
    </dsp:sp>
    <dsp:sp modelId="{07104AE9-C111-4C0B-BE2A-D3803BF95EE1}">
      <dsp:nvSpPr>
        <dsp:cNvPr id="0" name=""/>
        <dsp:cNvSpPr/>
      </dsp:nvSpPr>
      <dsp:spPr>
        <a:xfrm>
          <a:off x="0" y="2691504"/>
          <a:ext cx="3774757" cy="853980"/>
        </a:xfrm>
        <a:prstGeom prst="roundRect">
          <a:avLst/>
        </a:prstGeom>
        <a:solidFill>
          <a:schemeClr val="accent2">
            <a:hueOff val="717359"/>
            <a:satOff val="441"/>
            <a:lumOff val="5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Контрастність</a:t>
          </a:r>
          <a:endParaRPr lang="en-US" sz="2400" kern="1200"/>
        </a:p>
      </dsp:txBody>
      <dsp:txXfrm>
        <a:off x="41688" y="2733192"/>
        <a:ext cx="3691381" cy="770604"/>
      </dsp:txXfrm>
    </dsp:sp>
    <dsp:sp modelId="{88817C1A-E80F-4CFE-9902-582446012EC7}">
      <dsp:nvSpPr>
        <dsp:cNvPr id="0" name=""/>
        <dsp:cNvSpPr/>
      </dsp:nvSpPr>
      <dsp:spPr>
        <a:xfrm rot="5400000">
          <a:off x="6788505" y="659833"/>
          <a:ext cx="683184" cy="6710679"/>
        </a:xfrm>
        <a:prstGeom prst="round2SameRect">
          <a:avLst/>
        </a:prstGeom>
        <a:solidFill>
          <a:schemeClr val="accent2">
            <a:tint val="40000"/>
            <a:alpha val="90000"/>
            <a:hueOff val="1191203"/>
            <a:satOff val="3587"/>
            <a:lumOff val="104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191203"/>
              <a:satOff val="3587"/>
              <a:lumOff val="10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900" kern="1200"/>
            <a:t>система зображення має дозволяти використання вихідних матеріалів без додаткових обчислень</a:t>
          </a:r>
          <a:endParaRPr lang="en-US" sz="1900" kern="1200"/>
        </a:p>
      </dsp:txBody>
      <dsp:txXfrm rot="-5400000">
        <a:off x="3774758" y="3706930"/>
        <a:ext cx="6677329" cy="616484"/>
      </dsp:txXfrm>
    </dsp:sp>
    <dsp:sp modelId="{3F471CAB-47A4-4306-BACB-5446761C2238}">
      <dsp:nvSpPr>
        <dsp:cNvPr id="0" name=""/>
        <dsp:cNvSpPr/>
      </dsp:nvSpPr>
      <dsp:spPr>
        <a:xfrm>
          <a:off x="0" y="3588183"/>
          <a:ext cx="3774757" cy="853980"/>
        </a:xfrm>
        <a:prstGeom prst="roundRect">
          <a:avLst/>
        </a:prstGeom>
        <a:solidFill>
          <a:schemeClr val="accent2">
            <a:hueOff val="956479"/>
            <a:satOff val="588"/>
            <a:lumOff val="768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Простота побудови</a:t>
          </a:r>
          <a:endParaRPr lang="en-US" sz="2400" kern="1200"/>
        </a:p>
      </dsp:txBody>
      <dsp:txXfrm>
        <a:off x="41688" y="3629871"/>
        <a:ext cx="3691381" cy="770604"/>
      </dsp:txXfrm>
    </dsp:sp>
    <dsp:sp modelId="{93A1A83F-D2F1-48A2-8C8C-E15AF60EE436}">
      <dsp:nvSpPr>
        <dsp:cNvPr id="0" name=""/>
        <dsp:cNvSpPr/>
      </dsp:nvSpPr>
      <dsp:spPr>
        <a:xfrm rot="5400000">
          <a:off x="6788505" y="1556512"/>
          <a:ext cx="683184" cy="6710679"/>
        </a:xfrm>
        <a:prstGeom prst="round2SameRect">
          <a:avLst/>
        </a:prstGeom>
        <a:solidFill>
          <a:schemeClr val="accent2">
            <a:tint val="40000"/>
            <a:alpha val="90000"/>
            <a:hueOff val="1588271"/>
            <a:satOff val="4783"/>
            <a:lumOff val="138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588271"/>
              <a:satOff val="4783"/>
              <a:lumOff val="13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900" kern="1200"/>
            <a:t>масштаб узгоджується з точністю вихідних даних і вимогами задачі</a:t>
          </a:r>
          <a:endParaRPr lang="en-US" sz="1900" kern="1200"/>
        </a:p>
      </dsp:txBody>
      <dsp:txXfrm rot="-5400000">
        <a:off x="3774758" y="4603609"/>
        <a:ext cx="6677329" cy="616484"/>
      </dsp:txXfrm>
    </dsp:sp>
    <dsp:sp modelId="{AA2E490C-137D-4F95-9AA2-86C516377EEA}">
      <dsp:nvSpPr>
        <dsp:cNvPr id="0" name=""/>
        <dsp:cNvSpPr/>
      </dsp:nvSpPr>
      <dsp:spPr>
        <a:xfrm>
          <a:off x="0" y="4484862"/>
          <a:ext cx="3774757" cy="853980"/>
        </a:xfrm>
        <a:prstGeom prst="roundRect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/>
            <a:t>Раціональний вибір масштабу</a:t>
          </a:r>
          <a:endParaRPr lang="en-US" sz="2400" kern="1200"/>
        </a:p>
      </dsp:txBody>
      <dsp:txXfrm>
        <a:off x="41688" y="4526550"/>
        <a:ext cx="3691381" cy="770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42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1557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05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115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35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822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799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066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99570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9595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5984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9B820-9F3E-4519-8AA5-9F025A18FA89}" type="datetimeFigureOut">
              <a:rPr lang="ru-UA" smtClean="0"/>
              <a:t>01/25/2026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E5644B-F9D8-46B6-906B-33B4D6907B60}" type="slidenum">
              <a:rPr lang="ru-UA" smtClean="0"/>
              <a:t>‹№›</a:t>
            </a:fld>
            <a:endParaRPr lang="ru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71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E2E7D4-6462-4AFB-BFDB-5872F8203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6" y="446314"/>
            <a:ext cx="9938657" cy="5116286"/>
          </a:xfrm>
        </p:spPr>
        <p:txBody>
          <a:bodyPr>
            <a:normAutofit/>
          </a:bodyPr>
          <a:lstStyle/>
          <a:p>
            <a:pPr algn="ctr"/>
            <a:r>
              <a:rPr lang="ru-RU" b="1" i="1" dirty="0" err="1">
                <a:solidFill>
                  <a:schemeClr val="accent2"/>
                </a:solidFill>
              </a:rPr>
              <a:t>Геометризація</a:t>
            </a:r>
            <a:r>
              <a:rPr lang="ru-RU" b="1" i="1" dirty="0">
                <a:solidFill>
                  <a:schemeClr val="accent2"/>
                </a:solidFill>
              </a:rPr>
              <a:t> </a:t>
            </a:r>
            <a:r>
              <a:rPr lang="ru-RU" b="1" i="1" dirty="0" err="1">
                <a:solidFill>
                  <a:schemeClr val="accent2"/>
                </a:solidFill>
              </a:rPr>
              <a:t>родовищ</a:t>
            </a:r>
            <a:r>
              <a:rPr lang="ru-RU" b="1" i="1" dirty="0">
                <a:solidFill>
                  <a:schemeClr val="accent2"/>
                </a:solidFill>
              </a:rPr>
              <a:t> </a:t>
            </a:r>
            <a:r>
              <a:rPr lang="ru-RU" b="1" i="1" dirty="0" err="1">
                <a:solidFill>
                  <a:schemeClr val="accent2"/>
                </a:solidFill>
              </a:rPr>
              <a:t>корисних</a:t>
            </a:r>
            <a:r>
              <a:rPr lang="ru-RU" b="1" i="1" dirty="0">
                <a:solidFill>
                  <a:schemeClr val="accent2"/>
                </a:solidFill>
              </a:rPr>
              <a:t> </a:t>
            </a:r>
            <a:r>
              <a:rPr lang="ru-RU" b="1" i="1" dirty="0" err="1">
                <a:solidFill>
                  <a:schemeClr val="accent2"/>
                </a:solidFill>
              </a:rPr>
              <a:t>копалин</a:t>
            </a:r>
            <a:endParaRPr lang="ru-UA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97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97464E8-E6BD-4C4E-BCD4-77B2DCE45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A1A102-DC42-48A8-BDDC-250C3317D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193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7A4964E-33C0-4563-92BB-988B2C925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extBox 4">
            <a:extLst>
              <a:ext uri="{FF2B5EF4-FFF2-40B4-BE49-F238E27FC236}">
                <a16:creationId xmlns:a16="http://schemas.microsoft.com/office/drawing/2014/main" id="{26065F4B-707B-9F67-647E-A3B02A8933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4965821"/>
              </p:ext>
            </p:extLst>
          </p:nvPr>
        </p:nvGraphicFramePr>
        <p:xfrm>
          <a:off x="1096963" y="625165"/>
          <a:ext cx="10158866" cy="525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811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Зображення, що містить ескіз, малюнок, схема, ряд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C3294071-0F13-F569-F0A9-8627D17DD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2" y="93487"/>
            <a:ext cx="5420481" cy="2867425"/>
          </a:xfrm>
          <a:prstGeom prst="rect">
            <a:avLst/>
          </a:prstGeom>
        </p:spPr>
      </p:pic>
      <p:pic>
        <p:nvPicPr>
          <p:cNvPr id="9" name="Рисунок 8" descr="Зображення, що містить Шрифт, текст, білий, типографія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6A0C58A5-0509-C1AB-A2CC-D0C518CF5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36821"/>
            <a:ext cx="2896004" cy="552527"/>
          </a:xfrm>
          <a:prstGeom prst="rect">
            <a:avLst/>
          </a:prstGeom>
        </p:spPr>
      </p:pic>
      <p:pic>
        <p:nvPicPr>
          <p:cNvPr id="11" name="Рисунок 10" descr="Зображення, що містить ескіз, малюнок, схема, Лінійне мистецтво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D0AD202C-0789-02D3-AE1B-912F7CF48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-32523"/>
            <a:ext cx="5115638" cy="29440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6BECA84-8B42-0828-97D3-20E67381AD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0312" y="2836821"/>
            <a:ext cx="2781688" cy="333422"/>
          </a:xfrm>
          <a:prstGeom prst="rect">
            <a:avLst/>
          </a:prstGeom>
        </p:spPr>
      </p:pic>
      <p:pic>
        <p:nvPicPr>
          <p:cNvPr id="15" name="Рисунок 14" descr="Зображення, що містить схема, ряд, ескіз, Креслення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019E6179-0AD6-041B-25EB-C53B8CD277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7760" y="3363317"/>
            <a:ext cx="4810796" cy="2581635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32298BF-0A1F-72DE-1E8C-752D9C7C0F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2549" y="5944952"/>
            <a:ext cx="4486901" cy="247685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BED0018-4A67-9F34-5DA1-B711032145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57838" y="6196729"/>
            <a:ext cx="5515745" cy="4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533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97464E8-E6BD-4C4E-BCD4-77B2DCE45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A1A102-DC42-48A8-BDDC-250C3317D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193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A4964E-33C0-4563-92BB-988B2C925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13250F5A-5FCB-C653-7FD3-D2821F2E0A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8102986"/>
              </p:ext>
            </p:extLst>
          </p:nvPr>
        </p:nvGraphicFramePr>
        <p:xfrm>
          <a:off x="1096963" y="729343"/>
          <a:ext cx="10616066" cy="5155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950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97464E8-E6BD-4C4E-BCD4-77B2DCE45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A1A102-DC42-48A8-BDDC-250C3317D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193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A4964E-33C0-4563-92BB-988B2C925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1FC921B7-ECCF-3481-61CF-42E0EE7C90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4570076"/>
              </p:ext>
            </p:extLst>
          </p:nvPr>
        </p:nvGraphicFramePr>
        <p:xfrm>
          <a:off x="1096962" y="544286"/>
          <a:ext cx="10485437" cy="5340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69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E7D17C-E621-42F0-B646-78AFD6361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009" y="140677"/>
            <a:ext cx="11633982" cy="6316394"/>
          </a:xfrm>
        </p:spPr>
        <p:txBody>
          <a:bodyPr/>
          <a:lstStyle/>
          <a:p>
            <a:pPr algn="just"/>
            <a:endParaRPr lang="ru-RU" sz="2400" b="1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ru-RU" sz="24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Геометризація</a:t>
            </a:r>
            <a:r>
              <a:rPr lang="ru-RU" sz="2400" b="1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</a:t>
            </a:r>
            <a:r>
              <a:rPr lang="ru-RU" sz="2400" b="1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2400" b="1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i="1" u="sng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це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сукупність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спостережень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вимірювань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обчислювальних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графічних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робіт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 метою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створення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геометричного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вираження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форми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властивостей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умов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їх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залягання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процесів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протікають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надрах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Геометризація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є практичною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частиною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геометрії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uk-UA" dirty="0"/>
          </a:p>
          <a:p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Родовища твердих корисних копалин характеризуються не одним, а багатьма різними показниками, знання яких уможливлює повніше визначати умови розробки і подальшої переробки мінеральної сировини. </a:t>
            </a:r>
          </a:p>
          <a:p>
            <a:endParaRPr lang="uk-UA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Існує </a:t>
            </a:r>
            <a:r>
              <a:rPr lang="uk-UA" sz="24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геометризація</a:t>
            </a:r>
            <a:r>
              <a:rPr lang="uk-UA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форми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uk-UA" sz="24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геометризація</a:t>
            </a:r>
            <a:r>
              <a:rPr lang="uk-UA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якісних властивостей родовища</a:t>
            </a:r>
            <a:r>
              <a:rPr lang="uk-UA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ru-U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7A015C-7D0D-4FAE-B1FC-8841E2265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0"/>
            <a:ext cx="10058400" cy="5869094"/>
          </a:xfrm>
        </p:spPr>
        <p:txBody>
          <a:bodyPr/>
          <a:lstStyle/>
          <a:p>
            <a:pPr algn="just"/>
            <a:endParaRPr lang="uk-UA" sz="2800" i="1" dirty="0"/>
          </a:p>
          <a:p>
            <a:pPr algn="just"/>
            <a:r>
              <a:rPr lang="uk-UA" sz="2800" i="1" dirty="0" err="1"/>
              <a:t>Геометризація</a:t>
            </a:r>
            <a:r>
              <a:rPr lang="uk-UA" sz="2800" i="1" dirty="0"/>
              <a:t> форми</a:t>
            </a:r>
            <a:r>
              <a:rPr lang="uk-UA" sz="2800" dirty="0"/>
              <a:t> галузь науки, що вивчає структурно-морфологічні особливості родовищ, умови їх залягання і тектоніку. </a:t>
            </a:r>
          </a:p>
          <a:p>
            <a:endParaRPr lang="uk-UA" i="1" dirty="0"/>
          </a:p>
          <a:p>
            <a:pPr algn="just"/>
            <a:r>
              <a:rPr lang="uk-UA" sz="2800" i="1" dirty="0" err="1"/>
              <a:t>Геометризація</a:t>
            </a:r>
            <a:r>
              <a:rPr lang="uk-UA" sz="2800" i="1" dirty="0"/>
              <a:t> властивостей</a:t>
            </a:r>
            <a:r>
              <a:rPr lang="uk-UA" sz="2800" dirty="0"/>
              <a:t> – займається вивченням якісних властивостей корисних копалин (вміст корисних і шкідливих компонентів та </a:t>
            </a:r>
            <a:r>
              <a:rPr lang="uk-UA" sz="2800" dirty="0" err="1"/>
              <a:t>вміщуючих</a:t>
            </a:r>
            <a:r>
              <a:rPr lang="uk-UA" sz="2800" dirty="0"/>
              <a:t> порід), а також їх просторовим розподілом. Обидві </a:t>
            </a:r>
            <a:r>
              <a:rPr lang="uk-UA" sz="2800" dirty="0" err="1"/>
              <a:t>геометризації</a:t>
            </a:r>
            <a:r>
              <a:rPr lang="uk-UA" sz="2800" dirty="0"/>
              <a:t> пов’язані між собою і окремо одна від одної не виконуються.</a:t>
            </a:r>
            <a:endParaRPr lang="ru-UA" sz="28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7655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FB96C3-1A3A-430A-8E2D-080F49310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5" y="1012874"/>
            <a:ext cx="11254153" cy="4856220"/>
          </a:xfrm>
        </p:spPr>
        <p:txBody>
          <a:bodyPr/>
          <a:lstStyle/>
          <a:p>
            <a:pPr algn="just"/>
            <a:r>
              <a:rPr lang="ru-RU" sz="2400" dirty="0" err="1"/>
              <a:t>Створюючи</a:t>
            </a:r>
            <a:r>
              <a:rPr lang="ru-RU" sz="2400" dirty="0"/>
              <a:t> </a:t>
            </a:r>
            <a:r>
              <a:rPr lang="ru-RU" sz="2400" dirty="0" err="1"/>
              <a:t>таку</a:t>
            </a:r>
            <a:r>
              <a:rPr lang="ru-RU" sz="2400" dirty="0"/>
              <a:t> модель,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здійснюючи</a:t>
            </a:r>
            <a:r>
              <a:rPr lang="ru-RU" sz="2400" dirty="0"/>
              <a:t> </a:t>
            </a:r>
            <a:r>
              <a:rPr lang="ru-RU" sz="2400" dirty="0" err="1"/>
              <a:t>геометризацію</a:t>
            </a:r>
            <a:r>
              <a:rPr lang="ru-RU" sz="2400" dirty="0"/>
              <a:t> </a:t>
            </a:r>
            <a:r>
              <a:rPr lang="ru-RU" sz="2400" dirty="0" err="1"/>
              <a:t>родовищ</a:t>
            </a:r>
            <a:r>
              <a:rPr lang="ru-RU" sz="2400" dirty="0"/>
              <a:t>, </a:t>
            </a:r>
            <a:r>
              <a:rPr lang="ru-RU" sz="2400" dirty="0" err="1"/>
              <a:t>використовують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методи</a:t>
            </a:r>
            <a:r>
              <a:rPr lang="ru-RU" sz="2400" dirty="0"/>
              <a:t>:</a:t>
            </a:r>
          </a:p>
          <a:p>
            <a:r>
              <a:rPr lang="ru-RU" sz="2400" dirty="0"/>
              <a:t>– метод </a:t>
            </a:r>
            <a:r>
              <a:rPr lang="ru-RU" sz="2400" dirty="0" err="1"/>
              <a:t>геологічних</a:t>
            </a:r>
            <a:r>
              <a:rPr lang="ru-RU" sz="2400" dirty="0"/>
              <a:t> </a:t>
            </a:r>
            <a:r>
              <a:rPr lang="ru-RU" sz="2400" dirty="0" err="1"/>
              <a:t>розрізів</a:t>
            </a:r>
            <a:r>
              <a:rPr lang="ru-RU" sz="2400" dirty="0"/>
              <a:t> (</a:t>
            </a:r>
            <a:r>
              <a:rPr lang="ru-RU" sz="2400" dirty="0" err="1"/>
              <a:t>перерізів</a:t>
            </a:r>
            <a:r>
              <a:rPr lang="ru-RU" sz="2400" dirty="0"/>
              <a:t>) і </a:t>
            </a:r>
            <a:r>
              <a:rPr lang="ru-RU" sz="2400" dirty="0" err="1"/>
              <a:t>профілів</a:t>
            </a:r>
            <a:r>
              <a:rPr lang="ru-RU" sz="2400" dirty="0"/>
              <a:t>;</a:t>
            </a:r>
          </a:p>
          <a:p>
            <a:r>
              <a:rPr lang="ru-RU" sz="2400" dirty="0"/>
              <a:t>– метод </a:t>
            </a:r>
            <a:r>
              <a:rPr lang="ru-RU" sz="2400" dirty="0" err="1"/>
              <a:t>ізоліній</a:t>
            </a:r>
            <a:r>
              <a:rPr lang="ru-RU" sz="2400" dirty="0"/>
              <a:t>;</a:t>
            </a:r>
          </a:p>
          <a:p>
            <a:r>
              <a:rPr lang="ru-RU" sz="2400" dirty="0"/>
              <a:t>– метод </a:t>
            </a:r>
            <a:r>
              <a:rPr lang="ru-RU" sz="2400" dirty="0" err="1"/>
              <a:t>об’ємних</a:t>
            </a:r>
            <a:r>
              <a:rPr lang="ru-RU" sz="2400" dirty="0"/>
              <a:t> </a:t>
            </a:r>
            <a:r>
              <a:rPr lang="ru-RU" sz="2400" dirty="0" err="1"/>
              <a:t>наочних</a:t>
            </a:r>
            <a:r>
              <a:rPr lang="ru-RU" sz="2400" dirty="0"/>
              <a:t> </a:t>
            </a:r>
            <a:r>
              <a:rPr lang="ru-RU" sz="2400" dirty="0" err="1"/>
              <a:t>графіків</a:t>
            </a:r>
            <a:r>
              <a:rPr lang="ru-RU" sz="2400" dirty="0"/>
              <a:t>;</a:t>
            </a:r>
          </a:p>
          <a:p>
            <a:r>
              <a:rPr lang="ru-RU" sz="2400" dirty="0"/>
              <a:t>– метод </a:t>
            </a:r>
            <a:r>
              <a:rPr lang="ru-RU" sz="2400" dirty="0" err="1"/>
              <a:t>моделювання</a:t>
            </a:r>
            <a:r>
              <a:rPr lang="ru-RU" sz="2400" dirty="0"/>
              <a:t>, в тому </a:t>
            </a:r>
            <a:r>
              <a:rPr lang="ru-RU" sz="2400" dirty="0" err="1"/>
              <a:t>числі</a:t>
            </a:r>
            <a:r>
              <a:rPr lang="ru-RU" sz="2400" dirty="0"/>
              <a:t> з </a:t>
            </a:r>
            <a:r>
              <a:rPr lang="ru-RU" sz="2400" dirty="0" err="1"/>
              <a:t>використанням</a:t>
            </a:r>
            <a:r>
              <a:rPr lang="ru-RU" sz="2400" dirty="0"/>
              <a:t> </a:t>
            </a:r>
            <a:r>
              <a:rPr lang="ru-RU" sz="2400" dirty="0" err="1"/>
              <a:t>обчислювальних</a:t>
            </a:r>
            <a:r>
              <a:rPr lang="ru-RU" sz="2400" dirty="0"/>
              <a:t> машин;</a:t>
            </a:r>
          </a:p>
          <a:p>
            <a:r>
              <a:rPr lang="ru-RU" sz="2400" dirty="0"/>
              <a:t>– метод </a:t>
            </a:r>
            <a:r>
              <a:rPr lang="ru-RU" sz="2400" dirty="0" err="1"/>
              <a:t>циклографічних</a:t>
            </a:r>
            <a:r>
              <a:rPr lang="ru-RU" sz="2400" dirty="0"/>
              <a:t> </a:t>
            </a:r>
            <a:r>
              <a:rPr lang="ru-RU" sz="2400" dirty="0" err="1"/>
              <a:t>проекцій</a:t>
            </a:r>
            <a:r>
              <a:rPr lang="ru-RU" sz="2400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2960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9B5498-8B47-4EFE-A396-43FA6EAA0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96948"/>
            <a:ext cx="11704320" cy="5672145"/>
          </a:xfrm>
        </p:spPr>
        <p:txBody>
          <a:bodyPr/>
          <a:lstStyle/>
          <a:p>
            <a:pPr algn="just"/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Залежно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того, яку сторону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переважно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вивчають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розрізняють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наступні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види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геометризації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геометризацію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форми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покладів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умов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їх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залягання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геометризацію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розміщення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фізико-хімічних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технологічних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властивостей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покладів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вміщуючих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порід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геометризацію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процесів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відбувалися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відбуваються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надрах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90325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08D93B-11F1-4290-BF76-E0E337E58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3" y="225085"/>
            <a:ext cx="10480431" cy="5176910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геометризації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складається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 таких </a:t>
            </a:r>
            <a:r>
              <a:rPr lang="ru-RU" sz="3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етапів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проведення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спостережень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збирання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під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час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розвідки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розробки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документування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цих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робіт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систематизація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попереднє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опрацювання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спостережень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матері-алів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а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також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оцінка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точності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вихідної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опрацювання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математичними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описовими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методами;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складання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побудова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геолого-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геометричної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математичної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моделі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оцінка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її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точності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використання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одержаної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моделі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при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розв’язуванні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низки </a:t>
            </a:r>
            <a:r>
              <a:rPr lang="ru-RU" sz="3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гірничих</a:t>
            </a: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задач.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0699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4CBA0B-2957-4670-A226-C87282969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0"/>
            <a:ext cx="10058400" cy="3429000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Залежно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реальних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умов,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етапу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вивчення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характеру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вихідної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геолого-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маркшейдерської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інформації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конкретних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задач,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висуває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промисловість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поділяється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регіональну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детально-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розвідувальну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експлуатаційну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U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64016EC-F8FD-4DC9-820D-5782AB0DD477}"/>
              </a:ext>
            </a:extLst>
          </p:cNvPr>
          <p:cNvSpPr/>
          <p:nvPr/>
        </p:nvSpPr>
        <p:spPr>
          <a:xfrm>
            <a:off x="881575" y="3682610"/>
            <a:ext cx="1085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Розрізняють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загальну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методику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родовищ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копалин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частинні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конкретні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U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364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CAF020-9EBE-4DF3-AF8A-1168029FF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995" y="773723"/>
            <a:ext cx="10649242" cy="509537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Об’єктами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аналізу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як науки за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висловлюванням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її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основоположника П. К.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Соболевського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є три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моменти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життя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Землі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фор-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властивості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Тобто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якщо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говорити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конкретніше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об’єктами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геометризації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є: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показники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форми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якості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процесів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пов’язаних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єдністю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свого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походження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характеризують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поклад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Показником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ознакою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об’єкта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надр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називають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будь-яку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фізич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-ну,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хімічну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геологічну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геометричну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та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іншу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властивість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покладу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вміщуючої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породи, яку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можна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безпосередньо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або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непрямо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виміряти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визначити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виразити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числом.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Наприклад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потужність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об’ємна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маса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процентний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вміст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корисних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шкідливих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компонентів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елементи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залягання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глибина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вологість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пористість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тріщинуватість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тощо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5403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97464E8-E6BD-4C4E-BCD4-77B2DCE457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A1A102-DC42-48A8-BDDC-250C3317D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193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7A4964E-33C0-4563-92BB-988B2C925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7682A25-42C8-4715-BF21-184A2A338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736393-45A9-49C6-90FF-3486BD423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83AD8F8B-6BDD-4751-800C-E84F1A8FA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21D79A-75FF-4A04-80E0-85755EA72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graphicFrame>
        <p:nvGraphicFramePr>
          <p:cNvPr id="7" name="TextBox 2">
            <a:extLst>
              <a:ext uri="{FF2B5EF4-FFF2-40B4-BE49-F238E27FC236}">
                <a16:creationId xmlns:a16="http://schemas.microsoft.com/office/drawing/2014/main" id="{C532ED93-51EF-527B-FC25-965603ED3F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8463834"/>
              </p:ext>
            </p:extLst>
          </p:nvPr>
        </p:nvGraphicFramePr>
        <p:xfrm>
          <a:off x="633413" y="639763"/>
          <a:ext cx="11460616" cy="485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515820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</TotalTime>
  <Words>631</Words>
  <Application>Microsoft Office PowerPoint</Application>
  <PresentationFormat>Широкий екран</PresentationFormat>
  <Paragraphs>67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Ретро</vt:lpstr>
      <vt:lpstr>Геометризація родовищ корисних копалин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Геометризація родовищ корисних копалин</dc:title>
  <dc:creator>US2UA</dc:creator>
  <cp:lastModifiedBy>Марина Куницька</cp:lastModifiedBy>
  <cp:revision>14</cp:revision>
  <dcterms:created xsi:type="dcterms:W3CDTF">2021-11-02T23:45:53Z</dcterms:created>
  <dcterms:modified xsi:type="dcterms:W3CDTF">2026-01-25T15:42:51Z</dcterms:modified>
</cp:coreProperties>
</file>