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885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200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9151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0780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4910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6894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38882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601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008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335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324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8512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734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424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1073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194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8F3CE-6781-4D25-95A9-925002145FED}" type="datetimeFigureOut">
              <a:rPr lang="ru-UA" smtClean="0"/>
              <a:t>01/21/2026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84B5B22-943F-462A-954E-4A81ABFFACB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59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AF4F3-2626-4E7C-80E2-BE2019EDD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742071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uk-UA" sz="6000" dirty="0"/>
              <a:t>Гідромонітори</a:t>
            </a:r>
            <a:endParaRPr lang="ru-UA" sz="6000" dirty="0"/>
          </a:p>
        </p:txBody>
      </p:sp>
    </p:spTree>
    <p:extLst>
      <p:ext uri="{BB962C8B-B14F-4D97-AF65-F5344CB8AC3E}">
        <p14:creationId xmlns:p14="http://schemas.microsoft.com/office/powerpoint/2010/main" val="15638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D619C9-B609-409B-B10E-A32DD4A96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875" y="3233866"/>
            <a:ext cx="4000786" cy="2996727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D69A4866-EEFD-4F72-A510-5E37431D2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2668" y="627407"/>
            <a:ext cx="4532116" cy="28619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F07A21-0941-4B7E-9059-E467991BE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2126" y="627407"/>
            <a:ext cx="4355758" cy="286190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853A025-BDBE-433D-BFF9-F126763CC5E9}"/>
              </a:ext>
            </a:extLst>
          </p:cNvPr>
          <p:cNvSpPr/>
          <p:nvPr/>
        </p:nvSpPr>
        <p:spPr>
          <a:xfrm>
            <a:off x="2846293" y="6095772"/>
            <a:ext cx="7213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/>
              <a:t>Загальний</a:t>
            </a:r>
            <a:r>
              <a:rPr lang="ru-RU" sz="2800" dirty="0"/>
              <a:t> </a:t>
            </a:r>
            <a:r>
              <a:rPr lang="ru-RU" sz="2800" dirty="0" err="1"/>
              <a:t>вигляд</a:t>
            </a:r>
            <a:r>
              <a:rPr lang="ru-RU" sz="2800" dirty="0"/>
              <a:t> </a:t>
            </a:r>
            <a:r>
              <a:rPr lang="ru-RU" sz="2800" dirty="0" err="1"/>
              <a:t>гідромонітору</a:t>
            </a:r>
            <a:r>
              <a:rPr lang="ru-RU" sz="2800" dirty="0"/>
              <a:t> у </a:t>
            </a:r>
            <a:r>
              <a:rPr lang="ru-RU" sz="2800" dirty="0" err="1"/>
              <a:t>вибої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117064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79B67509-1836-4790-830B-DA3EE9BA7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9133" y="556592"/>
            <a:ext cx="7173580" cy="428534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3937EF9-C55E-4E14-AF51-985343D3225F}"/>
              </a:ext>
            </a:extLst>
          </p:cNvPr>
          <p:cNvSpPr/>
          <p:nvPr/>
        </p:nvSpPr>
        <p:spPr>
          <a:xfrm>
            <a:off x="2158026" y="5021422"/>
            <a:ext cx="9901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Схеми</a:t>
            </a:r>
            <a:r>
              <a:rPr lang="ru-RU" sz="2400" dirty="0"/>
              <a:t> </a:t>
            </a:r>
            <a:r>
              <a:rPr lang="ru-RU" sz="2400" dirty="0" err="1"/>
              <a:t>гідромоніторів</a:t>
            </a:r>
            <a:r>
              <a:rPr lang="ru-RU" sz="2400" dirty="0"/>
              <a:t> з </a:t>
            </a:r>
            <a:r>
              <a:rPr lang="ru-RU" sz="2400" dirty="0" err="1"/>
              <a:t>двостороннім</a:t>
            </a:r>
            <a:r>
              <a:rPr lang="ru-RU" sz="2400" dirty="0"/>
              <a:t> (а), </a:t>
            </a:r>
            <a:r>
              <a:rPr lang="ru-RU" sz="2400" dirty="0" err="1"/>
              <a:t>одностороннім</a:t>
            </a:r>
            <a:r>
              <a:rPr lang="ru-RU" sz="2400" dirty="0"/>
              <a:t> (б) і </a:t>
            </a:r>
            <a:r>
              <a:rPr lang="ru-RU" sz="2400" dirty="0" err="1"/>
              <a:t>центральним</a:t>
            </a:r>
            <a:r>
              <a:rPr lang="ru-RU" sz="2400" dirty="0"/>
              <a:t> (в) </a:t>
            </a:r>
            <a:r>
              <a:rPr lang="ru-RU" sz="2400" dirty="0" err="1"/>
              <a:t>підводами</a:t>
            </a:r>
            <a:r>
              <a:rPr lang="ru-RU" sz="2400" dirty="0"/>
              <a:t> води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420038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44F266B-BD72-4840-A084-010150DC8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2438" y="104487"/>
            <a:ext cx="3542289" cy="3765425"/>
          </a:xfrm>
          <a:prstGeom prst="rect">
            <a:avLst/>
          </a:prstGeom>
        </p:spPr>
      </p:pic>
      <p:pic>
        <p:nvPicPr>
          <p:cNvPr id="1028" name="Picture 4" descr="Гидромонитор">
            <a:extLst>
              <a:ext uri="{FF2B5EF4-FFF2-40B4-BE49-F238E27FC236}">
                <a16:creationId xmlns:a16="http://schemas.microsoft.com/office/drawing/2014/main" id="{AB52D6B1-A935-4992-9F97-82E34C46A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5" y="0"/>
            <a:ext cx="4600125" cy="37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84F675-505F-42DC-AAD3-846B2247B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663" y="3869912"/>
            <a:ext cx="5939111" cy="240592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027BA2-5020-46FC-96BC-53E8E18B1386}"/>
              </a:ext>
            </a:extLst>
          </p:cNvPr>
          <p:cNvSpPr/>
          <p:nvPr/>
        </p:nvSpPr>
        <p:spPr>
          <a:xfrm>
            <a:off x="5041751" y="3244334"/>
            <a:ext cx="2773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Схеми</a:t>
            </a:r>
            <a:r>
              <a:rPr lang="ru-RU" dirty="0"/>
              <a:t> </a:t>
            </a:r>
            <a:r>
              <a:rPr lang="ru-RU" dirty="0" err="1"/>
              <a:t>гідромоніторів</a:t>
            </a:r>
            <a:r>
              <a:rPr lang="ru-RU" dirty="0"/>
              <a:t>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984366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93.png">
            <a:extLst>
              <a:ext uri="{FF2B5EF4-FFF2-40B4-BE49-F238E27FC236}">
                <a16:creationId xmlns:a16="http://schemas.microsoft.com/office/drawing/2014/main" id="{AA960028-DB21-4606-9FF9-365AF20B720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8015" y="1156947"/>
            <a:ext cx="8338311" cy="379583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602CA4-7C13-4E9E-B597-BAAA1B6A4A6E}"/>
              </a:ext>
            </a:extLst>
          </p:cNvPr>
          <p:cNvSpPr/>
          <p:nvPr/>
        </p:nvSpPr>
        <p:spPr>
          <a:xfrm>
            <a:off x="3535875" y="5239388"/>
            <a:ext cx="5870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/>
              <a:t>Конструктивна схема гідромонітора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231762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CECFE69-F120-4E02-BC5F-E91813962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256" y="201228"/>
            <a:ext cx="9329006" cy="398284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812D43F-EF67-4DEC-8F0B-97E27BDEADB9}"/>
              </a:ext>
            </a:extLst>
          </p:cNvPr>
          <p:cNvSpPr/>
          <p:nvPr/>
        </p:nvSpPr>
        <p:spPr>
          <a:xfrm>
            <a:off x="748145" y="4348448"/>
            <a:ext cx="11125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605" marR="359410" algn="ctr">
              <a:spcAft>
                <a:spcPts val="0"/>
              </a:spcAft>
            </a:pPr>
            <a:r>
              <a:rPr lang="uk-UA" sz="2400" dirty="0"/>
              <a:t>Конструктивна схема гідромонітора з дистанційним керуванням: 1 – гідромонітор; 2,3 – гідроциліндри; 4 – рукава високого тиску;</a:t>
            </a:r>
            <a:endParaRPr lang="ru-UA" sz="2400" dirty="0"/>
          </a:p>
          <a:p>
            <a:r>
              <a:rPr lang="uk-UA" sz="2400" dirty="0"/>
              <a:t>5 – </a:t>
            </a:r>
            <a:r>
              <a:rPr lang="uk-UA" sz="2400" dirty="0" err="1"/>
              <a:t>гідрозамок</a:t>
            </a:r>
            <a:r>
              <a:rPr lang="uk-UA" sz="2400" dirty="0"/>
              <a:t>; 6 – насосна станція гідроприводу; 7 – переносний пульт керування; 8 – кабіна машиніста; 9 – візки; 10 – шарнір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369407522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78</Words>
  <Application>Microsoft Office PowerPoint</Application>
  <PresentationFormat>Широкий екран</PresentationFormat>
  <Paragraphs>7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Легкий дым</vt:lpstr>
      <vt:lpstr>Гідромонітори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Гідромонітори</dc:title>
  <dc:creator>US2UA</dc:creator>
  <cp:lastModifiedBy>Andrii Kryvoruchko</cp:lastModifiedBy>
  <cp:revision>7</cp:revision>
  <dcterms:created xsi:type="dcterms:W3CDTF">2022-05-25T06:59:16Z</dcterms:created>
  <dcterms:modified xsi:type="dcterms:W3CDTF">2026-01-21T18:32:34Z</dcterms:modified>
</cp:coreProperties>
</file>