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7" r:id="rId2"/>
    <p:sldId id="258" r:id="rId3"/>
    <p:sldId id="259" r:id="rId4"/>
    <p:sldId id="263" r:id="rId5"/>
    <p:sldId id="260" r:id="rId6"/>
    <p:sldId id="261" r:id="rId7"/>
    <p:sldId id="262" r:id="rId8"/>
    <p:sldId id="256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4133D-6BC6-4B9F-8933-5B01B384205C}" type="datetimeFigureOut">
              <a:rPr lang="ru-UA" smtClean="0"/>
              <a:t>07.07.2022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EDC0-915D-4F23-AE3E-9CBCDE6D21F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8492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4133D-6BC6-4B9F-8933-5B01B384205C}" type="datetimeFigureOut">
              <a:rPr lang="ru-UA" smtClean="0"/>
              <a:t>07.07.2022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EDC0-915D-4F23-AE3E-9CBCDE6D21F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90928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4133D-6BC6-4B9F-8933-5B01B384205C}" type="datetimeFigureOut">
              <a:rPr lang="ru-UA" smtClean="0"/>
              <a:t>07.07.2022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EDC0-915D-4F23-AE3E-9CBCDE6D21F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55451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4133D-6BC6-4B9F-8933-5B01B384205C}" type="datetimeFigureOut">
              <a:rPr lang="ru-UA" smtClean="0"/>
              <a:t>07.07.2022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EDC0-915D-4F23-AE3E-9CBCDE6D21F0}" type="slidenum">
              <a:rPr lang="ru-UA" smtClean="0"/>
              <a:t>‹#›</a:t>
            </a:fld>
            <a:endParaRPr lang="ru-UA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01134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4133D-6BC6-4B9F-8933-5B01B384205C}" type="datetimeFigureOut">
              <a:rPr lang="ru-UA" smtClean="0"/>
              <a:t>07.07.2022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EDC0-915D-4F23-AE3E-9CBCDE6D21F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49869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4133D-6BC6-4B9F-8933-5B01B384205C}" type="datetimeFigureOut">
              <a:rPr lang="ru-UA" smtClean="0"/>
              <a:t>07.07.2022</a:t>
            </a:fld>
            <a:endParaRPr lang="ru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EDC0-915D-4F23-AE3E-9CBCDE6D21F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997095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4133D-6BC6-4B9F-8933-5B01B384205C}" type="datetimeFigureOut">
              <a:rPr lang="ru-UA" smtClean="0"/>
              <a:t>07.07.2022</a:t>
            </a:fld>
            <a:endParaRPr lang="ru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EDC0-915D-4F23-AE3E-9CBCDE6D21F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28078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4133D-6BC6-4B9F-8933-5B01B384205C}" type="datetimeFigureOut">
              <a:rPr lang="ru-UA" smtClean="0"/>
              <a:t>07.07.2022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EDC0-915D-4F23-AE3E-9CBCDE6D21F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92888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4133D-6BC6-4B9F-8933-5B01B384205C}" type="datetimeFigureOut">
              <a:rPr lang="ru-UA" smtClean="0"/>
              <a:t>07.07.2022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EDC0-915D-4F23-AE3E-9CBCDE6D21F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625503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4133D-6BC6-4B9F-8933-5B01B384205C}" type="datetimeFigureOut">
              <a:rPr lang="ru-UA" smtClean="0"/>
              <a:t>07.07.2022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EDC0-915D-4F23-AE3E-9CBCDE6D21F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8489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4133D-6BC6-4B9F-8933-5B01B384205C}" type="datetimeFigureOut">
              <a:rPr lang="ru-UA" smtClean="0"/>
              <a:t>07.07.2022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EDC0-915D-4F23-AE3E-9CBCDE6D21F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07913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4133D-6BC6-4B9F-8933-5B01B384205C}" type="datetimeFigureOut">
              <a:rPr lang="ru-UA" smtClean="0"/>
              <a:t>07.07.2022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EDC0-915D-4F23-AE3E-9CBCDE6D21F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02654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4133D-6BC6-4B9F-8933-5B01B384205C}" type="datetimeFigureOut">
              <a:rPr lang="ru-UA" smtClean="0"/>
              <a:t>07.07.2022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EDC0-915D-4F23-AE3E-9CBCDE6D21F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39430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4133D-6BC6-4B9F-8933-5B01B384205C}" type="datetimeFigureOut">
              <a:rPr lang="ru-UA" smtClean="0"/>
              <a:t>07.07.2022</a:t>
            </a:fld>
            <a:endParaRPr lang="ru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EDC0-915D-4F23-AE3E-9CBCDE6D21F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54099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4133D-6BC6-4B9F-8933-5B01B384205C}" type="datetimeFigureOut">
              <a:rPr lang="ru-UA" smtClean="0"/>
              <a:t>07.07.2022</a:t>
            </a:fld>
            <a:endParaRPr lang="ru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EDC0-915D-4F23-AE3E-9CBCDE6D21F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03868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4133D-6BC6-4B9F-8933-5B01B384205C}" type="datetimeFigureOut">
              <a:rPr lang="ru-UA" smtClean="0"/>
              <a:t>07.07.2022</a:t>
            </a:fld>
            <a:endParaRPr lang="ru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EDC0-915D-4F23-AE3E-9CBCDE6D21F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45980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4133D-6BC6-4B9F-8933-5B01B384205C}" type="datetimeFigureOut">
              <a:rPr lang="ru-UA" smtClean="0"/>
              <a:t>07.07.2022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EDC0-915D-4F23-AE3E-9CBCDE6D21F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35496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4133D-6BC6-4B9F-8933-5B01B384205C}" type="datetimeFigureOut">
              <a:rPr lang="ru-UA" smtClean="0"/>
              <a:t>07.07.2022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EDC0-915D-4F23-AE3E-9CBCDE6D21F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99615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264133D-6BC6-4B9F-8933-5B01B384205C}" type="datetimeFigureOut">
              <a:rPr lang="ru-UA" smtClean="0"/>
              <a:t>07.07.2022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92EEDC0-915D-4F23-AE3E-9CBCDE6D21F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01808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3C3F42-C40C-442F-BB67-DC3085A3B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781" y="427162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uk-UA" sz="5400" b="1" i="1" dirty="0"/>
              <a:t>Багатоківшеві екскаватори</a:t>
            </a:r>
            <a:endParaRPr lang="ru-UA" sz="5400" i="1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0F67D34-5BCF-4D85-BB15-C2E2A6944A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0497" y="1514671"/>
            <a:ext cx="3038118" cy="2277042"/>
          </a:xfrm>
          <a:prstGeom prst="rect">
            <a:avLst/>
          </a:prstGeom>
        </p:spPr>
      </p:pic>
      <p:pic>
        <p:nvPicPr>
          <p:cNvPr id="5" name="image64.jpeg">
            <a:extLst>
              <a:ext uri="{FF2B5EF4-FFF2-40B4-BE49-F238E27FC236}">
                <a16:creationId xmlns:a16="http://schemas.microsoft.com/office/drawing/2014/main" id="{FEE83FAE-DEAB-438B-ACE9-FDD12A858D4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45391" y="2447778"/>
            <a:ext cx="4632251" cy="3176734"/>
          </a:xfrm>
          <a:prstGeom prst="rect">
            <a:avLst/>
          </a:prstGeom>
        </p:spPr>
      </p:pic>
      <p:pic>
        <p:nvPicPr>
          <p:cNvPr id="6" name="image62.png">
            <a:extLst>
              <a:ext uri="{FF2B5EF4-FFF2-40B4-BE49-F238E27FC236}">
                <a16:creationId xmlns:a16="http://schemas.microsoft.com/office/drawing/2014/main" id="{4DF54376-E12E-454A-9205-BE306D9949F2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0497" y="4879222"/>
            <a:ext cx="3642141" cy="176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852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2494A9-5DB2-49D4-A1E5-071774C39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/>
              <a:t>Ілья</a:t>
            </a:r>
            <a:r>
              <a:rPr lang="uk-UA" dirty="0"/>
              <a:t> шостак</a:t>
            </a:r>
            <a:endParaRPr lang="ru-UA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7E09D3C-B4BE-4108-8999-32C6245D421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783461" y="1716881"/>
            <a:ext cx="6090504" cy="342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87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BEB67C-581F-43BF-891C-AD3BC7225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E2D15B3-BE33-4B7B-B59C-E45E9419120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34158" y="502575"/>
            <a:ext cx="6090504" cy="342423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799FF9C-8246-4364-9141-6D4AFFF63D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1570" y="2982351"/>
            <a:ext cx="6890429" cy="387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750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9F4260-6E7A-450C-BA47-BFB3065FF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+</a:t>
            </a:r>
            <a:r>
              <a:rPr lang="uk-UA" dirty="0" err="1"/>
              <a:t>ярослав</a:t>
            </a:r>
            <a:r>
              <a:rPr lang="uk-UA" dirty="0"/>
              <a:t> </a:t>
            </a:r>
            <a:r>
              <a:rPr lang="uk-UA" dirty="0" err="1"/>
              <a:t>зелінський</a:t>
            </a:r>
            <a:endParaRPr lang="ru-UA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B9422CF-4B96-4112-A8D9-416D4E11469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050748" y="2366963"/>
            <a:ext cx="6090504" cy="342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970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E10525-4ECE-45D5-A161-3E8BD9AFC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B74A759-826A-449D-BC8B-1EB0D9F257C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751745" y="-183342"/>
            <a:ext cx="6090504" cy="342423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13E94C2-A984-45FB-8BB0-BFE631167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65" y="2854030"/>
            <a:ext cx="6364980" cy="357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555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CE12FE-3970-4FC0-B866-F3DD28E7D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Ярослав </a:t>
            </a:r>
            <a:r>
              <a:rPr lang="uk-UA"/>
              <a:t>ковалевський</a:t>
            </a:r>
            <a:endParaRPr lang="ru-UA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083FB40-21AD-4358-B784-58B5D323437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050748" y="2366963"/>
            <a:ext cx="6090504" cy="342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478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BB612F-9FCC-4EDA-9FC5-29164B11E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707" y="258985"/>
            <a:ext cx="8911687" cy="1280890"/>
          </a:xfrm>
        </p:spPr>
        <p:txBody>
          <a:bodyPr/>
          <a:lstStyle/>
          <a:p>
            <a:r>
              <a:rPr lang="uk-UA" dirty="0"/>
              <a:t>Ланцюгові екскаватори</a:t>
            </a:r>
            <a:endParaRPr lang="ru-UA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496198E-3EC4-4A0C-B2C2-700B1AC9B5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14791"/>
            <a:ext cx="5041088" cy="377825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D9CE162-7988-4BE8-85D3-E87663F3FF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3404" y="1863432"/>
            <a:ext cx="4900922" cy="244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444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8F66A1-CCB2-4400-BE62-599416AE7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6833" y="145808"/>
            <a:ext cx="8911687" cy="1280890"/>
          </a:xfrm>
        </p:spPr>
        <p:txBody>
          <a:bodyPr/>
          <a:lstStyle/>
          <a:p>
            <a:r>
              <a:rPr lang="uk-UA" dirty="0"/>
              <a:t>Конструктивна схема ланцюгового екскаватора</a:t>
            </a:r>
            <a:endParaRPr lang="ru-UA" dirty="0"/>
          </a:p>
        </p:txBody>
      </p:sp>
      <p:pic>
        <p:nvPicPr>
          <p:cNvPr id="4" name="image61.png">
            <a:extLst>
              <a:ext uri="{FF2B5EF4-FFF2-40B4-BE49-F238E27FC236}">
                <a16:creationId xmlns:a16="http://schemas.microsoft.com/office/drawing/2014/main" id="{FE91CCAC-AEF9-47AD-A488-2D11E129094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839" y="1591640"/>
            <a:ext cx="7582089" cy="4358994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9D2C68C-59C4-4765-86AD-59A7D8392941}"/>
              </a:ext>
            </a:extLst>
          </p:cNvPr>
          <p:cNvSpPr/>
          <p:nvPr/>
        </p:nvSpPr>
        <p:spPr>
          <a:xfrm>
            <a:off x="7715927" y="1060208"/>
            <a:ext cx="411500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Ланцюговий багатоківшевий екскаватор поздовжнього копання (рис.) при пересуванні вздовж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вибою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зачерпує гірську породу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ковшами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1, закріпленими на безкінечному ланцюзі, що рухається по ківшевій рамі 2 за допомогою привідної зірочки 3. Пересуваючись</a:t>
            </a:r>
            <a:r>
              <a:rPr lang="uk-UA" spc="3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вибоєм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spc="3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ковші</a:t>
            </a:r>
            <a:r>
              <a:rPr lang="uk-UA" spc="3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заповнюються</a:t>
            </a:r>
            <a:r>
              <a:rPr lang="uk-UA" spc="3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гірською</a:t>
            </a:r>
            <a:r>
              <a:rPr lang="uk-UA" spc="3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породою</a:t>
            </a:r>
            <a:r>
              <a:rPr lang="uk-UA" spc="3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uk-UA" spc="-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 </a:t>
            </a:r>
            <a:r>
              <a:rPr lang="ru-RU" spc="-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транспортують</a:t>
            </a:r>
            <a:r>
              <a:rPr lang="ru-RU" spc="-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-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її</a:t>
            </a:r>
            <a:r>
              <a:rPr lang="ru-RU" spc="-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-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приймальним</a:t>
            </a:r>
            <a:r>
              <a:rPr lang="ru-RU" spc="-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-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жолобом</a:t>
            </a:r>
            <a:r>
              <a:rPr lang="ru-RU" spc="-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4 до </a:t>
            </a:r>
            <a:r>
              <a:rPr lang="ru-RU" spc="-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привідного</a:t>
            </a:r>
            <a:r>
              <a:rPr lang="ru-RU" spc="-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барабана, де вони </a:t>
            </a:r>
            <a:r>
              <a:rPr lang="ru-RU" spc="-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перекидаються</a:t>
            </a:r>
            <a:r>
              <a:rPr lang="ru-RU" spc="-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й </a:t>
            </a:r>
            <a:r>
              <a:rPr lang="ru-RU" spc="-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висипають</a:t>
            </a:r>
            <a:r>
              <a:rPr lang="ru-RU" spc="-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породу в бункер </a:t>
            </a:r>
            <a:r>
              <a:rPr lang="ru-RU" spc="-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ru-RU" spc="-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spc="-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приймальні</a:t>
            </a:r>
            <a:r>
              <a:rPr lang="ru-RU" spc="-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-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проміжні</a:t>
            </a:r>
            <a:r>
              <a:rPr lang="ru-RU" spc="-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-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конвеєри</a:t>
            </a:r>
            <a:r>
              <a:rPr lang="ru-RU" spc="-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pc="-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звідки</a:t>
            </a:r>
            <a:r>
              <a:rPr lang="ru-RU" spc="-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вона через </a:t>
            </a:r>
            <a:r>
              <a:rPr lang="ru-RU" spc="-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навантажувальні</a:t>
            </a:r>
            <a:r>
              <a:rPr lang="ru-RU" spc="-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-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пристрої</a:t>
            </a:r>
            <a:r>
              <a:rPr lang="ru-RU" spc="-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-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потрапляє</a:t>
            </a:r>
            <a:r>
              <a:rPr lang="ru-RU" spc="-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ru-RU" spc="-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транспортний</a:t>
            </a:r>
            <a:r>
              <a:rPr lang="ru-RU" spc="-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сосуд.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642957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E5AE73-5D0A-4322-A677-DA7D24199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622" y="5064370"/>
            <a:ext cx="10702755" cy="1905000"/>
          </a:xfrm>
        </p:spPr>
        <p:txBody>
          <a:bodyPr>
            <a:normAutofit fontScale="90000"/>
          </a:bodyPr>
          <a:lstStyle/>
          <a:p>
            <a:r>
              <a:rPr lang="uk-UA" dirty="0"/>
              <a:t>Схеми ківшевих рам ланцюгових екскаваторів:</a:t>
            </a:r>
            <a:br>
              <a:rPr lang="ru-UA" dirty="0"/>
            </a:br>
            <a:r>
              <a:rPr lang="uk-UA" i="1" dirty="0"/>
              <a:t>а </a:t>
            </a:r>
            <a:r>
              <a:rPr lang="uk-UA" dirty="0"/>
              <a:t>– жорстка з вільно провісним ланцюгом; </a:t>
            </a:r>
            <a:r>
              <a:rPr lang="uk-UA" i="1" dirty="0"/>
              <a:t>б </a:t>
            </a:r>
            <a:r>
              <a:rPr lang="uk-UA" dirty="0"/>
              <a:t>– жорстка з напрямними для ланцюга й планувальною ланкою; </a:t>
            </a:r>
            <a:r>
              <a:rPr lang="uk-UA" i="1" dirty="0"/>
              <a:t>в </a:t>
            </a:r>
            <a:r>
              <a:rPr lang="uk-UA" dirty="0"/>
              <a:t>– шарнірна</a:t>
            </a:r>
            <a:br>
              <a:rPr lang="ru-UA" dirty="0"/>
            </a:br>
            <a:endParaRPr lang="ru-UA" dirty="0"/>
          </a:p>
        </p:txBody>
      </p:sp>
      <p:pic>
        <p:nvPicPr>
          <p:cNvPr id="4" name="image66.png">
            <a:extLst>
              <a:ext uri="{FF2B5EF4-FFF2-40B4-BE49-F238E27FC236}">
                <a16:creationId xmlns:a16="http://schemas.microsoft.com/office/drawing/2014/main" id="{724D7B52-568C-47F6-B5D4-1236E963A3E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16690" y="594564"/>
            <a:ext cx="9037131" cy="380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401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7160D4-28D2-4081-9C11-A0BF37119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5472" y="306333"/>
            <a:ext cx="8911687" cy="1280890"/>
          </a:xfrm>
        </p:spPr>
        <p:txBody>
          <a:bodyPr/>
          <a:lstStyle/>
          <a:p>
            <a:r>
              <a:rPr lang="uk-UA" dirty="0"/>
              <a:t>Загальний вигляд роторного екскаватора</a:t>
            </a:r>
            <a:endParaRPr lang="ru-UA" dirty="0"/>
          </a:p>
        </p:txBody>
      </p:sp>
      <p:pic>
        <p:nvPicPr>
          <p:cNvPr id="4" name="image64.jpeg">
            <a:extLst>
              <a:ext uri="{FF2B5EF4-FFF2-40B4-BE49-F238E27FC236}">
                <a16:creationId xmlns:a16="http://schemas.microsoft.com/office/drawing/2014/main" id="{8C88CD41-059F-4BE0-B66A-AABD37A97B0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88936" y="1739705"/>
            <a:ext cx="5130552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29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A50A60-6E9A-406D-8A93-B872F9F0E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7696" y="188011"/>
            <a:ext cx="8911687" cy="1280890"/>
          </a:xfrm>
        </p:spPr>
        <p:txBody>
          <a:bodyPr/>
          <a:lstStyle/>
          <a:p>
            <a:r>
              <a:rPr lang="uk-UA" dirty="0"/>
              <a:t>Конструктивна схема роторного екскаватора з висувним візком</a:t>
            </a:r>
            <a:endParaRPr lang="ru-UA" dirty="0"/>
          </a:p>
        </p:txBody>
      </p:sp>
      <p:pic>
        <p:nvPicPr>
          <p:cNvPr id="4" name="image65.png">
            <a:extLst>
              <a:ext uri="{FF2B5EF4-FFF2-40B4-BE49-F238E27FC236}">
                <a16:creationId xmlns:a16="http://schemas.microsoft.com/office/drawing/2014/main" id="{EBD7E037-FD9D-40ED-B1B7-201E80B4EE3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00223" y="1892932"/>
            <a:ext cx="8773770" cy="440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17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67.png">
            <a:extLst>
              <a:ext uri="{FF2B5EF4-FFF2-40B4-BE49-F238E27FC236}">
                <a16:creationId xmlns:a16="http://schemas.microsoft.com/office/drawing/2014/main" id="{74E5777C-6D91-4B05-9544-D8949799BDE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1527" y="324238"/>
            <a:ext cx="9733138" cy="499335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45B007A-5FF7-4B80-96C2-F2C3A072CAED}"/>
              </a:ext>
            </a:extLst>
          </p:cNvPr>
          <p:cNvSpPr/>
          <p:nvPr/>
        </p:nvSpPr>
        <p:spPr>
          <a:xfrm>
            <a:off x="1349007" y="5317588"/>
            <a:ext cx="94581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610" marR="191770" algn="ctr">
              <a:spcBef>
                <a:spcPts val="340"/>
              </a:spcBef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Схеми</a:t>
            </a:r>
            <a:r>
              <a:rPr lang="uk-UA" sz="2400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основних</a:t>
            </a:r>
            <a:r>
              <a:rPr lang="uk-UA" sz="2400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типів</a:t>
            </a:r>
            <a:r>
              <a:rPr lang="uk-UA" sz="2400" spc="-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роторів</a:t>
            </a:r>
            <a:r>
              <a:rPr lang="uk-UA" sz="2400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2400" spc="-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гравітаційним</a:t>
            </a:r>
            <a:r>
              <a:rPr lang="uk-UA" sz="2400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розвантаженням:</a:t>
            </a:r>
            <a:endParaRPr lang="ru-UA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камерний;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безкамерний;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напівкамерний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та з інерційним розвантаженням: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uk-UA" i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без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підняття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матеріалу;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uk-UA" i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підняттям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матеріалу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через центр ротора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222222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883CDA0-4E6B-43D8-A331-09487AC433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2400E3D-1D7E-40EB-8405-5B79ADBB4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192" y="1255171"/>
            <a:ext cx="8504336" cy="526205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7C100-D577-4CF4-92A1-DFB44E417A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8192" y="493869"/>
            <a:ext cx="8689976" cy="761302"/>
          </a:xfrm>
        </p:spPr>
        <p:txBody>
          <a:bodyPr/>
          <a:lstStyle/>
          <a:p>
            <a:r>
              <a:rPr lang="uk-UA" dirty="0"/>
              <a:t>Фрезерні екскаватори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199401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68.jpeg">
            <a:extLst>
              <a:ext uri="{FF2B5EF4-FFF2-40B4-BE49-F238E27FC236}">
                <a16:creationId xmlns:a16="http://schemas.microsoft.com/office/drawing/2014/main" id="{DC2BAC58-D23A-44E2-8700-7FB6CA2A06E6}"/>
              </a:ext>
            </a:extLst>
          </p:cNvPr>
          <p:cNvPicPr>
            <a:picLocks noGrp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146517" y="1159963"/>
            <a:ext cx="9798147" cy="443897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508DD4E-21E1-4B54-B199-2944ADB692F2}"/>
              </a:ext>
            </a:extLst>
          </p:cNvPr>
          <p:cNvSpPr/>
          <p:nvPr/>
        </p:nvSpPr>
        <p:spPr>
          <a:xfrm>
            <a:off x="2766646" y="5834967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/>
              <a:t>Схема </a:t>
            </a:r>
            <a:r>
              <a:rPr lang="ru-RU" sz="2400" dirty="0" err="1"/>
              <a:t>видобутку</a:t>
            </a:r>
            <a:r>
              <a:rPr lang="ru-RU" sz="2400" dirty="0"/>
              <a:t> </a:t>
            </a:r>
            <a:r>
              <a:rPr lang="ru-RU" sz="2400" dirty="0" err="1"/>
              <a:t>корисної</a:t>
            </a:r>
            <a:r>
              <a:rPr lang="ru-RU" sz="2400" dirty="0"/>
              <a:t> </a:t>
            </a:r>
            <a:r>
              <a:rPr lang="ru-RU" sz="2400" dirty="0" err="1"/>
              <a:t>копалини</a:t>
            </a:r>
            <a:r>
              <a:rPr lang="ru-RU" sz="2400" dirty="0"/>
              <a:t> </a:t>
            </a:r>
            <a:r>
              <a:rPr lang="ru-RU" sz="2400" dirty="0" err="1"/>
              <a:t>фрезерним</a:t>
            </a:r>
            <a:r>
              <a:rPr lang="ru-RU" sz="2400" dirty="0"/>
              <a:t> </a:t>
            </a:r>
            <a:r>
              <a:rPr lang="ru-RU" sz="2400" dirty="0" err="1"/>
              <a:t>екскаватором</a:t>
            </a:r>
            <a:endParaRPr lang="ru-UA" sz="2400" dirty="0"/>
          </a:p>
        </p:txBody>
      </p:sp>
    </p:spTree>
    <p:extLst>
      <p:ext uri="{BB962C8B-B14F-4D97-AF65-F5344CB8AC3E}">
        <p14:creationId xmlns:p14="http://schemas.microsoft.com/office/powerpoint/2010/main" val="1530784901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76</TotalTime>
  <Words>154</Words>
  <Application>Microsoft Office PowerPoint</Application>
  <PresentationFormat>Широкоэкранный</PresentationFormat>
  <Paragraphs>14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Times New Roman</vt:lpstr>
      <vt:lpstr>Tw Cen MT</vt:lpstr>
      <vt:lpstr>Капля</vt:lpstr>
      <vt:lpstr>Багатоківшеві екскаватори</vt:lpstr>
      <vt:lpstr>Ланцюгові екскаватори</vt:lpstr>
      <vt:lpstr>Конструктивна схема ланцюгового екскаватора</vt:lpstr>
      <vt:lpstr>Схеми ківшевих рам ланцюгових екскаваторів: а – жорстка з вільно провісним ланцюгом; б – жорстка з напрямними для ланцюга й планувальною ланкою; в – шарнірна </vt:lpstr>
      <vt:lpstr>Загальний вигляд роторного екскаватора</vt:lpstr>
      <vt:lpstr>Конструктивна схема роторного екскаватора з висувним візком</vt:lpstr>
      <vt:lpstr>Презентация PowerPoint</vt:lpstr>
      <vt:lpstr>Фрезерні екскаватори</vt:lpstr>
      <vt:lpstr>Презентация PowerPoint</vt:lpstr>
      <vt:lpstr>Ілья шостак</vt:lpstr>
      <vt:lpstr>Презентация PowerPoint</vt:lpstr>
      <vt:lpstr>+ярослав зелінський</vt:lpstr>
      <vt:lpstr>Презентация PowerPoint</vt:lpstr>
      <vt:lpstr>Ярослав ковалевський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US2UA</dc:creator>
  <cp:lastModifiedBy>US2UA</cp:lastModifiedBy>
  <cp:revision>12</cp:revision>
  <dcterms:created xsi:type="dcterms:W3CDTF">2022-04-21T07:05:31Z</dcterms:created>
  <dcterms:modified xsi:type="dcterms:W3CDTF">2022-07-07T11:52:35Z</dcterms:modified>
</cp:coreProperties>
</file>