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0" r:id="rId2"/>
    <p:sldId id="259" r:id="rId3"/>
    <p:sldId id="261" r:id="rId4"/>
    <p:sldId id="262" r:id="rId5"/>
    <p:sldId id="263" r:id="rId6"/>
    <p:sldId id="264" r:id="rId7"/>
    <p:sldId id="271" r:id="rId8"/>
    <p:sldId id="269" r:id="rId9"/>
    <p:sldId id="268" r:id="rId10"/>
    <p:sldId id="270" r:id="rId11"/>
    <p:sldId id="266" r:id="rId12"/>
    <p:sldId id="265" r:id="rId13"/>
    <p:sldId id="267" r:id="rId14"/>
    <p:sldId id="272" r:id="rId15"/>
    <p:sldId id="274" r:id="rId16"/>
    <p:sldId id="273" r:id="rId17"/>
    <p:sldId id="277" r:id="rId18"/>
    <p:sldId id="278" r:id="rId19"/>
    <p:sldId id="282" r:id="rId20"/>
    <p:sldId id="275" r:id="rId21"/>
    <p:sldId id="276" r:id="rId22"/>
    <p:sldId id="279" r:id="rId23"/>
    <p:sldId id="280" r:id="rId24"/>
    <p:sldId id="281" r:id="rId25"/>
    <p:sldId id="287" r:id="rId26"/>
    <p:sldId id="289" r:id="rId27"/>
    <p:sldId id="283" r:id="rId28"/>
    <p:sldId id="284" r:id="rId29"/>
    <p:sldId id="285" r:id="rId30"/>
    <p:sldId id="291" r:id="rId31"/>
    <p:sldId id="256" r:id="rId32"/>
    <p:sldId id="257" r:id="rId33"/>
    <p:sldId id="258" r:id="rId3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561BF-1208-42C5-94A6-8ECADCF1DA21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5AEC4E6-A22D-4D77-94A4-896BE45BB724}">
      <dgm:prSet phldrT="[Текст]" custT="1"/>
      <dgm:spPr/>
      <dgm:t>
        <a:bodyPr/>
        <a:lstStyle/>
        <a:p>
          <a:r>
            <a:rPr lang="uk-UA" sz="1600" b="1" dirty="0">
              <a:latin typeface="Times New Roman" pitchFamily="18" charset="0"/>
              <a:cs typeface="Times New Roman" pitchFamily="18" charset="0"/>
            </a:rPr>
            <a:t>Критерії</a:t>
          </a:r>
        </a:p>
      </dgm:t>
    </dgm:pt>
    <dgm:pt modelId="{416BD298-2A83-4D69-BF96-E89FD84BD35E}" type="parTrans" cxnId="{90088778-B9CC-4E6E-B9C0-49CC89F16769}">
      <dgm:prSet/>
      <dgm:spPr/>
      <dgm:t>
        <a:bodyPr/>
        <a:lstStyle/>
        <a:p>
          <a:endParaRPr lang="uk-UA"/>
        </a:p>
      </dgm:t>
    </dgm:pt>
    <dgm:pt modelId="{FB6B8973-7AB1-42BD-AC2E-5F4B79401185}" type="sibTrans" cxnId="{90088778-B9CC-4E6E-B9C0-49CC89F16769}">
      <dgm:prSet/>
      <dgm:spPr/>
      <dgm:t>
        <a:bodyPr/>
        <a:lstStyle/>
        <a:p>
          <a:endParaRPr lang="uk-UA"/>
        </a:p>
      </dgm:t>
    </dgm:pt>
    <dgm:pt modelId="{210E63B0-9888-48A4-9656-D32F7FED8D25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Спосіб руйнування породи</a:t>
          </a:r>
        </a:p>
      </dgm:t>
    </dgm:pt>
    <dgm:pt modelId="{6CFE13E2-5DBA-4BB9-B522-6BB6BE934F8D}" type="parTrans" cxnId="{D5BC699C-434D-4084-88BC-58B3238E4261}">
      <dgm:prSet/>
      <dgm:spPr/>
      <dgm:t>
        <a:bodyPr/>
        <a:lstStyle/>
        <a:p>
          <a:endParaRPr lang="uk-UA"/>
        </a:p>
      </dgm:t>
    </dgm:pt>
    <dgm:pt modelId="{463FBCFF-A32D-44F9-B129-F1161C0B36A1}" type="sibTrans" cxnId="{D5BC699C-434D-4084-88BC-58B3238E4261}">
      <dgm:prSet/>
      <dgm:spPr/>
      <dgm:t>
        <a:bodyPr/>
        <a:lstStyle/>
        <a:p>
          <a:endParaRPr lang="uk-UA"/>
        </a:p>
      </dgm:t>
    </dgm:pt>
    <dgm:pt modelId="{AC6D80C6-AF03-48F3-8D93-326050E33432}">
      <dgm:prSet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Спосіб прикладання навантаження до бурового інструменту</a:t>
          </a:r>
        </a:p>
      </dgm:t>
    </dgm:pt>
    <dgm:pt modelId="{EBC13291-7748-444F-A400-5730E5E54967}" type="parTrans" cxnId="{E1F56188-80C9-48C8-9009-59AE2E314D9A}">
      <dgm:prSet/>
      <dgm:spPr/>
      <dgm:t>
        <a:bodyPr/>
        <a:lstStyle/>
        <a:p>
          <a:endParaRPr lang="uk-UA"/>
        </a:p>
      </dgm:t>
    </dgm:pt>
    <dgm:pt modelId="{6D91F31A-7D7A-45CC-9E27-1C0A748B0E16}" type="sibTrans" cxnId="{E1F56188-80C9-48C8-9009-59AE2E314D9A}">
      <dgm:prSet/>
      <dgm:spPr/>
      <dgm:t>
        <a:bodyPr/>
        <a:lstStyle/>
        <a:p>
          <a:endParaRPr lang="uk-UA"/>
        </a:p>
      </dgm:t>
    </dgm:pt>
    <dgm:pt modelId="{484163EA-DB3A-4962-B4B0-CE684B800DCE}">
      <dgm:prSet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Спосіб видалення продуктів руйнування з вибою свердловини</a:t>
          </a:r>
        </a:p>
      </dgm:t>
    </dgm:pt>
    <dgm:pt modelId="{947AB262-AEBF-4C9A-9945-3259F8518615}" type="parTrans" cxnId="{03849154-5810-49C1-9ECD-8D812D41BE9A}">
      <dgm:prSet/>
      <dgm:spPr/>
      <dgm:t>
        <a:bodyPr/>
        <a:lstStyle/>
        <a:p>
          <a:endParaRPr lang="uk-UA"/>
        </a:p>
      </dgm:t>
    </dgm:pt>
    <dgm:pt modelId="{CF4DD816-809D-4D01-80D2-048B9A8497CB}" type="sibTrans" cxnId="{03849154-5810-49C1-9ECD-8D812D41BE9A}">
      <dgm:prSet/>
      <dgm:spPr/>
      <dgm:t>
        <a:bodyPr/>
        <a:lstStyle/>
        <a:p>
          <a:endParaRPr lang="uk-UA"/>
        </a:p>
      </dgm:t>
    </dgm:pt>
    <dgm:pt modelId="{67334A82-B6DE-455E-AC18-F284472194C1}">
      <dgm:prSet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Вид енергії, що споживається</a:t>
          </a:r>
        </a:p>
      </dgm:t>
    </dgm:pt>
    <dgm:pt modelId="{0374C9A3-2342-45C9-B0EA-295FC6837D5F}" type="parTrans" cxnId="{C1EDA67A-E0CD-46AE-A1CF-0528CF511D4A}">
      <dgm:prSet/>
      <dgm:spPr/>
      <dgm:t>
        <a:bodyPr/>
        <a:lstStyle/>
        <a:p>
          <a:endParaRPr lang="uk-UA"/>
        </a:p>
      </dgm:t>
    </dgm:pt>
    <dgm:pt modelId="{87288244-2F40-4902-A155-406CC1116115}" type="sibTrans" cxnId="{C1EDA67A-E0CD-46AE-A1CF-0528CF511D4A}">
      <dgm:prSet/>
      <dgm:spPr/>
      <dgm:t>
        <a:bodyPr/>
        <a:lstStyle/>
        <a:p>
          <a:endParaRPr lang="uk-UA"/>
        </a:p>
      </dgm:t>
    </dgm:pt>
    <dgm:pt modelId="{6E1195B8-514D-45B5-9F06-30F6CDFF25D9}">
      <dgm:prSet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Спосіб розташування свердловини</a:t>
          </a:r>
        </a:p>
      </dgm:t>
    </dgm:pt>
    <dgm:pt modelId="{5FBB6D06-FC42-48E5-8D52-7CEEFD1E8373}" type="parTrans" cxnId="{AF260C2A-83FB-4B37-9A3E-A4BB689CBAFD}">
      <dgm:prSet/>
      <dgm:spPr/>
      <dgm:t>
        <a:bodyPr/>
        <a:lstStyle/>
        <a:p>
          <a:endParaRPr lang="uk-UA"/>
        </a:p>
      </dgm:t>
    </dgm:pt>
    <dgm:pt modelId="{B62A9299-D26D-47DB-841C-0734E8B7EA3B}" type="sibTrans" cxnId="{AF260C2A-83FB-4B37-9A3E-A4BB689CBAFD}">
      <dgm:prSet/>
      <dgm:spPr/>
      <dgm:t>
        <a:bodyPr/>
        <a:lstStyle/>
        <a:p>
          <a:endParaRPr lang="uk-UA"/>
        </a:p>
      </dgm:t>
    </dgm:pt>
    <dgm:pt modelId="{D0C8876D-F2DE-428F-AACB-C212B7B08099}">
      <dgm:prSet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Призначення</a:t>
          </a:r>
        </a:p>
      </dgm:t>
    </dgm:pt>
    <dgm:pt modelId="{A3E28B04-0276-437A-B598-A2392265AF09}" type="parTrans" cxnId="{12845305-B138-4228-AAB4-E535C72A985B}">
      <dgm:prSet/>
      <dgm:spPr/>
      <dgm:t>
        <a:bodyPr/>
        <a:lstStyle/>
        <a:p>
          <a:endParaRPr lang="uk-UA"/>
        </a:p>
      </dgm:t>
    </dgm:pt>
    <dgm:pt modelId="{64297615-2CB3-4AE9-8623-88ADEC1C112B}" type="sibTrans" cxnId="{12845305-B138-4228-AAB4-E535C72A985B}">
      <dgm:prSet/>
      <dgm:spPr/>
      <dgm:t>
        <a:bodyPr/>
        <a:lstStyle/>
        <a:p>
          <a:endParaRPr lang="uk-UA"/>
        </a:p>
      </dgm:t>
    </dgm:pt>
    <dgm:pt modelId="{4336087B-B88B-4285-88B9-1ABDC89201C8}" type="pres">
      <dgm:prSet presAssocID="{9FD561BF-1208-42C5-94A6-8ECADCF1DA2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521A20C-EB02-43EF-9AD5-A0E446EF948B}" type="pres">
      <dgm:prSet presAssocID="{15AEC4E6-A22D-4D77-94A4-896BE45BB724}" presName="root1" presStyleCnt="0"/>
      <dgm:spPr/>
    </dgm:pt>
    <dgm:pt modelId="{E6C53659-C9C5-439E-8E0C-6E0E7BC1D792}" type="pres">
      <dgm:prSet presAssocID="{15AEC4E6-A22D-4D77-94A4-896BE45BB724}" presName="LevelOneTextNode" presStyleLbl="node0" presStyleIdx="0" presStyleCnt="1" custLinFactX="-3084" custLinFactNeighborX="-100000" custLinFactNeighborY="-13190">
        <dgm:presLayoutVars>
          <dgm:chPref val="3"/>
        </dgm:presLayoutVars>
      </dgm:prSet>
      <dgm:spPr/>
    </dgm:pt>
    <dgm:pt modelId="{C677E23B-6BBA-4402-AE6E-BC4AC4904CDB}" type="pres">
      <dgm:prSet presAssocID="{15AEC4E6-A22D-4D77-94A4-896BE45BB724}" presName="level2hierChild" presStyleCnt="0"/>
      <dgm:spPr/>
    </dgm:pt>
    <dgm:pt modelId="{A07BFF3C-F425-4D59-B562-486FC1C8200E}" type="pres">
      <dgm:prSet presAssocID="{6CFE13E2-5DBA-4BB9-B522-6BB6BE934F8D}" presName="conn2-1" presStyleLbl="parChTrans1D2" presStyleIdx="0" presStyleCnt="6"/>
      <dgm:spPr/>
    </dgm:pt>
    <dgm:pt modelId="{90CCDAB3-AA3F-48E5-BFFF-40083D5453D7}" type="pres">
      <dgm:prSet presAssocID="{6CFE13E2-5DBA-4BB9-B522-6BB6BE934F8D}" presName="connTx" presStyleLbl="parChTrans1D2" presStyleIdx="0" presStyleCnt="6"/>
      <dgm:spPr/>
    </dgm:pt>
    <dgm:pt modelId="{83FEDA70-8458-49E2-AC28-B0A30B54A9F3}" type="pres">
      <dgm:prSet presAssocID="{210E63B0-9888-48A4-9656-D32F7FED8D25}" presName="root2" presStyleCnt="0"/>
      <dgm:spPr/>
    </dgm:pt>
    <dgm:pt modelId="{18CFF16A-3EBC-4CE8-9CF0-3D758E07C6A2}" type="pres">
      <dgm:prSet presAssocID="{210E63B0-9888-48A4-9656-D32F7FED8D25}" presName="LevelTwoTextNode" presStyleLbl="node2" presStyleIdx="0" presStyleCnt="6" custScaleX="87641" custLinFactNeighborX="-6278" custLinFactNeighborY="15830">
        <dgm:presLayoutVars>
          <dgm:chPref val="3"/>
        </dgm:presLayoutVars>
      </dgm:prSet>
      <dgm:spPr/>
    </dgm:pt>
    <dgm:pt modelId="{0428341C-6BEE-4AB2-9244-B83776A85CD9}" type="pres">
      <dgm:prSet presAssocID="{210E63B0-9888-48A4-9656-D32F7FED8D25}" presName="level3hierChild" presStyleCnt="0"/>
      <dgm:spPr/>
    </dgm:pt>
    <dgm:pt modelId="{991E65D4-1D2C-475E-A0E4-A2AA5B861A66}" type="pres">
      <dgm:prSet presAssocID="{EBC13291-7748-444F-A400-5730E5E54967}" presName="conn2-1" presStyleLbl="parChTrans1D2" presStyleIdx="1" presStyleCnt="6"/>
      <dgm:spPr/>
    </dgm:pt>
    <dgm:pt modelId="{44541FBD-02F4-44C1-BD63-B78DD22F0E03}" type="pres">
      <dgm:prSet presAssocID="{EBC13291-7748-444F-A400-5730E5E54967}" presName="connTx" presStyleLbl="parChTrans1D2" presStyleIdx="1" presStyleCnt="6"/>
      <dgm:spPr/>
    </dgm:pt>
    <dgm:pt modelId="{0F7392E0-0498-4D3B-B758-0C63E2FD15C8}" type="pres">
      <dgm:prSet presAssocID="{AC6D80C6-AF03-48F3-8D93-326050E33432}" presName="root2" presStyleCnt="0"/>
      <dgm:spPr/>
    </dgm:pt>
    <dgm:pt modelId="{58FCF3CB-6C3B-420E-8424-3940899A3264}" type="pres">
      <dgm:prSet presAssocID="{AC6D80C6-AF03-48F3-8D93-326050E33432}" presName="LevelTwoTextNode" presStyleLbl="node2" presStyleIdx="1" presStyleCnt="6" custScaleX="162251" custScaleY="106223" custLinFactNeighborX="99780" custLinFactNeighborY="-58379">
        <dgm:presLayoutVars>
          <dgm:chPref val="3"/>
        </dgm:presLayoutVars>
      </dgm:prSet>
      <dgm:spPr/>
    </dgm:pt>
    <dgm:pt modelId="{08832BFC-73EB-4F3C-99CC-1E33056C3C3C}" type="pres">
      <dgm:prSet presAssocID="{AC6D80C6-AF03-48F3-8D93-326050E33432}" presName="level3hierChild" presStyleCnt="0"/>
      <dgm:spPr/>
    </dgm:pt>
    <dgm:pt modelId="{E48473F9-33DE-480B-A894-73B9EA9F2B26}" type="pres">
      <dgm:prSet presAssocID="{947AB262-AEBF-4C9A-9945-3259F8518615}" presName="conn2-1" presStyleLbl="parChTrans1D2" presStyleIdx="2" presStyleCnt="6"/>
      <dgm:spPr/>
    </dgm:pt>
    <dgm:pt modelId="{31E117BB-6DE9-4CAB-84A0-C3256F716B3A}" type="pres">
      <dgm:prSet presAssocID="{947AB262-AEBF-4C9A-9945-3259F8518615}" presName="connTx" presStyleLbl="parChTrans1D2" presStyleIdx="2" presStyleCnt="6"/>
      <dgm:spPr/>
    </dgm:pt>
    <dgm:pt modelId="{D6728146-BD21-4273-A3A8-B886C239081D}" type="pres">
      <dgm:prSet presAssocID="{484163EA-DB3A-4962-B4B0-CE684B800DCE}" presName="root2" presStyleCnt="0"/>
      <dgm:spPr/>
    </dgm:pt>
    <dgm:pt modelId="{BD969371-2239-4E53-8742-70D815E37B2F}" type="pres">
      <dgm:prSet presAssocID="{484163EA-DB3A-4962-B4B0-CE684B800DCE}" presName="LevelTwoTextNode" presStyleLbl="node2" presStyleIdx="2" presStyleCnt="6" custScaleX="206621" custLinFactNeighborX="54909" custLinFactNeighborY="-32752">
        <dgm:presLayoutVars>
          <dgm:chPref val="3"/>
        </dgm:presLayoutVars>
      </dgm:prSet>
      <dgm:spPr/>
    </dgm:pt>
    <dgm:pt modelId="{63120758-D138-4475-A108-166A85F6A4A0}" type="pres">
      <dgm:prSet presAssocID="{484163EA-DB3A-4962-B4B0-CE684B800DCE}" presName="level3hierChild" presStyleCnt="0"/>
      <dgm:spPr/>
    </dgm:pt>
    <dgm:pt modelId="{55A9C7CB-947D-40D8-8431-8C81AEA464E2}" type="pres">
      <dgm:prSet presAssocID="{0374C9A3-2342-45C9-B0EA-295FC6837D5F}" presName="conn2-1" presStyleLbl="parChTrans1D2" presStyleIdx="3" presStyleCnt="6"/>
      <dgm:spPr/>
    </dgm:pt>
    <dgm:pt modelId="{7E30612B-0408-4B7F-98AD-6C2B68EB3EBA}" type="pres">
      <dgm:prSet presAssocID="{0374C9A3-2342-45C9-B0EA-295FC6837D5F}" presName="connTx" presStyleLbl="parChTrans1D2" presStyleIdx="3" presStyleCnt="6"/>
      <dgm:spPr/>
    </dgm:pt>
    <dgm:pt modelId="{71656C01-A3C9-4FC5-A507-DB62E765B4D6}" type="pres">
      <dgm:prSet presAssocID="{67334A82-B6DE-455E-AC18-F284472194C1}" presName="root2" presStyleCnt="0"/>
      <dgm:spPr/>
    </dgm:pt>
    <dgm:pt modelId="{08779009-03EB-4656-AC42-B04232DFD04F}" type="pres">
      <dgm:prSet presAssocID="{67334A82-B6DE-455E-AC18-F284472194C1}" presName="LevelTwoTextNode" presStyleLbl="node2" presStyleIdx="3" presStyleCnt="6" custScaleX="210199" custLinFactNeighborX="54909" custLinFactNeighborY="-17218">
        <dgm:presLayoutVars>
          <dgm:chPref val="3"/>
        </dgm:presLayoutVars>
      </dgm:prSet>
      <dgm:spPr/>
    </dgm:pt>
    <dgm:pt modelId="{36A5A0B6-4B73-4079-9E02-7BB1D4F4976D}" type="pres">
      <dgm:prSet presAssocID="{67334A82-B6DE-455E-AC18-F284472194C1}" presName="level3hierChild" presStyleCnt="0"/>
      <dgm:spPr/>
    </dgm:pt>
    <dgm:pt modelId="{A8C3D00D-F471-486F-B0E5-0E6923289856}" type="pres">
      <dgm:prSet presAssocID="{5FBB6D06-FC42-48E5-8D52-7CEEFD1E8373}" presName="conn2-1" presStyleLbl="parChTrans1D2" presStyleIdx="4" presStyleCnt="6"/>
      <dgm:spPr/>
    </dgm:pt>
    <dgm:pt modelId="{A2264416-3BCB-4385-9560-38D0E636424B}" type="pres">
      <dgm:prSet presAssocID="{5FBB6D06-FC42-48E5-8D52-7CEEFD1E8373}" presName="connTx" presStyleLbl="parChTrans1D2" presStyleIdx="4" presStyleCnt="6"/>
      <dgm:spPr/>
    </dgm:pt>
    <dgm:pt modelId="{B377D57B-478B-4F2E-A483-16F336E1E015}" type="pres">
      <dgm:prSet presAssocID="{6E1195B8-514D-45B5-9F06-30F6CDFF25D9}" presName="root2" presStyleCnt="0"/>
      <dgm:spPr/>
    </dgm:pt>
    <dgm:pt modelId="{BCE93BB6-E751-4476-8D4F-8F0DD003BA3C}" type="pres">
      <dgm:prSet presAssocID="{6E1195B8-514D-45B5-9F06-30F6CDFF25D9}" presName="LevelTwoTextNode" presStyleLbl="node2" presStyleIdx="4" presStyleCnt="6" custScaleX="189302" custLinFactNeighborX="79384" custLinFactNeighborY="6473">
        <dgm:presLayoutVars>
          <dgm:chPref val="3"/>
        </dgm:presLayoutVars>
      </dgm:prSet>
      <dgm:spPr/>
    </dgm:pt>
    <dgm:pt modelId="{C3595C89-BCB3-4153-A732-3F7BFD62FE99}" type="pres">
      <dgm:prSet presAssocID="{6E1195B8-514D-45B5-9F06-30F6CDFF25D9}" presName="level3hierChild" presStyleCnt="0"/>
      <dgm:spPr/>
    </dgm:pt>
    <dgm:pt modelId="{0BDECCFD-309B-475B-820A-D70F6B8282F2}" type="pres">
      <dgm:prSet presAssocID="{A3E28B04-0276-437A-B598-A2392265AF09}" presName="conn2-1" presStyleLbl="parChTrans1D2" presStyleIdx="5" presStyleCnt="6"/>
      <dgm:spPr/>
    </dgm:pt>
    <dgm:pt modelId="{142E042E-0B9B-46B7-8C56-A7B107DAB718}" type="pres">
      <dgm:prSet presAssocID="{A3E28B04-0276-437A-B598-A2392265AF09}" presName="connTx" presStyleLbl="parChTrans1D2" presStyleIdx="5" presStyleCnt="6"/>
      <dgm:spPr/>
    </dgm:pt>
    <dgm:pt modelId="{F63A4F34-C482-4089-B093-54429FB03338}" type="pres">
      <dgm:prSet presAssocID="{D0C8876D-F2DE-428F-AACB-C212B7B08099}" presName="root2" presStyleCnt="0"/>
      <dgm:spPr/>
    </dgm:pt>
    <dgm:pt modelId="{A4F553F2-AD72-4032-A94F-3F6FC0E73D6F}" type="pres">
      <dgm:prSet presAssocID="{D0C8876D-F2DE-428F-AACB-C212B7B08099}" presName="LevelTwoTextNode" presStyleLbl="node2" presStyleIdx="5" presStyleCnt="6" custScaleX="140352">
        <dgm:presLayoutVars>
          <dgm:chPref val="3"/>
        </dgm:presLayoutVars>
      </dgm:prSet>
      <dgm:spPr/>
    </dgm:pt>
    <dgm:pt modelId="{A9558BFD-6229-4193-B7E1-09F668005B09}" type="pres">
      <dgm:prSet presAssocID="{D0C8876D-F2DE-428F-AACB-C212B7B08099}" presName="level3hierChild" presStyleCnt="0"/>
      <dgm:spPr/>
    </dgm:pt>
  </dgm:ptLst>
  <dgm:cxnLst>
    <dgm:cxn modelId="{12845305-B138-4228-AAB4-E535C72A985B}" srcId="{15AEC4E6-A22D-4D77-94A4-896BE45BB724}" destId="{D0C8876D-F2DE-428F-AACB-C212B7B08099}" srcOrd="5" destOrd="0" parTransId="{A3E28B04-0276-437A-B598-A2392265AF09}" sibTransId="{64297615-2CB3-4AE9-8623-88ADEC1C112B}"/>
    <dgm:cxn modelId="{B7E90E13-6AC8-4CF5-A93D-73C2BE19920A}" type="presOf" srcId="{947AB262-AEBF-4C9A-9945-3259F8518615}" destId="{31E117BB-6DE9-4CAB-84A0-C3256F716B3A}" srcOrd="1" destOrd="0" presId="urn:microsoft.com/office/officeart/2005/8/layout/hierarchy2"/>
    <dgm:cxn modelId="{13E1611F-FCC6-4E4C-B2FB-210C08169A43}" type="presOf" srcId="{A3E28B04-0276-437A-B598-A2392265AF09}" destId="{0BDECCFD-309B-475B-820A-D70F6B8282F2}" srcOrd="0" destOrd="0" presId="urn:microsoft.com/office/officeart/2005/8/layout/hierarchy2"/>
    <dgm:cxn modelId="{AF260C2A-83FB-4B37-9A3E-A4BB689CBAFD}" srcId="{15AEC4E6-A22D-4D77-94A4-896BE45BB724}" destId="{6E1195B8-514D-45B5-9F06-30F6CDFF25D9}" srcOrd="4" destOrd="0" parTransId="{5FBB6D06-FC42-48E5-8D52-7CEEFD1E8373}" sibTransId="{B62A9299-D26D-47DB-841C-0734E8B7EA3B}"/>
    <dgm:cxn modelId="{A5E3E232-48AD-4FE3-8378-61C19D650E95}" type="presOf" srcId="{947AB262-AEBF-4C9A-9945-3259F8518615}" destId="{E48473F9-33DE-480B-A894-73B9EA9F2B26}" srcOrd="0" destOrd="0" presId="urn:microsoft.com/office/officeart/2005/8/layout/hierarchy2"/>
    <dgm:cxn modelId="{AF980E39-0FD1-4A37-8901-E768EDFC22EA}" type="presOf" srcId="{6E1195B8-514D-45B5-9F06-30F6CDFF25D9}" destId="{BCE93BB6-E751-4476-8D4F-8F0DD003BA3C}" srcOrd="0" destOrd="0" presId="urn:microsoft.com/office/officeart/2005/8/layout/hierarchy2"/>
    <dgm:cxn modelId="{138BCD3A-F35E-423F-983B-0DD5BD7A070B}" type="presOf" srcId="{AC6D80C6-AF03-48F3-8D93-326050E33432}" destId="{58FCF3CB-6C3B-420E-8424-3940899A3264}" srcOrd="0" destOrd="0" presId="urn:microsoft.com/office/officeart/2005/8/layout/hierarchy2"/>
    <dgm:cxn modelId="{CB87D43B-245F-4BB9-B142-805994ADE019}" type="presOf" srcId="{6CFE13E2-5DBA-4BB9-B522-6BB6BE934F8D}" destId="{90CCDAB3-AA3F-48E5-BFFF-40083D5453D7}" srcOrd="1" destOrd="0" presId="urn:microsoft.com/office/officeart/2005/8/layout/hierarchy2"/>
    <dgm:cxn modelId="{DEADD65B-6B56-40E7-A05E-3108D5F808A7}" type="presOf" srcId="{EBC13291-7748-444F-A400-5730E5E54967}" destId="{991E65D4-1D2C-475E-A0E4-A2AA5B861A66}" srcOrd="0" destOrd="0" presId="urn:microsoft.com/office/officeart/2005/8/layout/hierarchy2"/>
    <dgm:cxn modelId="{D503A442-83AB-49AD-821C-791347C1B40B}" type="presOf" srcId="{67334A82-B6DE-455E-AC18-F284472194C1}" destId="{08779009-03EB-4656-AC42-B04232DFD04F}" srcOrd="0" destOrd="0" presId="urn:microsoft.com/office/officeart/2005/8/layout/hierarchy2"/>
    <dgm:cxn modelId="{AE8F3649-45C7-47D8-A593-A589B884BA65}" type="presOf" srcId="{A3E28B04-0276-437A-B598-A2392265AF09}" destId="{142E042E-0B9B-46B7-8C56-A7B107DAB718}" srcOrd="1" destOrd="0" presId="urn:microsoft.com/office/officeart/2005/8/layout/hierarchy2"/>
    <dgm:cxn modelId="{C711FD72-A3A7-45E5-87FA-9C5EF4685AFF}" type="presOf" srcId="{5FBB6D06-FC42-48E5-8D52-7CEEFD1E8373}" destId="{A8C3D00D-F471-486F-B0E5-0E6923289856}" srcOrd="0" destOrd="0" presId="urn:microsoft.com/office/officeart/2005/8/layout/hierarchy2"/>
    <dgm:cxn modelId="{03849154-5810-49C1-9ECD-8D812D41BE9A}" srcId="{15AEC4E6-A22D-4D77-94A4-896BE45BB724}" destId="{484163EA-DB3A-4962-B4B0-CE684B800DCE}" srcOrd="2" destOrd="0" parTransId="{947AB262-AEBF-4C9A-9945-3259F8518615}" sibTransId="{CF4DD816-809D-4D01-80D2-048B9A8497CB}"/>
    <dgm:cxn modelId="{BCC97A56-6D23-4C96-BF1A-BC4DEB075FBC}" type="presOf" srcId="{9FD561BF-1208-42C5-94A6-8ECADCF1DA21}" destId="{4336087B-B88B-4285-88B9-1ABDC89201C8}" srcOrd="0" destOrd="0" presId="urn:microsoft.com/office/officeart/2005/8/layout/hierarchy2"/>
    <dgm:cxn modelId="{90088778-B9CC-4E6E-B9C0-49CC89F16769}" srcId="{9FD561BF-1208-42C5-94A6-8ECADCF1DA21}" destId="{15AEC4E6-A22D-4D77-94A4-896BE45BB724}" srcOrd="0" destOrd="0" parTransId="{416BD298-2A83-4D69-BF96-E89FD84BD35E}" sibTransId="{FB6B8973-7AB1-42BD-AC2E-5F4B79401185}"/>
    <dgm:cxn modelId="{C1EDA67A-E0CD-46AE-A1CF-0528CF511D4A}" srcId="{15AEC4E6-A22D-4D77-94A4-896BE45BB724}" destId="{67334A82-B6DE-455E-AC18-F284472194C1}" srcOrd="3" destOrd="0" parTransId="{0374C9A3-2342-45C9-B0EA-295FC6837D5F}" sibTransId="{87288244-2F40-4902-A155-406CC1116115}"/>
    <dgm:cxn modelId="{E1F56188-80C9-48C8-9009-59AE2E314D9A}" srcId="{15AEC4E6-A22D-4D77-94A4-896BE45BB724}" destId="{AC6D80C6-AF03-48F3-8D93-326050E33432}" srcOrd="1" destOrd="0" parTransId="{EBC13291-7748-444F-A400-5730E5E54967}" sibTransId="{6D91F31A-7D7A-45CC-9E27-1C0A748B0E16}"/>
    <dgm:cxn modelId="{D5BC699C-434D-4084-88BC-58B3238E4261}" srcId="{15AEC4E6-A22D-4D77-94A4-896BE45BB724}" destId="{210E63B0-9888-48A4-9656-D32F7FED8D25}" srcOrd="0" destOrd="0" parTransId="{6CFE13E2-5DBA-4BB9-B522-6BB6BE934F8D}" sibTransId="{463FBCFF-A32D-44F9-B129-F1161C0B36A1}"/>
    <dgm:cxn modelId="{D35DF4AD-B18D-4948-A7E8-31645895527F}" type="presOf" srcId="{15AEC4E6-A22D-4D77-94A4-896BE45BB724}" destId="{E6C53659-C9C5-439E-8E0C-6E0E7BC1D792}" srcOrd="0" destOrd="0" presId="urn:microsoft.com/office/officeart/2005/8/layout/hierarchy2"/>
    <dgm:cxn modelId="{D53022B0-ACC0-40D7-9479-5CBC9F620213}" type="presOf" srcId="{D0C8876D-F2DE-428F-AACB-C212B7B08099}" destId="{A4F553F2-AD72-4032-A94F-3F6FC0E73D6F}" srcOrd="0" destOrd="0" presId="urn:microsoft.com/office/officeart/2005/8/layout/hierarchy2"/>
    <dgm:cxn modelId="{433704B2-9421-415E-8DC6-48B5E4DA78AA}" type="presOf" srcId="{210E63B0-9888-48A4-9656-D32F7FED8D25}" destId="{18CFF16A-3EBC-4CE8-9CF0-3D758E07C6A2}" srcOrd="0" destOrd="0" presId="urn:microsoft.com/office/officeart/2005/8/layout/hierarchy2"/>
    <dgm:cxn modelId="{603A7FBF-FDF7-436B-8FAF-2AF2717158A7}" type="presOf" srcId="{484163EA-DB3A-4962-B4B0-CE684B800DCE}" destId="{BD969371-2239-4E53-8742-70D815E37B2F}" srcOrd="0" destOrd="0" presId="urn:microsoft.com/office/officeart/2005/8/layout/hierarchy2"/>
    <dgm:cxn modelId="{888F55CB-D661-437E-8DEF-C62FCAA2D090}" type="presOf" srcId="{5FBB6D06-FC42-48E5-8D52-7CEEFD1E8373}" destId="{A2264416-3BCB-4385-9560-38D0E636424B}" srcOrd="1" destOrd="0" presId="urn:microsoft.com/office/officeart/2005/8/layout/hierarchy2"/>
    <dgm:cxn modelId="{3AB16BD5-DDA0-40C6-B140-B9783B85F707}" type="presOf" srcId="{0374C9A3-2342-45C9-B0EA-295FC6837D5F}" destId="{7E30612B-0408-4B7F-98AD-6C2B68EB3EBA}" srcOrd="1" destOrd="0" presId="urn:microsoft.com/office/officeart/2005/8/layout/hierarchy2"/>
    <dgm:cxn modelId="{65E541F2-DDB0-436F-B568-1672D13AEEDA}" type="presOf" srcId="{6CFE13E2-5DBA-4BB9-B522-6BB6BE934F8D}" destId="{A07BFF3C-F425-4D59-B562-486FC1C8200E}" srcOrd="0" destOrd="0" presId="urn:microsoft.com/office/officeart/2005/8/layout/hierarchy2"/>
    <dgm:cxn modelId="{7B6EC4F2-2AD9-4B36-9B8E-F340DAC1D22F}" type="presOf" srcId="{0374C9A3-2342-45C9-B0EA-295FC6837D5F}" destId="{55A9C7CB-947D-40D8-8431-8C81AEA464E2}" srcOrd="0" destOrd="0" presId="urn:microsoft.com/office/officeart/2005/8/layout/hierarchy2"/>
    <dgm:cxn modelId="{424201FD-D308-4146-AAE3-3D9B8E12EC99}" type="presOf" srcId="{EBC13291-7748-444F-A400-5730E5E54967}" destId="{44541FBD-02F4-44C1-BD63-B78DD22F0E03}" srcOrd="1" destOrd="0" presId="urn:microsoft.com/office/officeart/2005/8/layout/hierarchy2"/>
    <dgm:cxn modelId="{94EDC237-7191-491D-858B-3DD8F6C9CCCB}" type="presParOf" srcId="{4336087B-B88B-4285-88B9-1ABDC89201C8}" destId="{1521A20C-EB02-43EF-9AD5-A0E446EF948B}" srcOrd="0" destOrd="0" presId="urn:microsoft.com/office/officeart/2005/8/layout/hierarchy2"/>
    <dgm:cxn modelId="{263D4D25-3146-4886-9389-3F23BF78190F}" type="presParOf" srcId="{1521A20C-EB02-43EF-9AD5-A0E446EF948B}" destId="{E6C53659-C9C5-439E-8E0C-6E0E7BC1D792}" srcOrd="0" destOrd="0" presId="urn:microsoft.com/office/officeart/2005/8/layout/hierarchy2"/>
    <dgm:cxn modelId="{42A6AA9C-1758-40BA-9570-5FE3730F87FF}" type="presParOf" srcId="{1521A20C-EB02-43EF-9AD5-A0E446EF948B}" destId="{C677E23B-6BBA-4402-AE6E-BC4AC4904CDB}" srcOrd="1" destOrd="0" presId="urn:microsoft.com/office/officeart/2005/8/layout/hierarchy2"/>
    <dgm:cxn modelId="{53E197BC-1B95-46E0-B935-4D5A670C5D1E}" type="presParOf" srcId="{C677E23B-6BBA-4402-AE6E-BC4AC4904CDB}" destId="{A07BFF3C-F425-4D59-B562-486FC1C8200E}" srcOrd="0" destOrd="0" presId="urn:microsoft.com/office/officeart/2005/8/layout/hierarchy2"/>
    <dgm:cxn modelId="{A4A163B6-985C-4102-9BD0-10107763C9A6}" type="presParOf" srcId="{A07BFF3C-F425-4D59-B562-486FC1C8200E}" destId="{90CCDAB3-AA3F-48E5-BFFF-40083D5453D7}" srcOrd="0" destOrd="0" presId="urn:microsoft.com/office/officeart/2005/8/layout/hierarchy2"/>
    <dgm:cxn modelId="{EAAC8CD9-1C47-4D75-B3B7-82178C9F52D1}" type="presParOf" srcId="{C677E23B-6BBA-4402-AE6E-BC4AC4904CDB}" destId="{83FEDA70-8458-49E2-AC28-B0A30B54A9F3}" srcOrd="1" destOrd="0" presId="urn:microsoft.com/office/officeart/2005/8/layout/hierarchy2"/>
    <dgm:cxn modelId="{4697B299-8E83-45A3-A8FB-E8BD7BD383C7}" type="presParOf" srcId="{83FEDA70-8458-49E2-AC28-B0A30B54A9F3}" destId="{18CFF16A-3EBC-4CE8-9CF0-3D758E07C6A2}" srcOrd="0" destOrd="0" presId="urn:microsoft.com/office/officeart/2005/8/layout/hierarchy2"/>
    <dgm:cxn modelId="{8B2D9350-CBF1-4BC7-86F5-DF8C6541BC43}" type="presParOf" srcId="{83FEDA70-8458-49E2-AC28-B0A30B54A9F3}" destId="{0428341C-6BEE-4AB2-9244-B83776A85CD9}" srcOrd="1" destOrd="0" presId="urn:microsoft.com/office/officeart/2005/8/layout/hierarchy2"/>
    <dgm:cxn modelId="{B851C947-446B-49D8-A7AA-1923779C589A}" type="presParOf" srcId="{C677E23B-6BBA-4402-AE6E-BC4AC4904CDB}" destId="{991E65D4-1D2C-475E-A0E4-A2AA5B861A66}" srcOrd="2" destOrd="0" presId="urn:microsoft.com/office/officeart/2005/8/layout/hierarchy2"/>
    <dgm:cxn modelId="{607162FA-054B-416D-8CC4-CC193B816281}" type="presParOf" srcId="{991E65D4-1D2C-475E-A0E4-A2AA5B861A66}" destId="{44541FBD-02F4-44C1-BD63-B78DD22F0E03}" srcOrd="0" destOrd="0" presId="urn:microsoft.com/office/officeart/2005/8/layout/hierarchy2"/>
    <dgm:cxn modelId="{477A192F-996D-4343-99F0-95FA920DFF01}" type="presParOf" srcId="{C677E23B-6BBA-4402-AE6E-BC4AC4904CDB}" destId="{0F7392E0-0498-4D3B-B758-0C63E2FD15C8}" srcOrd="3" destOrd="0" presId="urn:microsoft.com/office/officeart/2005/8/layout/hierarchy2"/>
    <dgm:cxn modelId="{DE2336A4-2BD2-4B4A-B7B6-BB6C8FB00F79}" type="presParOf" srcId="{0F7392E0-0498-4D3B-B758-0C63E2FD15C8}" destId="{58FCF3CB-6C3B-420E-8424-3940899A3264}" srcOrd="0" destOrd="0" presId="urn:microsoft.com/office/officeart/2005/8/layout/hierarchy2"/>
    <dgm:cxn modelId="{53FA14F4-BF60-46D2-8DA8-391F95802726}" type="presParOf" srcId="{0F7392E0-0498-4D3B-B758-0C63E2FD15C8}" destId="{08832BFC-73EB-4F3C-99CC-1E33056C3C3C}" srcOrd="1" destOrd="0" presId="urn:microsoft.com/office/officeart/2005/8/layout/hierarchy2"/>
    <dgm:cxn modelId="{4BA5829E-599B-47C4-889C-F187C0638C0B}" type="presParOf" srcId="{C677E23B-6BBA-4402-AE6E-BC4AC4904CDB}" destId="{E48473F9-33DE-480B-A894-73B9EA9F2B26}" srcOrd="4" destOrd="0" presId="urn:microsoft.com/office/officeart/2005/8/layout/hierarchy2"/>
    <dgm:cxn modelId="{984DB8D8-DD3D-4053-8CAC-9BF43F045380}" type="presParOf" srcId="{E48473F9-33DE-480B-A894-73B9EA9F2B26}" destId="{31E117BB-6DE9-4CAB-84A0-C3256F716B3A}" srcOrd="0" destOrd="0" presId="urn:microsoft.com/office/officeart/2005/8/layout/hierarchy2"/>
    <dgm:cxn modelId="{5205F531-CBBB-4AFA-AB43-5B0AA3368F97}" type="presParOf" srcId="{C677E23B-6BBA-4402-AE6E-BC4AC4904CDB}" destId="{D6728146-BD21-4273-A3A8-B886C239081D}" srcOrd="5" destOrd="0" presId="urn:microsoft.com/office/officeart/2005/8/layout/hierarchy2"/>
    <dgm:cxn modelId="{8F3609EA-7768-4331-BE0F-F33E68FC91B4}" type="presParOf" srcId="{D6728146-BD21-4273-A3A8-B886C239081D}" destId="{BD969371-2239-4E53-8742-70D815E37B2F}" srcOrd="0" destOrd="0" presId="urn:microsoft.com/office/officeart/2005/8/layout/hierarchy2"/>
    <dgm:cxn modelId="{23ECD13A-987B-438F-8651-D6CDB27D573F}" type="presParOf" srcId="{D6728146-BD21-4273-A3A8-B886C239081D}" destId="{63120758-D138-4475-A108-166A85F6A4A0}" srcOrd="1" destOrd="0" presId="urn:microsoft.com/office/officeart/2005/8/layout/hierarchy2"/>
    <dgm:cxn modelId="{E332BFA0-33EA-4086-9E5B-869459007234}" type="presParOf" srcId="{C677E23B-6BBA-4402-AE6E-BC4AC4904CDB}" destId="{55A9C7CB-947D-40D8-8431-8C81AEA464E2}" srcOrd="6" destOrd="0" presId="urn:microsoft.com/office/officeart/2005/8/layout/hierarchy2"/>
    <dgm:cxn modelId="{4657182C-7251-4352-BC27-0B6F44B7B655}" type="presParOf" srcId="{55A9C7CB-947D-40D8-8431-8C81AEA464E2}" destId="{7E30612B-0408-4B7F-98AD-6C2B68EB3EBA}" srcOrd="0" destOrd="0" presId="urn:microsoft.com/office/officeart/2005/8/layout/hierarchy2"/>
    <dgm:cxn modelId="{9ECFC7F8-F3E3-49A8-A372-D51C13232504}" type="presParOf" srcId="{C677E23B-6BBA-4402-AE6E-BC4AC4904CDB}" destId="{71656C01-A3C9-4FC5-A507-DB62E765B4D6}" srcOrd="7" destOrd="0" presId="urn:microsoft.com/office/officeart/2005/8/layout/hierarchy2"/>
    <dgm:cxn modelId="{094D0576-EE37-438C-899E-64305FC8CDFE}" type="presParOf" srcId="{71656C01-A3C9-4FC5-A507-DB62E765B4D6}" destId="{08779009-03EB-4656-AC42-B04232DFD04F}" srcOrd="0" destOrd="0" presId="urn:microsoft.com/office/officeart/2005/8/layout/hierarchy2"/>
    <dgm:cxn modelId="{90B65084-BFF8-443C-8956-31B04F5913F2}" type="presParOf" srcId="{71656C01-A3C9-4FC5-A507-DB62E765B4D6}" destId="{36A5A0B6-4B73-4079-9E02-7BB1D4F4976D}" srcOrd="1" destOrd="0" presId="urn:microsoft.com/office/officeart/2005/8/layout/hierarchy2"/>
    <dgm:cxn modelId="{A0E620AD-C14B-41B0-9538-060A25D349D3}" type="presParOf" srcId="{C677E23B-6BBA-4402-AE6E-BC4AC4904CDB}" destId="{A8C3D00D-F471-486F-B0E5-0E6923289856}" srcOrd="8" destOrd="0" presId="urn:microsoft.com/office/officeart/2005/8/layout/hierarchy2"/>
    <dgm:cxn modelId="{0F99B00E-3B65-4C04-9C55-06CE0B6AD6DD}" type="presParOf" srcId="{A8C3D00D-F471-486F-B0E5-0E6923289856}" destId="{A2264416-3BCB-4385-9560-38D0E636424B}" srcOrd="0" destOrd="0" presId="urn:microsoft.com/office/officeart/2005/8/layout/hierarchy2"/>
    <dgm:cxn modelId="{B9296DEB-DACB-4104-94FD-E408ACFD1DF1}" type="presParOf" srcId="{C677E23B-6BBA-4402-AE6E-BC4AC4904CDB}" destId="{B377D57B-478B-4F2E-A483-16F336E1E015}" srcOrd="9" destOrd="0" presId="urn:microsoft.com/office/officeart/2005/8/layout/hierarchy2"/>
    <dgm:cxn modelId="{7166AE33-74D0-4342-8BC5-5A7EA8AE68CD}" type="presParOf" srcId="{B377D57B-478B-4F2E-A483-16F336E1E015}" destId="{BCE93BB6-E751-4476-8D4F-8F0DD003BA3C}" srcOrd="0" destOrd="0" presId="urn:microsoft.com/office/officeart/2005/8/layout/hierarchy2"/>
    <dgm:cxn modelId="{61AB1916-BEC7-479A-9CA8-4BFD2F60752B}" type="presParOf" srcId="{B377D57B-478B-4F2E-A483-16F336E1E015}" destId="{C3595C89-BCB3-4153-A732-3F7BFD62FE99}" srcOrd="1" destOrd="0" presId="urn:microsoft.com/office/officeart/2005/8/layout/hierarchy2"/>
    <dgm:cxn modelId="{BE89F003-D4A8-42DB-B97D-163C1F1CC3B5}" type="presParOf" srcId="{C677E23B-6BBA-4402-AE6E-BC4AC4904CDB}" destId="{0BDECCFD-309B-475B-820A-D70F6B8282F2}" srcOrd="10" destOrd="0" presId="urn:microsoft.com/office/officeart/2005/8/layout/hierarchy2"/>
    <dgm:cxn modelId="{BEE59140-80CA-4166-82DA-089F2110E183}" type="presParOf" srcId="{0BDECCFD-309B-475B-820A-D70F6B8282F2}" destId="{142E042E-0B9B-46B7-8C56-A7B107DAB718}" srcOrd="0" destOrd="0" presId="urn:microsoft.com/office/officeart/2005/8/layout/hierarchy2"/>
    <dgm:cxn modelId="{1A7BBB22-8155-4766-88DA-DAF14CCAD5D4}" type="presParOf" srcId="{C677E23B-6BBA-4402-AE6E-BC4AC4904CDB}" destId="{F63A4F34-C482-4089-B093-54429FB03338}" srcOrd="11" destOrd="0" presId="urn:microsoft.com/office/officeart/2005/8/layout/hierarchy2"/>
    <dgm:cxn modelId="{036A1EF5-7DFB-4A1D-A66E-BAEB4961DBF1}" type="presParOf" srcId="{F63A4F34-C482-4089-B093-54429FB03338}" destId="{A4F553F2-AD72-4032-A94F-3F6FC0E73D6F}" srcOrd="0" destOrd="0" presId="urn:microsoft.com/office/officeart/2005/8/layout/hierarchy2"/>
    <dgm:cxn modelId="{A48E43F0-F319-4BCE-9057-056A45B06F99}" type="presParOf" srcId="{F63A4F34-C482-4089-B093-54429FB03338}" destId="{A9558BFD-6229-4193-B7E1-09F668005B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70EF9-2BD2-441C-A2AA-08D9C2E8A1F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D066233-D654-4825-B32D-165D3C7D4711}">
      <dgm:prSet phldrT="[Текст]" custT="1"/>
      <dgm:spPr/>
      <dgm:t>
        <a:bodyPr/>
        <a:lstStyle/>
        <a:p>
          <a:r>
            <a:rPr lang="uk-UA" sz="4000" dirty="0">
              <a:latin typeface="Times New Roman" pitchFamily="18" charset="0"/>
              <a:cs typeface="Times New Roman" pitchFamily="18" charset="0"/>
            </a:rPr>
            <a:t>Спосіб руйнування породи</a:t>
          </a:r>
          <a:endParaRPr lang="uk-UA" sz="4000" dirty="0"/>
        </a:p>
      </dgm:t>
    </dgm:pt>
    <dgm:pt modelId="{ED80F70F-E9B1-4652-B1CD-525CFD41CE42}" type="parTrans" cxnId="{0F4B8E17-692B-4328-9DBF-D942531ED4AB}">
      <dgm:prSet/>
      <dgm:spPr/>
      <dgm:t>
        <a:bodyPr/>
        <a:lstStyle/>
        <a:p>
          <a:endParaRPr lang="uk-UA"/>
        </a:p>
      </dgm:t>
    </dgm:pt>
    <dgm:pt modelId="{1C3953AE-900F-4137-8E17-BB88B86DA9A9}" type="sibTrans" cxnId="{0F4B8E17-692B-4328-9DBF-D942531ED4AB}">
      <dgm:prSet/>
      <dgm:spPr/>
      <dgm:t>
        <a:bodyPr/>
        <a:lstStyle/>
        <a:p>
          <a:endParaRPr lang="uk-UA"/>
        </a:p>
      </dgm:t>
    </dgm:pt>
    <dgm:pt modelId="{AD5C26DF-163E-4BD1-BF30-31EA5B53B74E}">
      <dgm:prSet phldrT="[Текст]" custT="1"/>
      <dgm:spPr/>
      <dgm:t>
        <a:bodyPr/>
        <a:lstStyle/>
        <a:p>
          <a:r>
            <a:rPr lang="uk-UA" sz="3200" dirty="0"/>
            <a:t>Механічні</a:t>
          </a:r>
        </a:p>
      </dgm:t>
    </dgm:pt>
    <dgm:pt modelId="{E4A841B1-DE2F-4E09-9726-B79384F6ECE0}" type="parTrans" cxnId="{979B1CD1-1FC5-44BE-B0B1-8DE18BF8F318}">
      <dgm:prSet/>
      <dgm:spPr/>
      <dgm:t>
        <a:bodyPr/>
        <a:lstStyle/>
        <a:p>
          <a:endParaRPr lang="uk-UA"/>
        </a:p>
      </dgm:t>
    </dgm:pt>
    <dgm:pt modelId="{C05B1F2F-4EB8-4574-A056-2874592650C4}" type="sibTrans" cxnId="{979B1CD1-1FC5-44BE-B0B1-8DE18BF8F318}">
      <dgm:prSet/>
      <dgm:spPr/>
      <dgm:t>
        <a:bodyPr/>
        <a:lstStyle/>
        <a:p>
          <a:endParaRPr lang="uk-UA"/>
        </a:p>
      </dgm:t>
    </dgm:pt>
    <dgm:pt modelId="{A3967F5F-15B4-4AB7-9B5D-A5D4BE36AD7C}">
      <dgm:prSet phldrT="[Текст]" custT="1"/>
      <dgm:spPr/>
      <dgm:t>
        <a:bodyPr/>
        <a:lstStyle/>
        <a:p>
          <a:r>
            <a:rPr lang="uk-UA" sz="3200" dirty="0"/>
            <a:t>Фізичні</a:t>
          </a:r>
        </a:p>
      </dgm:t>
    </dgm:pt>
    <dgm:pt modelId="{04B01203-F2F4-4177-98CD-234E1A19C833}" type="parTrans" cxnId="{B8353B1A-A919-4987-BEC6-09C469880F61}">
      <dgm:prSet/>
      <dgm:spPr/>
      <dgm:t>
        <a:bodyPr/>
        <a:lstStyle/>
        <a:p>
          <a:endParaRPr lang="uk-UA"/>
        </a:p>
      </dgm:t>
    </dgm:pt>
    <dgm:pt modelId="{53654F1C-C83B-4C29-B2DD-94752FE8C796}" type="sibTrans" cxnId="{B8353B1A-A919-4987-BEC6-09C469880F61}">
      <dgm:prSet/>
      <dgm:spPr/>
      <dgm:t>
        <a:bodyPr/>
        <a:lstStyle/>
        <a:p>
          <a:endParaRPr lang="uk-UA"/>
        </a:p>
      </dgm:t>
    </dgm:pt>
    <dgm:pt modelId="{D8098DBB-105C-4F2F-99AA-1DAC187E8E15}">
      <dgm:prSet phldrT="[Текст]" custT="1"/>
      <dgm:spPr/>
      <dgm:t>
        <a:bodyPr/>
        <a:lstStyle/>
        <a:p>
          <a:r>
            <a:rPr lang="uk-UA" sz="3200" dirty="0"/>
            <a:t>Комбіновані</a:t>
          </a:r>
        </a:p>
      </dgm:t>
    </dgm:pt>
    <dgm:pt modelId="{154F0C0D-7A17-4EF5-9DF1-B4F666E19D80}" type="parTrans" cxnId="{E8DC1978-7BD9-4B10-A979-13324B644655}">
      <dgm:prSet/>
      <dgm:spPr/>
      <dgm:t>
        <a:bodyPr/>
        <a:lstStyle/>
        <a:p>
          <a:endParaRPr lang="uk-UA"/>
        </a:p>
      </dgm:t>
    </dgm:pt>
    <dgm:pt modelId="{B68B62CA-8190-4A71-A37C-FCCB1A57E24B}" type="sibTrans" cxnId="{E8DC1978-7BD9-4B10-A979-13324B644655}">
      <dgm:prSet/>
      <dgm:spPr/>
      <dgm:t>
        <a:bodyPr/>
        <a:lstStyle/>
        <a:p>
          <a:endParaRPr lang="uk-UA"/>
        </a:p>
      </dgm:t>
    </dgm:pt>
    <dgm:pt modelId="{6D585C95-D49C-43E4-BFC5-F704974954D6}">
      <dgm:prSet phldrT="[Текст]" custT="1"/>
      <dgm:spPr/>
      <dgm:t>
        <a:bodyPr/>
        <a:lstStyle/>
        <a:p>
          <a:r>
            <a:rPr lang="uk-UA" sz="1400" dirty="0"/>
            <a:t>Верстати ударно-обертального буріння, обертального буріння шарошковими і різцевими долотами</a:t>
          </a:r>
        </a:p>
      </dgm:t>
    </dgm:pt>
    <dgm:pt modelId="{4F2380F0-CBB7-45C9-8380-D2345B6E268D}" type="parTrans" cxnId="{DAB1BD39-B960-4BDD-874A-C45B9380F9C4}">
      <dgm:prSet/>
      <dgm:spPr/>
      <dgm:t>
        <a:bodyPr/>
        <a:lstStyle/>
        <a:p>
          <a:endParaRPr lang="uk-UA"/>
        </a:p>
      </dgm:t>
    </dgm:pt>
    <dgm:pt modelId="{0B05EE38-FAE1-4321-BC5F-91DFF9283BCC}" type="sibTrans" cxnId="{DAB1BD39-B960-4BDD-874A-C45B9380F9C4}">
      <dgm:prSet/>
      <dgm:spPr/>
      <dgm:t>
        <a:bodyPr/>
        <a:lstStyle/>
        <a:p>
          <a:endParaRPr lang="uk-UA"/>
        </a:p>
      </dgm:t>
    </dgm:pt>
    <dgm:pt modelId="{16D74887-C361-4E43-84D6-4735402139C6}">
      <dgm:prSet phldrT="[Текст]" custT="1"/>
      <dgm:spPr/>
      <dgm:t>
        <a:bodyPr/>
        <a:lstStyle/>
        <a:p>
          <a:r>
            <a:rPr lang="uk-UA" sz="1400" dirty="0"/>
            <a:t>Верстати термічного, вибухового, гідравлічного і ультразвукового буріння</a:t>
          </a:r>
        </a:p>
      </dgm:t>
    </dgm:pt>
    <dgm:pt modelId="{7ED59886-82A8-43E8-BF27-4B466E2A4F7C}" type="parTrans" cxnId="{4019881F-C081-49E4-AF92-829F67E550B5}">
      <dgm:prSet/>
      <dgm:spPr/>
      <dgm:t>
        <a:bodyPr/>
        <a:lstStyle/>
        <a:p>
          <a:endParaRPr lang="uk-UA"/>
        </a:p>
      </dgm:t>
    </dgm:pt>
    <dgm:pt modelId="{249D2EE1-359B-40D9-A4F5-D8B686CC53D3}" type="sibTrans" cxnId="{4019881F-C081-49E4-AF92-829F67E550B5}">
      <dgm:prSet/>
      <dgm:spPr/>
      <dgm:t>
        <a:bodyPr/>
        <a:lstStyle/>
        <a:p>
          <a:endParaRPr lang="uk-UA"/>
        </a:p>
      </dgm:t>
    </dgm:pt>
    <dgm:pt modelId="{C1011F0B-7BA4-4D70-B58A-07A60278C85D}">
      <dgm:prSet phldrT="[Текст]"/>
      <dgm:spPr/>
      <dgm:t>
        <a:bodyPr/>
        <a:lstStyle/>
        <a:p>
          <a:r>
            <a:rPr lang="uk-UA" dirty="0"/>
            <a:t>Термомеханічні</a:t>
          </a:r>
        </a:p>
      </dgm:t>
    </dgm:pt>
    <dgm:pt modelId="{925315CF-0C9E-4660-9230-F1F74655080C}" type="parTrans" cxnId="{2095971C-5DD2-4A4A-8A6D-00041C8F3C5A}">
      <dgm:prSet/>
      <dgm:spPr/>
      <dgm:t>
        <a:bodyPr/>
        <a:lstStyle/>
        <a:p>
          <a:endParaRPr lang="uk-UA"/>
        </a:p>
      </dgm:t>
    </dgm:pt>
    <dgm:pt modelId="{126D4D5B-6A4B-4E29-A537-EEEBE98E4F75}" type="sibTrans" cxnId="{2095971C-5DD2-4A4A-8A6D-00041C8F3C5A}">
      <dgm:prSet/>
      <dgm:spPr/>
      <dgm:t>
        <a:bodyPr/>
        <a:lstStyle/>
        <a:p>
          <a:endParaRPr lang="uk-UA"/>
        </a:p>
      </dgm:t>
    </dgm:pt>
    <dgm:pt modelId="{83CB9021-B13F-4EFD-9F5A-A63CB53AF94A}" type="pres">
      <dgm:prSet presAssocID="{ED170EF9-2BD2-441C-A2AA-08D9C2E8A1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2E4A13-D38C-47AE-B677-324D631609F8}" type="pres">
      <dgm:prSet presAssocID="{FD066233-D654-4825-B32D-165D3C7D4711}" presName="hierRoot1" presStyleCnt="0"/>
      <dgm:spPr/>
    </dgm:pt>
    <dgm:pt modelId="{5D3BFA0D-21FD-4E32-A877-57270B959D97}" type="pres">
      <dgm:prSet presAssocID="{FD066233-D654-4825-B32D-165D3C7D4711}" presName="composite" presStyleCnt="0"/>
      <dgm:spPr/>
    </dgm:pt>
    <dgm:pt modelId="{EE9293F3-23CA-446F-91F3-F7B83467778E}" type="pres">
      <dgm:prSet presAssocID="{FD066233-D654-4825-B32D-165D3C7D4711}" presName="background" presStyleLbl="node0" presStyleIdx="0" presStyleCnt="1"/>
      <dgm:spPr/>
    </dgm:pt>
    <dgm:pt modelId="{C4D66710-7527-4C31-AE89-A6C5793DF57C}" type="pres">
      <dgm:prSet presAssocID="{FD066233-D654-4825-B32D-165D3C7D4711}" presName="text" presStyleLbl="fgAcc0" presStyleIdx="0" presStyleCnt="1" custScaleX="277751">
        <dgm:presLayoutVars>
          <dgm:chPref val="3"/>
        </dgm:presLayoutVars>
      </dgm:prSet>
      <dgm:spPr/>
    </dgm:pt>
    <dgm:pt modelId="{BD7F4348-E802-4846-84EE-7624FC0F8356}" type="pres">
      <dgm:prSet presAssocID="{FD066233-D654-4825-B32D-165D3C7D4711}" presName="hierChild2" presStyleCnt="0"/>
      <dgm:spPr/>
    </dgm:pt>
    <dgm:pt modelId="{9AC4F770-DD3E-44DA-9F6D-09FC63CFD60C}" type="pres">
      <dgm:prSet presAssocID="{E4A841B1-DE2F-4E09-9726-B79384F6ECE0}" presName="Name10" presStyleLbl="parChTrans1D2" presStyleIdx="0" presStyleCnt="3"/>
      <dgm:spPr/>
    </dgm:pt>
    <dgm:pt modelId="{3E7A5563-A064-43C0-96D3-EEC34F627CF2}" type="pres">
      <dgm:prSet presAssocID="{AD5C26DF-163E-4BD1-BF30-31EA5B53B74E}" presName="hierRoot2" presStyleCnt="0"/>
      <dgm:spPr/>
    </dgm:pt>
    <dgm:pt modelId="{459EE3B6-2EBF-4FC2-8AF0-BDD635D1CC11}" type="pres">
      <dgm:prSet presAssocID="{AD5C26DF-163E-4BD1-BF30-31EA5B53B74E}" presName="composite2" presStyleCnt="0"/>
      <dgm:spPr/>
    </dgm:pt>
    <dgm:pt modelId="{7FCC98AC-1F20-4B95-BAF8-730DBCF551EC}" type="pres">
      <dgm:prSet presAssocID="{AD5C26DF-163E-4BD1-BF30-31EA5B53B74E}" presName="background2" presStyleLbl="node2" presStyleIdx="0" presStyleCnt="3"/>
      <dgm:spPr/>
    </dgm:pt>
    <dgm:pt modelId="{20041428-2C93-4A5A-BA18-B3B9391598D4}" type="pres">
      <dgm:prSet presAssocID="{AD5C26DF-163E-4BD1-BF30-31EA5B53B74E}" presName="text2" presStyleLbl="fgAcc2" presStyleIdx="0" presStyleCnt="3" custScaleX="138060">
        <dgm:presLayoutVars>
          <dgm:chPref val="3"/>
        </dgm:presLayoutVars>
      </dgm:prSet>
      <dgm:spPr/>
    </dgm:pt>
    <dgm:pt modelId="{E533B431-10CD-417D-8150-D866365E8056}" type="pres">
      <dgm:prSet presAssocID="{AD5C26DF-163E-4BD1-BF30-31EA5B53B74E}" presName="hierChild3" presStyleCnt="0"/>
      <dgm:spPr/>
    </dgm:pt>
    <dgm:pt modelId="{F54D7288-F3C2-4ADB-8849-FDB5EC4E50DC}" type="pres">
      <dgm:prSet presAssocID="{4F2380F0-CBB7-45C9-8380-D2345B6E268D}" presName="Name17" presStyleLbl="parChTrans1D3" presStyleIdx="0" presStyleCnt="3"/>
      <dgm:spPr/>
    </dgm:pt>
    <dgm:pt modelId="{7721DE55-98E6-4913-BBA5-17F9FEF80F95}" type="pres">
      <dgm:prSet presAssocID="{6D585C95-D49C-43E4-BFC5-F704974954D6}" presName="hierRoot3" presStyleCnt="0"/>
      <dgm:spPr/>
    </dgm:pt>
    <dgm:pt modelId="{8FDFB25B-8EB6-497C-9ABA-80EC214F113F}" type="pres">
      <dgm:prSet presAssocID="{6D585C95-D49C-43E4-BFC5-F704974954D6}" presName="composite3" presStyleCnt="0"/>
      <dgm:spPr/>
    </dgm:pt>
    <dgm:pt modelId="{44994DEE-608F-497D-B92D-A4092E37CA5C}" type="pres">
      <dgm:prSet presAssocID="{6D585C95-D49C-43E4-BFC5-F704974954D6}" presName="background3" presStyleLbl="node3" presStyleIdx="0" presStyleCnt="3"/>
      <dgm:spPr/>
    </dgm:pt>
    <dgm:pt modelId="{4B488666-E6F2-47EF-A79A-2E6C84B1CFA1}" type="pres">
      <dgm:prSet presAssocID="{6D585C95-D49C-43E4-BFC5-F704974954D6}" presName="text3" presStyleLbl="fgAcc3" presStyleIdx="0" presStyleCnt="3" custScaleX="143776" custLinFactNeighborX="3106" custLinFactNeighborY="-2106">
        <dgm:presLayoutVars>
          <dgm:chPref val="3"/>
        </dgm:presLayoutVars>
      </dgm:prSet>
      <dgm:spPr/>
    </dgm:pt>
    <dgm:pt modelId="{3AF42272-0FBD-4857-B9CE-7750574CD2FC}" type="pres">
      <dgm:prSet presAssocID="{6D585C95-D49C-43E4-BFC5-F704974954D6}" presName="hierChild4" presStyleCnt="0"/>
      <dgm:spPr/>
    </dgm:pt>
    <dgm:pt modelId="{7B730B2C-C0A8-42D3-9BF3-6ADEAF1C861F}" type="pres">
      <dgm:prSet presAssocID="{04B01203-F2F4-4177-98CD-234E1A19C833}" presName="Name10" presStyleLbl="parChTrans1D2" presStyleIdx="1" presStyleCnt="3"/>
      <dgm:spPr/>
    </dgm:pt>
    <dgm:pt modelId="{88A52DEC-79CB-4EE7-9705-42013B4C2CCB}" type="pres">
      <dgm:prSet presAssocID="{A3967F5F-15B4-4AB7-9B5D-A5D4BE36AD7C}" presName="hierRoot2" presStyleCnt="0"/>
      <dgm:spPr/>
    </dgm:pt>
    <dgm:pt modelId="{574C6059-0841-4B20-AE55-1B0FD0C4295C}" type="pres">
      <dgm:prSet presAssocID="{A3967F5F-15B4-4AB7-9B5D-A5D4BE36AD7C}" presName="composite2" presStyleCnt="0"/>
      <dgm:spPr/>
    </dgm:pt>
    <dgm:pt modelId="{AD6C79BC-BF2B-4664-AB66-FF70ADFA0267}" type="pres">
      <dgm:prSet presAssocID="{A3967F5F-15B4-4AB7-9B5D-A5D4BE36AD7C}" presName="background2" presStyleLbl="node2" presStyleIdx="1" presStyleCnt="3"/>
      <dgm:spPr/>
    </dgm:pt>
    <dgm:pt modelId="{409387F5-C303-4704-9EB3-654E167AA447}" type="pres">
      <dgm:prSet presAssocID="{A3967F5F-15B4-4AB7-9B5D-A5D4BE36AD7C}" presName="text2" presStyleLbl="fgAcc2" presStyleIdx="1" presStyleCnt="3">
        <dgm:presLayoutVars>
          <dgm:chPref val="3"/>
        </dgm:presLayoutVars>
      </dgm:prSet>
      <dgm:spPr/>
    </dgm:pt>
    <dgm:pt modelId="{7BD8D0B4-BDBE-4CDA-AE01-C5879D00A1B4}" type="pres">
      <dgm:prSet presAssocID="{A3967F5F-15B4-4AB7-9B5D-A5D4BE36AD7C}" presName="hierChild3" presStyleCnt="0"/>
      <dgm:spPr/>
    </dgm:pt>
    <dgm:pt modelId="{0F760EB4-E7DD-4C26-A51D-D2E9B0D11F7D}" type="pres">
      <dgm:prSet presAssocID="{7ED59886-82A8-43E8-BF27-4B466E2A4F7C}" presName="Name17" presStyleLbl="parChTrans1D3" presStyleIdx="1" presStyleCnt="3"/>
      <dgm:spPr/>
    </dgm:pt>
    <dgm:pt modelId="{C96BDA11-636E-4066-B659-C7DA6DCE0BA4}" type="pres">
      <dgm:prSet presAssocID="{16D74887-C361-4E43-84D6-4735402139C6}" presName="hierRoot3" presStyleCnt="0"/>
      <dgm:spPr/>
    </dgm:pt>
    <dgm:pt modelId="{027FC7A9-AC15-481A-BCD3-88A7BC6846C8}" type="pres">
      <dgm:prSet presAssocID="{16D74887-C361-4E43-84D6-4735402139C6}" presName="composite3" presStyleCnt="0"/>
      <dgm:spPr/>
    </dgm:pt>
    <dgm:pt modelId="{D5CDBEB2-F1CF-451F-AEA8-E1813E75CC8B}" type="pres">
      <dgm:prSet presAssocID="{16D74887-C361-4E43-84D6-4735402139C6}" presName="background3" presStyleLbl="node3" presStyleIdx="1" presStyleCnt="3"/>
      <dgm:spPr/>
    </dgm:pt>
    <dgm:pt modelId="{0DBF164D-98A8-4285-8EFF-77B1B6310A17}" type="pres">
      <dgm:prSet presAssocID="{16D74887-C361-4E43-84D6-4735402139C6}" presName="text3" presStyleLbl="fgAcc3" presStyleIdx="1" presStyleCnt="3" custScaleX="137474">
        <dgm:presLayoutVars>
          <dgm:chPref val="3"/>
        </dgm:presLayoutVars>
      </dgm:prSet>
      <dgm:spPr/>
    </dgm:pt>
    <dgm:pt modelId="{9A83C315-D5BB-4E80-AC7B-87D5D4D519C5}" type="pres">
      <dgm:prSet presAssocID="{16D74887-C361-4E43-84D6-4735402139C6}" presName="hierChild4" presStyleCnt="0"/>
      <dgm:spPr/>
    </dgm:pt>
    <dgm:pt modelId="{4DC35398-4B5B-4051-860E-87995115920A}" type="pres">
      <dgm:prSet presAssocID="{154F0C0D-7A17-4EF5-9DF1-B4F666E19D80}" presName="Name10" presStyleLbl="parChTrans1D2" presStyleIdx="2" presStyleCnt="3"/>
      <dgm:spPr/>
    </dgm:pt>
    <dgm:pt modelId="{DFF23C4E-F391-4084-8A31-9535E496840E}" type="pres">
      <dgm:prSet presAssocID="{D8098DBB-105C-4F2F-99AA-1DAC187E8E15}" presName="hierRoot2" presStyleCnt="0"/>
      <dgm:spPr/>
    </dgm:pt>
    <dgm:pt modelId="{CE9D3EE1-9835-4F17-9B7D-AB208D589009}" type="pres">
      <dgm:prSet presAssocID="{D8098DBB-105C-4F2F-99AA-1DAC187E8E15}" presName="composite2" presStyleCnt="0"/>
      <dgm:spPr/>
    </dgm:pt>
    <dgm:pt modelId="{28F5ECE0-ABA8-46D9-9B85-A992AC756F06}" type="pres">
      <dgm:prSet presAssocID="{D8098DBB-105C-4F2F-99AA-1DAC187E8E15}" presName="background2" presStyleLbl="node2" presStyleIdx="2" presStyleCnt="3"/>
      <dgm:spPr/>
    </dgm:pt>
    <dgm:pt modelId="{A25E6135-D596-4841-84C2-C9C60CC6A37A}" type="pres">
      <dgm:prSet presAssocID="{D8098DBB-105C-4F2F-99AA-1DAC187E8E15}" presName="text2" presStyleLbl="fgAcc2" presStyleIdx="2" presStyleCnt="3" custScaleX="152057">
        <dgm:presLayoutVars>
          <dgm:chPref val="3"/>
        </dgm:presLayoutVars>
      </dgm:prSet>
      <dgm:spPr/>
    </dgm:pt>
    <dgm:pt modelId="{C8BFB84E-D102-4437-8260-CE489A4BBE04}" type="pres">
      <dgm:prSet presAssocID="{D8098DBB-105C-4F2F-99AA-1DAC187E8E15}" presName="hierChild3" presStyleCnt="0"/>
      <dgm:spPr/>
    </dgm:pt>
    <dgm:pt modelId="{B08AE160-D17F-4DE0-814D-99357C49822E}" type="pres">
      <dgm:prSet presAssocID="{925315CF-0C9E-4660-9230-F1F74655080C}" presName="Name17" presStyleLbl="parChTrans1D3" presStyleIdx="2" presStyleCnt="3"/>
      <dgm:spPr/>
    </dgm:pt>
    <dgm:pt modelId="{32D8CC53-2543-4C92-ABB9-053BB513906A}" type="pres">
      <dgm:prSet presAssocID="{C1011F0B-7BA4-4D70-B58A-07A60278C85D}" presName="hierRoot3" presStyleCnt="0"/>
      <dgm:spPr/>
    </dgm:pt>
    <dgm:pt modelId="{F0970F8A-4365-48CC-8C2C-D51B2D567F16}" type="pres">
      <dgm:prSet presAssocID="{C1011F0B-7BA4-4D70-B58A-07A60278C85D}" presName="composite3" presStyleCnt="0"/>
      <dgm:spPr/>
    </dgm:pt>
    <dgm:pt modelId="{E77F3BC4-3392-429F-BC7A-E853B80A086B}" type="pres">
      <dgm:prSet presAssocID="{C1011F0B-7BA4-4D70-B58A-07A60278C85D}" presName="background3" presStyleLbl="node3" presStyleIdx="2" presStyleCnt="3"/>
      <dgm:spPr/>
    </dgm:pt>
    <dgm:pt modelId="{8FB68086-FF35-4B71-8005-D1C7D1B0EA24}" type="pres">
      <dgm:prSet presAssocID="{C1011F0B-7BA4-4D70-B58A-07A60278C85D}" presName="text3" presStyleLbl="fgAcc3" presStyleIdx="2" presStyleCnt="3">
        <dgm:presLayoutVars>
          <dgm:chPref val="3"/>
        </dgm:presLayoutVars>
      </dgm:prSet>
      <dgm:spPr/>
    </dgm:pt>
    <dgm:pt modelId="{5F817D54-5AEF-4B59-9D0B-42AC6B014738}" type="pres">
      <dgm:prSet presAssocID="{C1011F0B-7BA4-4D70-B58A-07A60278C85D}" presName="hierChild4" presStyleCnt="0"/>
      <dgm:spPr/>
    </dgm:pt>
  </dgm:ptLst>
  <dgm:cxnLst>
    <dgm:cxn modelId="{A511E205-EB2F-4D9E-89DF-A8C6B94775C2}" type="presOf" srcId="{4F2380F0-CBB7-45C9-8380-D2345B6E268D}" destId="{F54D7288-F3C2-4ADB-8849-FDB5EC4E50DC}" srcOrd="0" destOrd="0" presId="urn:microsoft.com/office/officeart/2005/8/layout/hierarchy1"/>
    <dgm:cxn modelId="{DB6CF714-05B6-4D24-A669-E8ACAB46DB9E}" type="presOf" srcId="{925315CF-0C9E-4660-9230-F1F74655080C}" destId="{B08AE160-D17F-4DE0-814D-99357C49822E}" srcOrd="0" destOrd="0" presId="urn:microsoft.com/office/officeart/2005/8/layout/hierarchy1"/>
    <dgm:cxn modelId="{0F4B8E17-692B-4328-9DBF-D942531ED4AB}" srcId="{ED170EF9-2BD2-441C-A2AA-08D9C2E8A1F3}" destId="{FD066233-D654-4825-B32D-165D3C7D4711}" srcOrd="0" destOrd="0" parTransId="{ED80F70F-E9B1-4652-B1CD-525CFD41CE42}" sibTransId="{1C3953AE-900F-4137-8E17-BB88B86DA9A9}"/>
    <dgm:cxn modelId="{B8353B1A-A919-4987-BEC6-09C469880F61}" srcId="{FD066233-D654-4825-B32D-165D3C7D4711}" destId="{A3967F5F-15B4-4AB7-9B5D-A5D4BE36AD7C}" srcOrd="1" destOrd="0" parTransId="{04B01203-F2F4-4177-98CD-234E1A19C833}" sibTransId="{53654F1C-C83B-4C29-B2DD-94752FE8C796}"/>
    <dgm:cxn modelId="{2095971C-5DD2-4A4A-8A6D-00041C8F3C5A}" srcId="{D8098DBB-105C-4F2F-99AA-1DAC187E8E15}" destId="{C1011F0B-7BA4-4D70-B58A-07A60278C85D}" srcOrd="0" destOrd="0" parTransId="{925315CF-0C9E-4660-9230-F1F74655080C}" sibTransId="{126D4D5B-6A4B-4E29-A537-EEEBE98E4F75}"/>
    <dgm:cxn modelId="{4019881F-C081-49E4-AF92-829F67E550B5}" srcId="{A3967F5F-15B4-4AB7-9B5D-A5D4BE36AD7C}" destId="{16D74887-C361-4E43-84D6-4735402139C6}" srcOrd="0" destOrd="0" parTransId="{7ED59886-82A8-43E8-BF27-4B466E2A4F7C}" sibTransId="{249D2EE1-359B-40D9-A4F5-D8B686CC53D3}"/>
    <dgm:cxn modelId="{DAB1BD39-B960-4BDD-874A-C45B9380F9C4}" srcId="{AD5C26DF-163E-4BD1-BF30-31EA5B53B74E}" destId="{6D585C95-D49C-43E4-BFC5-F704974954D6}" srcOrd="0" destOrd="0" parTransId="{4F2380F0-CBB7-45C9-8380-D2345B6E268D}" sibTransId="{0B05EE38-FAE1-4321-BC5F-91DFF9283BCC}"/>
    <dgm:cxn modelId="{BC22173C-5F1E-4529-80EF-59298CF481F4}" type="presOf" srcId="{7ED59886-82A8-43E8-BF27-4B466E2A4F7C}" destId="{0F760EB4-E7DD-4C26-A51D-D2E9B0D11F7D}" srcOrd="0" destOrd="0" presId="urn:microsoft.com/office/officeart/2005/8/layout/hierarchy1"/>
    <dgm:cxn modelId="{24666D4A-9009-491D-B42E-AC1F4314224C}" type="presOf" srcId="{FD066233-D654-4825-B32D-165D3C7D4711}" destId="{C4D66710-7527-4C31-AE89-A6C5793DF57C}" srcOrd="0" destOrd="0" presId="urn:microsoft.com/office/officeart/2005/8/layout/hierarchy1"/>
    <dgm:cxn modelId="{DBDE716D-6DFC-48A1-A621-9C87EAD3FEC1}" type="presOf" srcId="{ED170EF9-2BD2-441C-A2AA-08D9C2E8A1F3}" destId="{83CB9021-B13F-4EFD-9F5A-A63CB53AF94A}" srcOrd="0" destOrd="0" presId="urn:microsoft.com/office/officeart/2005/8/layout/hierarchy1"/>
    <dgm:cxn modelId="{F108114F-768C-46CA-8203-69AFFA0C9CCF}" type="presOf" srcId="{16D74887-C361-4E43-84D6-4735402139C6}" destId="{0DBF164D-98A8-4285-8EFF-77B1B6310A17}" srcOrd="0" destOrd="0" presId="urn:microsoft.com/office/officeart/2005/8/layout/hierarchy1"/>
    <dgm:cxn modelId="{049D8370-9953-48A9-BDDD-B1116C773173}" type="presOf" srcId="{154F0C0D-7A17-4EF5-9DF1-B4F666E19D80}" destId="{4DC35398-4B5B-4051-860E-87995115920A}" srcOrd="0" destOrd="0" presId="urn:microsoft.com/office/officeart/2005/8/layout/hierarchy1"/>
    <dgm:cxn modelId="{47DCEF70-B35E-4F92-A706-07F2FF624081}" type="presOf" srcId="{AD5C26DF-163E-4BD1-BF30-31EA5B53B74E}" destId="{20041428-2C93-4A5A-BA18-B3B9391598D4}" srcOrd="0" destOrd="0" presId="urn:microsoft.com/office/officeart/2005/8/layout/hierarchy1"/>
    <dgm:cxn modelId="{224D3E76-7700-4737-B832-807576AA8CC5}" type="presOf" srcId="{C1011F0B-7BA4-4D70-B58A-07A60278C85D}" destId="{8FB68086-FF35-4B71-8005-D1C7D1B0EA24}" srcOrd="0" destOrd="0" presId="urn:microsoft.com/office/officeart/2005/8/layout/hierarchy1"/>
    <dgm:cxn modelId="{180E2257-53B8-4488-BED4-C50E6742067F}" type="presOf" srcId="{6D585C95-D49C-43E4-BFC5-F704974954D6}" destId="{4B488666-E6F2-47EF-A79A-2E6C84B1CFA1}" srcOrd="0" destOrd="0" presId="urn:microsoft.com/office/officeart/2005/8/layout/hierarchy1"/>
    <dgm:cxn modelId="{E8DC1978-7BD9-4B10-A979-13324B644655}" srcId="{FD066233-D654-4825-B32D-165D3C7D4711}" destId="{D8098DBB-105C-4F2F-99AA-1DAC187E8E15}" srcOrd="2" destOrd="0" parTransId="{154F0C0D-7A17-4EF5-9DF1-B4F666E19D80}" sibTransId="{B68B62CA-8190-4A71-A37C-FCCB1A57E24B}"/>
    <dgm:cxn modelId="{7210D658-25B1-48C2-ACAF-71F32D150372}" type="presOf" srcId="{D8098DBB-105C-4F2F-99AA-1DAC187E8E15}" destId="{A25E6135-D596-4841-84C2-C9C60CC6A37A}" srcOrd="0" destOrd="0" presId="urn:microsoft.com/office/officeart/2005/8/layout/hierarchy1"/>
    <dgm:cxn modelId="{CBB546B1-71CD-4090-B071-E201766F90D4}" type="presOf" srcId="{A3967F5F-15B4-4AB7-9B5D-A5D4BE36AD7C}" destId="{409387F5-C303-4704-9EB3-654E167AA447}" srcOrd="0" destOrd="0" presId="urn:microsoft.com/office/officeart/2005/8/layout/hierarchy1"/>
    <dgm:cxn modelId="{979B1CD1-1FC5-44BE-B0B1-8DE18BF8F318}" srcId="{FD066233-D654-4825-B32D-165D3C7D4711}" destId="{AD5C26DF-163E-4BD1-BF30-31EA5B53B74E}" srcOrd="0" destOrd="0" parTransId="{E4A841B1-DE2F-4E09-9726-B79384F6ECE0}" sibTransId="{C05B1F2F-4EB8-4574-A056-2874592650C4}"/>
    <dgm:cxn modelId="{050150FA-4E6F-486D-A434-C26D26305118}" type="presOf" srcId="{04B01203-F2F4-4177-98CD-234E1A19C833}" destId="{7B730B2C-C0A8-42D3-9BF3-6ADEAF1C861F}" srcOrd="0" destOrd="0" presId="urn:microsoft.com/office/officeart/2005/8/layout/hierarchy1"/>
    <dgm:cxn modelId="{CEFE7AFF-0B97-4295-83BB-57028E832F32}" type="presOf" srcId="{E4A841B1-DE2F-4E09-9726-B79384F6ECE0}" destId="{9AC4F770-DD3E-44DA-9F6D-09FC63CFD60C}" srcOrd="0" destOrd="0" presId="urn:microsoft.com/office/officeart/2005/8/layout/hierarchy1"/>
    <dgm:cxn modelId="{F11590BC-9701-4CDB-A946-183A895D757C}" type="presParOf" srcId="{83CB9021-B13F-4EFD-9F5A-A63CB53AF94A}" destId="{C62E4A13-D38C-47AE-B677-324D631609F8}" srcOrd="0" destOrd="0" presId="urn:microsoft.com/office/officeart/2005/8/layout/hierarchy1"/>
    <dgm:cxn modelId="{B5428DB8-3E5A-4B89-9981-488F23D45961}" type="presParOf" srcId="{C62E4A13-D38C-47AE-B677-324D631609F8}" destId="{5D3BFA0D-21FD-4E32-A877-57270B959D97}" srcOrd="0" destOrd="0" presId="urn:microsoft.com/office/officeart/2005/8/layout/hierarchy1"/>
    <dgm:cxn modelId="{71B5419D-9F41-4BF9-A889-4AC9BD150622}" type="presParOf" srcId="{5D3BFA0D-21FD-4E32-A877-57270B959D97}" destId="{EE9293F3-23CA-446F-91F3-F7B83467778E}" srcOrd="0" destOrd="0" presId="urn:microsoft.com/office/officeart/2005/8/layout/hierarchy1"/>
    <dgm:cxn modelId="{27287704-920A-49BC-8754-447DF2CC029B}" type="presParOf" srcId="{5D3BFA0D-21FD-4E32-A877-57270B959D97}" destId="{C4D66710-7527-4C31-AE89-A6C5793DF57C}" srcOrd="1" destOrd="0" presId="urn:microsoft.com/office/officeart/2005/8/layout/hierarchy1"/>
    <dgm:cxn modelId="{D11C6FB9-7EED-43BE-973A-9F78D30543F2}" type="presParOf" srcId="{C62E4A13-D38C-47AE-B677-324D631609F8}" destId="{BD7F4348-E802-4846-84EE-7624FC0F8356}" srcOrd="1" destOrd="0" presId="urn:microsoft.com/office/officeart/2005/8/layout/hierarchy1"/>
    <dgm:cxn modelId="{73615803-E171-45E8-B91C-BAC45EF2E8DB}" type="presParOf" srcId="{BD7F4348-E802-4846-84EE-7624FC0F8356}" destId="{9AC4F770-DD3E-44DA-9F6D-09FC63CFD60C}" srcOrd="0" destOrd="0" presId="urn:microsoft.com/office/officeart/2005/8/layout/hierarchy1"/>
    <dgm:cxn modelId="{381C325A-4BE0-4146-B096-A44841B9A328}" type="presParOf" srcId="{BD7F4348-E802-4846-84EE-7624FC0F8356}" destId="{3E7A5563-A064-43C0-96D3-EEC34F627CF2}" srcOrd="1" destOrd="0" presId="urn:microsoft.com/office/officeart/2005/8/layout/hierarchy1"/>
    <dgm:cxn modelId="{6F2F0EA1-3475-475B-8738-6B0956AA1F09}" type="presParOf" srcId="{3E7A5563-A064-43C0-96D3-EEC34F627CF2}" destId="{459EE3B6-2EBF-4FC2-8AF0-BDD635D1CC11}" srcOrd="0" destOrd="0" presId="urn:microsoft.com/office/officeart/2005/8/layout/hierarchy1"/>
    <dgm:cxn modelId="{4CE4005B-B8F6-49B3-87E2-1327BC6BB68B}" type="presParOf" srcId="{459EE3B6-2EBF-4FC2-8AF0-BDD635D1CC11}" destId="{7FCC98AC-1F20-4B95-BAF8-730DBCF551EC}" srcOrd="0" destOrd="0" presId="urn:microsoft.com/office/officeart/2005/8/layout/hierarchy1"/>
    <dgm:cxn modelId="{92E32CEC-D4DB-463D-A53B-5C0F4FA66E50}" type="presParOf" srcId="{459EE3B6-2EBF-4FC2-8AF0-BDD635D1CC11}" destId="{20041428-2C93-4A5A-BA18-B3B9391598D4}" srcOrd="1" destOrd="0" presId="urn:microsoft.com/office/officeart/2005/8/layout/hierarchy1"/>
    <dgm:cxn modelId="{7B96631A-1FB3-4431-A80F-A54D81EBAFFC}" type="presParOf" srcId="{3E7A5563-A064-43C0-96D3-EEC34F627CF2}" destId="{E533B431-10CD-417D-8150-D866365E8056}" srcOrd="1" destOrd="0" presId="urn:microsoft.com/office/officeart/2005/8/layout/hierarchy1"/>
    <dgm:cxn modelId="{E948FD01-E882-4860-9124-46383DEBEE98}" type="presParOf" srcId="{E533B431-10CD-417D-8150-D866365E8056}" destId="{F54D7288-F3C2-4ADB-8849-FDB5EC4E50DC}" srcOrd="0" destOrd="0" presId="urn:microsoft.com/office/officeart/2005/8/layout/hierarchy1"/>
    <dgm:cxn modelId="{5E3A9BB5-6C4F-41A6-B92A-E46A38631092}" type="presParOf" srcId="{E533B431-10CD-417D-8150-D866365E8056}" destId="{7721DE55-98E6-4913-BBA5-17F9FEF80F95}" srcOrd="1" destOrd="0" presId="urn:microsoft.com/office/officeart/2005/8/layout/hierarchy1"/>
    <dgm:cxn modelId="{A0F9E1D4-84FE-4A31-AB5E-D24E77E8EFA6}" type="presParOf" srcId="{7721DE55-98E6-4913-BBA5-17F9FEF80F95}" destId="{8FDFB25B-8EB6-497C-9ABA-80EC214F113F}" srcOrd="0" destOrd="0" presId="urn:microsoft.com/office/officeart/2005/8/layout/hierarchy1"/>
    <dgm:cxn modelId="{96CDD181-1B18-4A83-AF34-0CAB31208E36}" type="presParOf" srcId="{8FDFB25B-8EB6-497C-9ABA-80EC214F113F}" destId="{44994DEE-608F-497D-B92D-A4092E37CA5C}" srcOrd="0" destOrd="0" presId="urn:microsoft.com/office/officeart/2005/8/layout/hierarchy1"/>
    <dgm:cxn modelId="{11A0DBE0-2775-4987-80DA-06232D2C33F3}" type="presParOf" srcId="{8FDFB25B-8EB6-497C-9ABA-80EC214F113F}" destId="{4B488666-E6F2-47EF-A79A-2E6C84B1CFA1}" srcOrd="1" destOrd="0" presId="urn:microsoft.com/office/officeart/2005/8/layout/hierarchy1"/>
    <dgm:cxn modelId="{521D87AF-F294-4022-8E69-C0FF516463B3}" type="presParOf" srcId="{7721DE55-98E6-4913-BBA5-17F9FEF80F95}" destId="{3AF42272-0FBD-4857-B9CE-7750574CD2FC}" srcOrd="1" destOrd="0" presId="urn:microsoft.com/office/officeart/2005/8/layout/hierarchy1"/>
    <dgm:cxn modelId="{F8D2331C-493F-4447-BF8B-D69DFB0D810A}" type="presParOf" srcId="{BD7F4348-E802-4846-84EE-7624FC0F8356}" destId="{7B730B2C-C0A8-42D3-9BF3-6ADEAF1C861F}" srcOrd="2" destOrd="0" presId="urn:microsoft.com/office/officeart/2005/8/layout/hierarchy1"/>
    <dgm:cxn modelId="{EA5D1058-A036-46DE-8370-CCEABEB2A79C}" type="presParOf" srcId="{BD7F4348-E802-4846-84EE-7624FC0F8356}" destId="{88A52DEC-79CB-4EE7-9705-42013B4C2CCB}" srcOrd="3" destOrd="0" presId="urn:microsoft.com/office/officeart/2005/8/layout/hierarchy1"/>
    <dgm:cxn modelId="{9DA5AE61-9712-49CD-AE40-510D744BCA68}" type="presParOf" srcId="{88A52DEC-79CB-4EE7-9705-42013B4C2CCB}" destId="{574C6059-0841-4B20-AE55-1B0FD0C4295C}" srcOrd="0" destOrd="0" presId="urn:microsoft.com/office/officeart/2005/8/layout/hierarchy1"/>
    <dgm:cxn modelId="{EE39760D-E9DD-4C13-A1B2-54570C732857}" type="presParOf" srcId="{574C6059-0841-4B20-AE55-1B0FD0C4295C}" destId="{AD6C79BC-BF2B-4664-AB66-FF70ADFA0267}" srcOrd="0" destOrd="0" presId="urn:microsoft.com/office/officeart/2005/8/layout/hierarchy1"/>
    <dgm:cxn modelId="{2F1B4FF8-B4C5-43D3-93D7-CA70C22221EA}" type="presParOf" srcId="{574C6059-0841-4B20-AE55-1B0FD0C4295C}" destId="{409387F5-C303-4704-9EB3-654E167AA447}" srcOrd="1" destOrd="0" presId="urn:microsoft.com/office/officeart/2005/8/layout/hierarchy1"/>
    <dgm:cxn modelId="{C55468E6-B239-4665-84F8-DD54C28612F3}" type="presParOf" srcId="{88A52DEC-79CB-4EE7-9705-42013B4C2CCB}" destId="{7BD8D0B4-BDBE-4CDA-AE01-C5879D00A1B4}" srcOrd="1" destOrd="0" presId="urn:microsoft.com/office/officeart/2005/8/layout/hierarchy1"/>
    <dgm:cxn modelId="{172157D7-D300-4CA3-A787-D4701674C229}" type="presParOf" srcId="{7BD8D0B4-BDBE-4CDA-AE01-C5879D00A1B4}" destId="{0F760EB4-E7DD-4C26-A51D-D2E9B0D11F7D}" srcOrd="0" destOrd="0" presId="urn:microsoft.com/office/officeart/2005/8/layout/hierarchy1"/>
    <dgm:cxn modelId="{75C2128C-B05B-4D3C-B7C7-CA499A4608DC}" type="presParOf" srcId="{7BD8D0B4-BDBE-4CDA-AE01-C5879D00A1B4}" destId="{C96BDA11-636E-4066-B659-C7DA6DCE0BA4}" srcOrd="1" destOrd="0" presId="urn:microsoft.com/office/officeart/2005/8/layout/hierarchy1"/>
    <dgm:cxn modelId="{404D371F-D291-48E3-9EF3-74241C9E90B6}" type="presParOf" srcId="{C96BDA11-636E-4066-B659-C7DA6DCE0BA4}" destId="{027FC7A9-AC15-481A-BCD3-88A7BC6846C8}" srcOrd="0" destOrd="0" presId="urn:microsoft.com/office/officeart/2005/8/layout/hierarchy1"/>
    <dgm:cxn modelId="{66A90BC8-2342-423C-9A1E-1D3EE621FEF1}" type="presParOf" srcId="{027FC7A9-AC15-481A-BCD3-88A7BC6846C8}" destId="{D5CDBEB2-F1CF-451F-AEA8-E1813E75CC8B}" srcOrd="0" destOrd="0" presId="urn:microsoft.com/office/officeart/2005/8/layout/hierarchy1"/>
    <dgm:cxn modelId="{29CA259A-62B7-4DBA-8085-DA0A1D30410F}" type="presParOf" srcId="{027FC7A9-AC15-481A-BCD3-88A7BC6846C8}" destId="{0DBF164D-98A8-4285-8EFF-77B1B6310A17}" srcOrd="1" destOrd="0" presId="urn:microsoft.com/office/officeart/2005/8/layout/hierarchy1"/>
    <dgm:cxn modelId="{2E9D43B5-91AE-42ED-B380-9A6F43115C29}" type="presParOf" srcId="{C96BDA11-636E-4066-B659-C7DA6DCE0BA4}" destId="{9A83C315-D5BB-4E80-AC7B-87D5D4D519C5}" srcOrd="1" destOrd="0" presId="urn:microsoft.com/office/officeart/2005/8/layout/hierarchy1"/>
    <dgm:cxn modelId="{95EBFE99-EB72-4357-8F52-D00C18CFC311}" type="presParOf" srcId="{BD7F4348-E802-4846-84EE-7624FC0F8356}" destId="{4DC35398-4B5B-4051-860E-87995115920A}" srcOrd="4" destOrd="0" presId="urn:microsoft.com/office/officeart/2005/8/layout/hierarchy1"/>
    <dgm:cxn modelId="{7E1DB596-992B-4E46-B5B1-633730858E7A}" type="presParOf" srcId="{BD7F4348-E802-4846-84EE-7624FC0F8356}" destId="{DFF23C4E-F391-4084-8A31-9535E496840E}" srcOrd="5" destOrd="0" presId="urn:microsoft.com/office/officeart/2005/8/layout/hierarchy1"/>
    <dgm:cxn modelId="{7345561B-861C-438F-99FE-F89C21969FB3}" type="presParOf" srcId="{DFF23C4E-F391-4084-8A31-9535E496840E}" destId="{CE9D3EE1-9835-4F17-9B7D-AB208D589009}" srcOrd="0" destOrd="0" presId="urn:microsoft.com/office/officeart/2005/8/layout/hierarchy1"/>
    <dgm:cxn modelId="{AAA1C94F-5CD2-4461-A81A-08AC36FC9239}" type="presParOf" srcId="{CE9D3EE1-9835-4F17-9B7D-AB208D589009}" destId="{28F5ECE0-ABA8-46D9-9B85-A992AC756F06}" srcOrd="0" destOrd="0" presId="urn:microsoft.com/office/officeart/2005/8/layout/hierarchy1"/>
    <dgm:cxn modelId="{D9AC2471-2525-496D-8617-5A7EC8FC0575}" type="presParOf" srcId="{CE9D3EE1-9835-4F17-9B7D-AB208D589009}" destId="{A25E6135-D596-4841-84C2-C9C60CC6A37A}" srcOrd="1" destOrd="0" presId="urn:microsoft.com/office/officeart/2005/8/layout/hierarchy1"/>
    <dgm:cxn modelId="{B5DBBE39-D3DC-493F-8B49-5CD81F8646E0}" type="presParOf" srcId="{DFF23C4E-F391-4084-8A31-9535E496840E}" destId="{C8BFB84E-D102-4437-8260-CE489A4BBE04}" srcOrd="1" destOrd="0" presId="urn:microsoft.com/office/officeart/2005/8/layout/hierarchy1"/>
    <dgm:cxn modelId="{626DAE05-5B6F-4B80-9A0E-DC14CA919247}" type="presParOf" srcId="{C8BFB84E-D102-4437-8260-CE489A4BBE04}" destId="{B08AE160-D17F-4DE0-814D-99357C49822E}" srcOrd="0" destOrd="0" presId="urn:microsoft.com/office/officeart/2005/8/layout/hierarchy1"/>
    <dgm:cxn modelId="{D7D18717-61B9-4446-8FCC-5EA2D7BAE194}" type="presParOf" srcId="{C8BFB84E-D102-4437-8260-CE489A4BBE04}" destId="{32D8CC53-2543-4C92-ABB9-053BB513906A}" srcOrd="1" destOrd="0" presId="urn:microsoft.com/office/officeart/2005/8/layout/hierarchy1"/>
    <dgm:cxn modelId="{61EB2ABB-D86F-436F-B463-8EFF850355E8}" type="presParOf" srcId="{32D8CC53-2543-4C92-ABB9-053BB513906A}" destId="{F0970F8A-4365-48CC-8C2C-D51B2D567F16}" srcOrd="0" destOrd="0" presId="urn:microsoft.com/office/officeart/2005/8/layout/hierarchy1"/>
    <dgm:cxn modelId="{18C070B4-C08D-4F24-BE10-B80B99FBD05B}" type="presParOf" srcId="{F0970F8A-4365-48CC-8C2C-D51B2D567F16}" destId="{E77F3BC4-3392-429F-BC7A-E853B80A086B}" srcOrd="0" destOrd="0" presId="urn:microsoft.com/office/officeart/2005/8/layout/hierarchy1"/>
    <dgm:cxn modelId="{84019353-141C-4885-8D9C-F37DFFD681C0}" type="presParOf" srcId="{F0970F8A-4365-48CC-8C2C-D51B2D567F16}" destId="{8FB68086-FF35-4B71-8005-D1C7D1B0EA24}" srcOrd="1" destOrd="0" presId="urn:microsoft.com/office/officeart/2005/8/layout/hierarchy1"/>
    <dgm:cxn modelId="{BA760F7D-BBE8-4ABC-A6CC-E2BBDF8879AD}" type="presParOf" srcId="{32D8CC53-2543-4C92-ABB9-053BB513906A}" destId="{5F817D54-5AEF-4B59-9D0B-42AC6B0147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AB4A0A-12A7-464E-B56E-1A3E511E1D0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44A7F30-0710-46E3-922C-76FF17141E9D}">
      <dgm:prSet phldrT="[Текст]" custT="1"/>
      <dgm:spPr/>
      <dgm:t>
        <a:bodyPr/>
        <a:lstStyle/>
        <a:p>
          <a:r>
            <a:rPr lang="uk-UA" sz="3600" dirty="0">
              <a:latin typeface="Times New Roman" pitchFamily="18" charset="0"/>
              <a:cs typeface="Times New Roman" pitchFamily="18" charset="0"/>
            </a:rPr>
            <a:t>Спосіб прикладання навантаження до бурового інструменту</a:t>
          </a:r>
          <a:endParaRPr lang="uk-UA" sz="3600" dirty="0"/>
        </a:p>
      </dgm:t>
    </dgm:pt>
    <dgm:pt modelId="{F842020E-AB53-469E-9641-9C0F2576ED6D}" type="parTrans" cxnId="{C8E4E192-69A7-4951-AFFD-15081359CE5F}">
      <dgm:prSet/>
      <dgm:spPr/>
      <dgm:t>
        <a:bodyPr/>
        <a:lstStyle/>
        <a:p>
          <a:endParaRPr lang="uk-UA"/>
        </a:p>
      </dgm:t>
    </dgm:pt>
    <dgm:pt modelId="{887046EA-4D72-444B-9B4C-6667A2634756}" type="sibTrans" cxnId="{C8E4E192-69A7-4951-AFFD-15081359CE5F}">
      <dgm:prSet/>
      <dgm:spPr/>
      <dgm:t>
        <a:bodyPr/>
        <a:lstStyle/>
        <a:p>
          <a:endParaRPr lang="uk-UA"/>
        </a:p>
      </dgm:t>
    </dgm:pt>
    <dgm:pt modelId="{83A47567-13E3-43A0-B25B-536F31C3AB68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Ударне буріння</a:t>
          </a:r>
        </a:p>
      </dgm:t>
    </dgm:pt>
    <dgm:pt modelId="{D42CBD4F-A82E-4AB5-A45B-9C2D33909B81}" type="parTrans" cxnId="{52A0CBFE-33E0-41C7-B8B6-C06D4EE4DB79}">
      <dgm:prSet/>
      <dgm:spPr/>
      <dgm:t>
        <a:bodyPr/>
        <a:lstStyle/>
        <a:p>
          <a:endParaRPr lang="uk-UA"/>
        </a:p>
      </dgm:t>
    </dgm:pt>
    <dgm:pt modelId="{28FC8C99-29CF-4DE3-B2D4-71956084FFA8}" type="sibTrans" cxnId="{52A0CBFE-33E0-41C7-B8B6-C06D4EE4DB79}">
      <dgm:prSet/>
      <dgm:spPr/>
      <dgm:t>
        <a:bodyPr/>
        <a:lstStyle/>
        <a:p>
          <a:endParaRPr lang="uk-UA"/>
        </a:p>
      </dgm:t>
    </dgm:pt>
    <dgm:pt modelId="{DB9A14B3-7839-4444-89AB-59B122A2C732}">
      <dgm:prSet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Ударно-обертальне буріння</a:t>
          </a:r>
        </a:p>
      </dgm:t>
    </dgm:pt>
    <dgm:pt modelId="{57F3C305-9296-4A94-95EA-CCC353F96EC0}" type="parTrans" cxnId="{CAF4E183-63A3-4FF5-B0AF-DE87D2495163}">
      <dgm:prSet/>
      <dgm:spPr/>
      <dgm:t>
        <a:bodyPr/>
        <a:lstStyle/>
        <a:p>
          <a:endParaRPr lang="uk-UA"/>
        </a:p>
      </dgm:t>
    </dgm:pt>
    <dgm:pt modelId="{49BD1EF4-5CBD-46AB-B5A0-F28C06A2E594}" type="sibTrans" cxnId="{CAF4E183-63A3-4FF5-B0AF-DE87D2495163}">
      <dgm:prSet/>
      <dgm:spPr/>
      <dgm:t>
        <a:bodyPr/>
        <a:lstStyle/>
        <a:p>
          <a:endParaRPr lang="uk-UA"/>
        </a:p>
      </dgm:t>
    </dgm:pt>
    <dgm:pt modelId="{41B739CB-C8CC-485B-A366-C0417B605462}">
      <dgm:prSet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Обертальне буріння різанням</a:t>
          </a:r>
        </a:p>
      </dgm:t>
    </dgm:pt>
    <dgm:pt modelId="{D0DF3808-5571-4F4E-B062-45EA50CC5B92}" type="parTrans" cxnId="{5E2DE1EF-4269-4ACB-B38F-AA4044999214}">
      <dgm:prSet/>
      <dgm:spPr/>
      <dgm:t>
        <a:bodyPr/>
        <a:lstStyle/>
        <a:p>
          <a:endParaRPr lang="uk-UA"/>
        </a:p>
      </dgm:t>
    </dgm:pt>
    <dgm:pt modelId="{1FFB2267-0C70-4E1E-9A1C-00E587F111F5}" type="sibTrans" cxnId="{5E2DE1EF-4269-4ACB-B38F-AA4044999214}">
      <dgm:prSet/>
      <dgm:spPr/>
      <dgm:t>
        <a:bodyPr/>
        <a:lstStyle/>
        <a:p>
          <a:endParaRPr lang="uk-UA"/>
        </a:p>
      </dgm:t>
    </dgm:pt>
    <dgm:pt modelId="{5EB41481-77F9-4D45-9C4A-90B2CD796BEA}">
      <dgm:prSet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Шарошкове буріння</a:t>
          </a:r>
        </a:p>
      </dgm:t>
    </dgm:pt>
    <dgm:pt modelId="{FD555D62-36B3-4DB6-95CF-F595BB522648}" type="parTrans" cxnId="{15EE7F3C-ADE5-4CE3-9750-A5D2449FCCEA}">
      <dgm:prSet/>
      <dgm:spPr/>
      <dgm:t>
        <a:bodyPr/>
        <a:lstStyle/>
        <a:p>
          <a:endParaRPr lang="uk-UA"/>
        </a:p>
      </dgm:t>
    </dgm:pt>
    <dgm:pt modelId="{4441766C-2278-4A57-A091-B0F4F2C5F67E}" type="sibTrans" cxnId="{15EE7F3C-ADE5-4CE3-9750-A5D2449FCCEA}">
      <dgm:prSet/>
      <dgm:spPr/>
      <dgm:t>
        <a:bodyPr/>
        <a:lstStyle/>
        <a:p>
          <a:endParaRPr lang="uk-UA"/>
        </a:p>
      </dgm:t>
    </dgm:pt>
    <dgm:pt modelId="{02FA984F-BAA7-4CA8-A64D-CE9FDD0D9201}" type="pres">
      <dgm:prSet presAssocID="{49AB4A0A-12A7-464E-B56E-1A3E511E1D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EC9C4A-01DB-499C-92D5-9D23BC4437F4}" type="pres">
      <dgm:prSet presAssocID="{E44A7F30-0710-46E3-922C-76FF17141E9D}" presName="hierRoot1" presStyleCnt="0"/>
      <dgm:spPr/>
    </dgm:pt>
    <dgm:pt modelId="{C0B60ABD-05E4-4DFC-9724-B922BBE0A00D}" type="pres">
      <dgm:prSet presAssocID="{E44A7F30-0710-46E3-922C-76FF17141E9D}" presName="composite" presStyleCnt="0"/>
      <dgm:spPr/>
    </dgm:pt>
    <dgm:pt modelId="{A090721B-188E-4FBB-8853-6622412161F8}" type="pres">
      <dgm:prSet presAssocID="{E44A7F30-0710-46E3-922C-76FF17141E9D}" presName="background" presStyleLbl="node0" presStyleIdx="0" presStyleCnt="1"/>
      <dgm:spPr/>
    </dgm:pt>
    <dgm:pt modelId="{48518B08-DBDE-4717-A18C-98E09B8E6103}" type="pres">
      <dgm:prSet presAssocID="{E44A7F30-0710-46E3-922C-76FF17141E9D}" presName="text" presStyleLbl="fgAcc0" presStyleIdx="0" presStyleCnt="1" custScaleX="390452" custScaleY="161055" custLinFactNeighborX="5020" custLinFactNeighborY="-35553">
        <dgm:presLayoutVars>
          <dgm:chPref val="3"/>
        </dgm:presLayoutVars>
      </dgm:prSet>
      <dgm:spPr/>
    </dgm:pt>
    <dgm:pt modelId="{202EF562-166D-4D7B-957B-694FB0557186}" type="pres">
      <dgm:prSet presAssocID="{E44A7F30-0710-46E3-922C-76FF17141E9D}" presName="hierChild2" presStyleCnt="0"/>
      <dgm:spPr/>
    </dgm:pt>
    <dgm:pt modelId="{546A0AED-D156-4120-A89E-B626B1922D8E}" type="pres">
      <dgm:prSet presAssocID="{D42CBD4F-A82E-4AB5-A45B-9C2D33909B81}" presName="Name10" presStyleLbl="parChTrans1D2" presStyleIdx="0" presStyleCnt="4"/>
      <dgm:spPr/>
    </dgm:pt>
    <dgm:pt modelId="{CEBFA85D-08AA-4E55-9A9B-5777A92DE63E}" type="pres">
      <dgm:prSet presAssocID="{83A47567-13E3-43A0-B25B-536F31C3AB68}" presName="hierRoot2" presStyleCnt="0"/>
      <dgm:spPr/>
    </dgm:pt>
    <dgm:pt modelId="{D6D232CF-9140-455B-A667-576A985C1AB2}" type="pres">
      <dgm:prSet presAssocID="{83A47567-13E3-43A0-B25B-536F31C3AB68}" presName="composite2" presStyleCnt="0"/>
      <dgm:spPr/>
    </dgm:pt>
    <dgm:pt modelId="{0B34F7CF-72D5-4E29-9D35-2399DD21CB9A}" type="pres">
      <dgm:prSet presAssocID="{83A47567-13E3-43A0-B25B-536F31C3AB68}" presName="background2" presStyleLbl="node2" presStyleIdx="0" presStyleCnt="4"/>
      <dgm:spPr/>
    </dgm:pt>
    <dgm:pt modelId="{339F117B-227D-44FB-BC75-01CBC6A432D5}" type="pres">
      <dgm:prSet presAssocID="{83A47567-13E3-43A0-B25B-536F31C3AB68}" presName="text2" presStyleLbl="fgAcc2" presStyleIdx="0" presStyleCnt="4">
        <dgm:presLayoutVars>
          <dgm:chPref val="3"/>
        </dgm:presLayoutVars>
      </dgm:prSet>
      <dgm:spPr/>
    </dgm:pt>
    <dgm:pt modelId="{7A136EF2-B0F1-4404-A856-87ABB1217941}" type="pres">
      <dgm:prSet presAssocID="{83A47567-13E3-43A0-B25B-536F31C3AB68}" presName="hierChild3" presStyleCnt="0"/>
      <dgm:spPr/>
    </dgm:pt>
    <dgm:pt modelId="{82A2A611-B09D-405C-ADE3-C8B5EF01743B}" type="pres">
      <dgm:prSet presAssocID="{57F3C305-9296-4A94-95EA-CCC353F96EC0}" presName="Name10" presStyleLbl="parChTrans1D2" presStyleIdx="1" presStyleCnt="4"/>
      <dgm:spPr/>
    </dgm:pt>
    <dgm:pt modelId="{4E89C642-7FBF-43C7-805C-5136D4D3B7E6}" type="pres">
      <dgm:prSet presAssocID="{DB9A14B3-7839-4444-89AB-59B122A2C732}" presName="hierRoot2" presStyleCnt="0"/>
      <dgm:spPr/>
    </dgm:pt>
    <dgm:pt modelId="{37B775F1-0D8B-4DA9-B0E9-880867E03834}" type="pres">
      <dgm:prSet presAssocID="{DB9A14B3-7839-4444-89AB-59B122A2C732}" presName="composite2" presStyleCnt="0"/>
      <dgm:spPr/>
    </dgm:pt>
    <dgm:pt modelId="{86C8043B-7A2F-412C-BB28-8BB898E5EE1A}" type="pres">
      <dgm:prSet presAssocID="{DB9A14B3-7839-4444-89AB-59B122A2C732}" presName="background2" presStyleLbl="node2" presStyleIdx="1" presStyleCnt="4"/>
      <dgm:spPr/>
    </dgm:pt>
    <dgm:pt modelId="{5A16A34F-30AA-4882-91F5-A7EFF1CFFABE}" type="pres">
      <dgm:prSet presAssocID="{DB9A14B3-7839-4444-89AB-59B122A2C732}" presName="text2" presStyleLbl="fgAcc2" presStyleIdx="1" presStyleCnt="4">
        <dgm:presLayoutVars>
          <dgm:chPref val="3"/>
        </dgm:presLayoutVars>
      </dgm:prSet>
      <dgm:spPr/>
    </dgm:pt>
    <dgm:pt modelId="{609B7717-9120-479A-8C07-D7EC60101803}" type="pres">
      <dgm:prSet presAssocID="{DB9A14B3-7839-4444-89AB-59B122A2C732}" presName="hierChild3" presStyleCnt="0"/>
      <dgm:spPr/>
    </dgm:pt>
    <dgm:pt modelId="{4E363D7F-BD0F-438B-B422-7347B47576AE}" type="pres">
      <dgm:prSet presAssocID="{D0DF3808-5571-4F4E-B062-45EA50CC5B92}" presName="Name10" presStyleLbl="parChTrans1D2" presStyleIdx="2" presStyleCnt="4"/>
      <dgm:spPr/>
    </dgm:pt>
    <dgm:pt modelId="{62434509-1BB7-4860-B3E7-4DD0CBCEEED1}" type="pres">
      <dgm:prSet presAssocID="{41B739CB-C8CC-485B-A366-C0417B605462}" presName="hierRoot2" presStyleCnt="0"/>
      <dgm:spPr/>
    </dgm:pt>
    <dgm:pt modelId="{80E6EC25-423C-4A5E-B09F-038A72CC211D}" type="pres">
      <dgm:prSet presAssocID="{41B739CB-C8CC-485B-A366-C0417B605462}" presName="composite2" presStyleCnt="0"/>
      <dgm:spPr/>
    </dgm:pt>
    <dgm:pt modelId="{CB8BD2D4-5DC0-4DFC-B506-E3310523E64A}" type="pres">
      <dgm:prSet presAssocID="{41B739CB-C8CC-485B-A366-C0417B605462}" presName="background2" presStyleLbl="node2" presStyleIdx="2" presStyleCnt="4"/>
      <dgm:spPr/>
    </dgm:pt>
    <dgm:pt modelId="{99EAB745-C6F1-4468-BF03-3312735759D7}" type="pres">
      <dgm:prSet presAssocID="{41B739CB-C8CC-485B-A366-C0417B605462}" presName="text2" presStyleLbl="fgAcc2" presStyleIdx="2" presStyleCnt="4">
        <dgm:presLayoutVars>
          <dgm:chPref val="3"/>
        </dgm:presLayoutVars>
      </dgm:prSet>
      <dgm:spPr/>
    </dgm:pt>
    <dgm:pt modelId="{DCB4948C-F9B6-4538-967F-C6B0B146C535}" type="pres">
      <dgm:prSet presAssocID="{41B739CB-C8CC-485B-A366-C0417B605462}" presName="hierChild3" presStyleCnt="0"/>
      <dgm:spPr/>
    </dgm:pt>
    <dgm:pt modelId="{C34C2DFE-EFAA-497A-846A-FEC8A2306E7A}" type="pres">
      <dgm:prSet presAssocID="{FD555D62-36B3-4DB6-95CF-F595BB522648}" presName="Name10" presStyleLbl="parChTrans1D2" presStyleIdx="3" presStyleCnt="4"/>
      <dgm:spPr/>
    </dgm:pt>
    <dgm:pt modelId="{D81E6013-D2AA-415C-B2C9-B921E149AB9B}" type="pres">
      <dgm:prSet presAssocID="{5EB41481-77F9-4D45-9C4A-90B2CD796BEA}" presName="hierRoot2" presStyleCnt="0"/>
      <dgm:spPr/>
    </dgm:pt>
    <dgm:pt modelId="{75737C4E-D94E-42A1-B135-4C3331BE5B5D}" type="pres">
      <dgm:prSet presAssocID="{5EB41481-77F9-4D45-9C4A-90B2CD796BEA}" presName="composite2" presStyleCnt="0"/>
      <dgm:spPr/>
    </dgm:pt>
    <dgm:pt modelId="{9EF05F50-B8AB-448F-9A2F-46E23FBDC1BD}" type="pres">
      <dgm:prSet presAssocID="{5EB41481-77F9-4D45-9C4A-90B2CD796BEA}" presName="background2" presStyleLbl="node2" presStyleIdx="3" presStyleCnt="4"/>
      <dgm:spPr/>
    </dgm:pt>
    <dgm:pt modelId="{968120B8-F64E-42B0-B9C3-04080E641780}" type="pres">
      <dgm:prSet presAssocID="{5EB41481-77F9-4D45-9C4A-90B2CD796BEA}" presName="text2" presStyleLbl="fgAcc2" presStyleIdx="3" presStyleCnt="4">
        <dgm:presLayoutVars>
          <dgm:chPref val="3"/>
        </dgm:presLayoutVars>
      </dgm:prSet>
      <dgm:spPr/>
    </dgm:pt>
    <dgm:pt modelId="{7E6FD3CA-BE3D-4D72-A311-CA3340516B1A}" type="pres">
      <dgm:prSet presAssocID="{5EB41481-77F9-4D45-9C4A-90B2CD796BEA}" presName="hierChild3" presStyleCnt="0"/>
      <dgm:spPr/>
    </dgm:pt>
  </dgm:ptLst>
  <dgm:cxnLst>
    <dgm:cxn modelId="{49C81311-7CF7-4EDA-A1CE-284D1D59BF08}" type="presOf" srcId="{E44A7F30-0710-46E3-922C-76FF17141E9D}" destId="{48518B08-DBDE-4717-A18C-98E09B8E6103}" srcOrd="0" destOrd="0" presId="urn:microsoft.com/office/officeart/2005/8/layout/hierarchy1"/>
    <dgm:cxn modelId="{15EE7F3C-ADE5-4CE3-9750-A5D2449FCCEA}" srcId="{E44A7F30-0710-46E3-922C-76FF17141E9D}" destId="{5EB41481-77F9-4D45-9C4A-90B2CD796BEA}" srcOrd="3" destOrd="0" parTransId="{FD555D62-36B3-4DB6-95CF-F595BB522648}" sibTransId="{4441766C-2278-4A57-A091-B0F4F2C5F67E}"/>
    <dgm:cxn modelId="{04A4225F-8441-43D1-BC2C-473CF484A3F2}" type="presOf" srcId="{FD555D62-36B3-4DB6-95CF-F595BB522648}" destId="{C34C2DFE-EFAA-497A-846A-FEC8A2306E7A}" srcOrd="0" destOrd="0" presId="urn:microsoft.com/office/officeart/2005/8/layout/hierarchy1"/>
    <dgm:cxn modelId="{0B0A7273-1C86-4930-96A1-DB2AD5CEE303}" type="presOf" srcId="{D42CBD4F-A82E-4AB5-A45B-9C2D33909B81}" destId="{546A0AED-D156-4120-A89E-B626B1922D8E}" srcOrd="0" destOrd="0" presId="urn:microsoft.com/office/officeart/2005/8/layout/hierarchy1"/>
    <dgm:cxn modelId="{5980BB79-47BF-4A47-85B8-BFCE711DCD4D}" type="presOf" srcId="{57F3C305-9296-4A94-95EA-CCC353F96EC0}" destId="{82A2A611-B09D-405C-ADE3-C8B5EF01743B}" srcOrd="0" destOrd="0" presId="urn:microsoft.com/office/officeart/2005/8/layout/hierarchy1"/>
    <dgm:cxn modelId="{CAF4E183-63A3-4FF5-B0AF-DE87D2495163}" srcId="{E44A7F30-0710-46E3-922C-76FF17141E9D}" destId="{DB9A14B3-7839-4444-89AB-59B122A2C732}" srcOrd="1" destOrd="0" parTransId="{57F3C305-9296-4A94-95EA-CCC353F96EC0}" sibTransId="{49BD1EF4-5CBD-46AB-B5A0-F28C06A2E594}"/>
    <dgm:cxn modelId="{C8E4E192-69A7-4951-AFFD-15081359CE5F}" srcId="{49AB4A0A-12A7-464E-B56E-1A3E511E1D0D}" destId="{E44A7F30-0710-46E3-922C-76FF17141E9D}" srcOrd="0" destOrd="0" parTransId="{F842020E-AB53-469E-9641-9C0F2576ED6D}" sibTransId="{887046EA-4D72-444B-9B4C-6667A2634756}"/>
    <dgm:cxn modelId="{5C146397-1B49-44BD-B685-120A2E4CC141}" type="presOf" srcId="{49AB4A0A-12A7-464E-B56E-1A3E511E1D0D}" destId="{02FA984F-BAA7-4CA8-A64D-CE9FDD0D9201}" srcOrd="0" destOrd="0" presId="urn:microsoft.com/office/officeart/2005/8/layout/hierarchy1"/>
    <dgm:cxn modelId="{E49C5C9F-204C-4561-BBF1-61063B75128D}" type="presOf" srcId="{DB9A14B3-7839-4444-89AB-59B122A2C732}" destId="{5A16A34F-30AA-4882-91F5-A7EFF1CFFABE}" srcOrd="0" destOrd="0" presId="urn:microsoft.com/office/officeart/2005/8/layout/hierarchy1"/>
    <dgm:cxn modelId="{29C174AF-CC01-4F59-B1F4-EC692D1CC186}" type="presOf" srcId="{83A47567-13E3-43A0-B25B-536F31C3AB68}" destId="{339F117B-227D-44FB-BC75-01CBC6A432D5}" srcOrd="0" destOrd="0" presId="urn:microsoft.com/office/officeart/2005/8/layout/hierarchy1"/>
    <dgm:cxn modelId="{7DB146B9-8475-448D-B10B-5184CE83BDDA}" type="presOf" srcId="{D0DF3808-5571-4F4E-B062-45EA50CC5B92}" destId="{4E363D7F-BD0F-438B-B422-7347B47576AE}" srcOrd="0" destOrd="0" presId="urn:microsoft.com/office/officeart/2005/8/layout/hierarchy1"/>
    <dgm:cxn modelId="{5EB388B9-8778-42AC-B881-E0A24EC87330}" type="presOf" srcId="{41B739CB-C8CC-485B-A366-C0417B605462}" destId="{99EAB745-C6F1-4468-BF03-3312735759D7}" srcOrd="0" destOrd="0" presId="urn:microsoft.com/office/officeart/2005/8/layout/hierarchy1"/>
    <dgm:cxn modelId="{CA8AC7D0-39F1-4BA3-9E3C-B59B3A725AD7}" type="presOf" srcId="{5EB41481-77F9-4D45-9C4A-90B2CD796BEA}" destId="{968120B8-F64E-42B0-B9C3-04080E641780}" srcOrd="0" destOrd="0" presId="urn:microsoft.com/office/officeart/2005/8/layout/hierarchy1"/>
    <dgm:cxn modelId="{5E2DE1EF-4269-4ACB-B38F-AA4044999214}" srcId="{E44A7F30-0710-46E3-922C-76FF17141E9D}" destId="{41B739CB-C8CC-485B-A366-C0417B605462}" srcOrd="2" destOrd="0" parTransId="{D0DF3808-5571-4F4E-B062-45EA50CC5B92}" sibTransId="{1FFB2267-0C70-4E1E-9A1C-00E587F111F5}"/>
    <dgm:cxn modelId="{52A0CBFE-33E0-41C7-B8B6-C06D4EE4DB79}" srcId="{E44A7F30-0710-46E3-922C-76FF17141E9D}" destId="{83A47567-13E3-43A0-B25B-536F31C3AB68}" srcOrd="0" destOrd="0" parTransId="{D42CBD4F-A82E-4AB5-A45B-9C2D33909B81}" sibTransId="{28FC8C99-29CF-4DE3-B2D4-71956084FFA8}"/>
    <dgm:cxn modelId="{C597041A-8AF8-4706-AC55-07337513D44B}" type="presParOf" srcId="{02FA984F-BAA7-4CA8-A64D-CE9FDD0D9201}" destId="{AAEC9C4A-01DB-499C-92D5-9D23BC4437F4}" srcOrd="0" destOrd="0" presId="urn:microsoft.com/office/officeart/2005/8/layout/hierarchy1"/>
    <dgm:cxn modelId="{8A672E6E-AAB4-4111-BE3D-E0257AA14D57}" type="presParOf" srcId="{AAEC9C4A-01DB-499C-92D5-9D23BC4437F4}" destId="{C0B60ABD-05E4-4DFC-9724-B922BBE0A00D}" srcOrd="0" destOrd="0" presId="urn:microsoft.com/office/officeart/2005/8/layout/hierarchy1"/>
    <dgm:cxn modelId="{CB35E85F-32CA-4213-9720-F72E6D4DF8AC}" type="presParOf" srcId="{C0B60ABD-05E4-4DFC-9724-B922BBE0A00D}" destId="{A090721B-188E-4FBB-8853-6622412161F8}" srcOrd="0" destOrd="0" presId="urn:microsoft.com/office/officeart/2005/8/layout/hierarchy1"/>
    <dgm:cxn modelId="{30ABF746-D6EB-4421-BF58-D2CE36DBACB9}" type="presParOf" srcId="{C0B60ABD-05E4-4DFC-9724-B922BBE0A00D}" destId="{48518B08-DBDE-4717-A18C-98E09B8E6103}" srcOrd="1" destOrd="0" presId="urn:microsoft.com/office/officeart/2005/8/layout/hierarchy1"/>
    <dgm:cxn modelId="{7DBAFA97-0D5A-4906-950F-C111282A4483}" type="presParOf" srcId="{AAEC9C4A-01DB-499C-92D5-9D23BC4437F4}" destId="{202EF562-166D-4D7B-957B-694FB0557186}" srcOrd="1" destOrd="0" presId="urn:microsoft.com/office/officeart/2005/8/layout/hierarchy1"/>
    <dgm:cxn modelId="{AE881066-4733-440B-80D1-BB2595F03981}" type="presParOf" srcId="{202EF562-166D-4D7B-957B-694FB0557186}" destId="{546A0AED-D156-4120-A89E-B626B1922D8E}" srcOrd="0" destOrd="0" presId="urn:microsoft.com/office/officeart/2005/8/layout/hierarchy1"/>
    <dgm:cxn modelId="{48D80579-3C89-4708-9FB4-F7B860409CBA}" type="presParOf" srcId="{202EF562-166D-4D7B-957B-694FB0557186}" destId="{CEBFA85D-08AA-4E55-9A9B-5777A92DE63E}" srcOrd="1" destOrd="0" presId="urn:microsoft.com/office/officeart/2005/8/layout/hierarchy1"/>
    <dgm:cxn modelId="{C556B48E-7484-4A8B-A6D6-D1CFB6BC8CDF}" type="presParOf" srcId="{CEBFA85D-08AA-4E55-9A9B-5777A92DE63E}" destId="{D6D232CF-9140-455B-A667-576A985C1AB2}" srcOrd="0" destOrd="0" presId="urn:microsoft.com/office/officeart/2005/8/layout/hierarchy1"/>
    <dgm:cxn modelId="{E3A741F6-EA9B-4B62-B0AC-B08E77DA13EA}" type="presParOf" srcId="{D6D232CF-9140-455B-A667-576A985C1AB2}" destId="{0B34F7CF-72D5-4E29-9D35-2399DD21CB9A}" srcOrd="0" destOrd="0" presId="urn:microsoft.com/office/officeart/2005/8/layout/hierarchy1"/>
    <dgm:cxn modelId="{B0D67BEF-843E-44B1-BBFA-F5DDA25782AB}" type="presParOf" srcId="{D6D232CF-9140-455B-A667-576A985C1AB2}" destId="{339F117B-227D-44FB-BC75-01CBC6A432D5}" srcOrd="1" destOrd="0" presId="urn:microsoft.com/office/officeart/2005/8/layout/hierarchy1"/>
    <dgm:cxn modelId="{6EC43397-8E47-42A9-86C2-CAC7B0F97D6E}" type="presParOf" srcId="{CEBFA85D-08AA-4E55-9A9B-5777A92DE63E}" destId="{7A136EF2-B0F1-4404-A856-87ABB1217941}" srcOrd="1" destOrd="0" presId="urn:microsoft.com/office/officeart/2005/8/layout/hierarchy1"/>
    <dgm:cxn modelId="{22FDE615-36E8-4ADD-A515-B9D10B4020E5}" type="presParOf" srcId="{202EF562-166D-4D7B-957B-694FB0557186}" destId="{82A2A611-B09D-405C-ADE3-C8B5EF01743B}" srcOrd="2" destOrd="0" presId="urn:microsoft.com/office/officeart/2005/8/layout/hierarchy1"/>
    <dgm:cxn modelId="{5DD05386-B118-4883-BA49-93DF2D126C4B}" type="presParOf" srcId="{202EF562-166D-4D7B-957B-694FB0557186}" destId="{4E89C642-7FBF-43C7-805C-5136D4D3B7E6}" srcOrd="3" destOrd="0" presId="urn:microsoft.com/office/officeart/2005/8/layout/hierarchy1"/>
    <dgm:cxn modelId="{95DC6BC7-91BE-4148-8F87-68E3301EDB78}" type="presParOf" srcId="{4E89C642-7FBF-43C7-805C-5136D4D3B7E6}" destId="{37B775F1-0D8B-4DA9-B0E9-880867E03834}" srcOrd="0" destOrd="0" presId="urn:microsoft.com/office/officeart/2005/8/layout/hierarchy1"/>
    <dgm:cxn modelId="{709DED9F-C05F-437C-96CC-03E2ED4F74B6}" type="presParOf" srcId="{37B775F1-0D8B-4DA9-B0E9-880867E03834}" destId="{86C8043B-7A2F-412C-BB28-8BB898E5EE1A}" srcOrd="0" destOrd="0" presId="urn:microsoft.com/office/officeart/2005/8/layout/hierarchy1"/>
    <dgm:cxn modelId="{CAB535AC-D145-470B-9A33-E17503BC8891}" type="presParOf" srcId="{37B775F1-0D8B-4DA9-B0E9-880867E03834}" destId="{5A16A34F-30AA-4882-91F5-A7EFF1CFFABE}" srcOrd="1" destOrd="0" presId="urn:microsoft.com/office/officeart/2005/8/layout/hierarchy1"/>
    <dgm:cxn modelId="{AC012D8D-6863-4E7A-A395-CF5C469DD4A3}" type="presParOf" srcId="{4E89C642-7FBF-43C7-805C-5136D4D3B7E6}" destId="{609B7717-9120-479A-8C07-D7EC60101803}" srcOrd="1" destOrd="0" presId="urn:microsoft.com/office/officeart/2005/8/layout/hierarchy1"/>
    <dgm:cxn modelId="{C4AAD9CB-0C8B-4979-9C93-D40AE922DD6E}" type="presParOf" srcId="{202EF562-166D-4D7B-957B-694FB0557186}" destId="{4E363D7F-BD0F-438B-B422-7347B47576AE}" srcOrd="4" destOrd="0" presId="urn:microsoft.com/office/officeart/2005/8/layout/hierarchy1"/>
    <dgm:cxn modelId="{EB1607BE-46EF-45DB-8E53-B28C0DE0997A}" type="presParOf" srcId="{202EF562-166D-4D7B-957B-694FB0557186}" destId="{62434509-1BB7-4860-B3E7-4DD0CBCEEED1}" srcOrd="5" destOrd="0" presId="urn:microsoft.com/office/officeart/2005/8/layout/hierarchy1"/>
    <dgm:cxn modelId="{3107913B-1554-4B34-BD48-6EC63475C0E5}" type="presParOf" srcId="{62434509-1BB7-4860-B3E7-4DD0CBCEEED1}" destId="{80E6EC25-423C-4A5E-B09F-038A72CC211D}" srcOrd="0" destOrd="0" presId="urn:microsoft.com/office/officeart/2005/8/layout/hierarchy1"/>
    <dgm:cxn modelId="{3CFAC6F2-6234-4419-8FB7-01C80B5A98A9}" type="presParOf" srcId="{80E6EC25-423C-4A5E-B09F-038A72CC211D}" destId="{CB8BD2D4-5DC0-4DFC-B506-E3310523E64A}" srcOrd="0" destOrd="0" presId="urn:microsoft.com/office/officeart/2005/8/layout/hierarchy1"/>
    <dgm:cxn modelId="{D7A8569B-DA96-42C1-9EFB-AE8EBA2F9EAF}" type="presParOf" srcId="{80E6EC25-423C-4A5E-B09F-038A72CC211D}" destId="{99EAB745-C6F1-4468-BF03-3312735759D7}" srcOrd="1" destOrd="0" presId="urn:microsoft.com/office/officeart/2005/8/layout/hierarchy1"/>
    <dgm:cxn modelId="{1D4C6367-6726-4176-BCDD-931F2CC663E8}" type="presParOf" srcId="{62434509-1BB7-4860-B3E7-4DD0CBCEEED1}" destId="{DCB4948C-F9B6-4538-967F-C6B0B146C535}" srcOrd="1" destOrd="0" presId="urn:microsoft.com/office/officeart/2005/8/layout/hierarchy1"/>
    <dgm:cxn modelId="{6A07C346-3483-4099-B6FE-9761D47AB59C}" type="presParOf" srcId="{202EF562-166D-4D7B-957B-694FB0557186}" destId="{C34C2DFE-EFAA-497A-846A-FEC8A2306E7A}" srcOrd="6" destOrd="0" presId="urn:microsoft.com/office/officeart/2005/8/layout/hierarchy1"/>
    <dgm:cxn modelId="{E4AD6EAC-4AB6-48B1-AAF2-03728BE59D09}" type="presParOf" srcId="{202EF562-166D-4D7B-957B-694FB0557186}" destId="{D81E6013-D2AA-415C-B2C9-B921E149AB9B}" srcOrd="7" destOrd="0" presId="urn:microsoft.com/office/officeart/2005/8/layout/hierarchy1"/>
    <dgm:cxn modelId="{C7B684EE-D141-4462-9453-525C9965293D}" type="presParOf" srcId="{D81E6013-D2AA-415C-B2C9-B921E149AB9B}" destId="{75737C4E-D94E-42A1-B135-4C3331BE5B5D}" srcOrd="0" destOrd="0" presId="urn:microsoft.com/office/officeart/2005/8/layout/hierarchy1"/>
    <dgm:cxn modelId="{A5682044-E373-42C1-A28B-CB95AE002DCB}" type="presParOf" srcId="{75737C4E-D94E-42A1-B135-4C3331BE5B5D}" destId="{9EF05F50-B8AB-448F-9A2F-46E23FBDC1BD}" srcOrd="0" destOrd="0" presId="urn:microsoft.com/office/officeart/2005/8/layout/hierarchy1"/>
    <dgm:cxn modelId="{828BA017-3052-4FC6-BBED-19EACC99DE51}" type="presParOf" srcId="{75737C4E-D94E-42A1-B135-4C3331BE5B5D}" destId="{968120B8-F64E-42B0-B9C3-04080E641780}" srcOrd="1" destOrd="0" presId="urn:microsoft.com/office/officeart/2005/8/layout/hierarchy1"/>
    <dgm:cxn modelId="{49B92882-3CE3-4C67-B502-73304062A066}" type="presParOf" srcId="{D81E6013-D2AA-415C-B2C9-B921E149AB9B}" destId="{7E6FD3CA-BE3D-4D72-A311-CA3340516B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33E7BA-89E2-417C-B016-059744B4C324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EF23CAD-DB98-4B67-A338-13E4B3372F2B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Спосіб видалення продуктів руйнування з вибою свердловини</a:t>
          </a:r>
        </a:p>
      </dgm:t>
    </dgm:pt>
    <dgm:pt modelId="{D46C0D25-4477-4E8B-97AD-5A6129B67BA3}" type="parTrans" cxnId="{CDF72F03-DDE4-4E82-BD01-A23BFE60E9D2}">
      <dgm:prSet/>
      <dgm:spPr/>
      <dgm:t>
        <a:bodyPr/>
        <a:lstStyle/>
        <a:p>
          <a:endParaRPr lang="uk-UA"/>
        </a:p>
      </dgm:t>
    </dgm:pt>
    <dgm:pt modelId="{9AEBA56F-B2AB-4469-AC81-8ADBF6F1D0F6}" type="sibTrans" cxnId="{CDF72F03-DDE4-4E82-BD01-A23BFE60E9D2}">
      <dgm:prSet/>
      <dgm:spPr/>
      <dgm:t>
        <a:bodyPr/>
        <a:lstStyle/>
        <a:p>
          <a:endParaRPr lang="uk-UA"/>
        </a:p>
      </dgm:t>
    </dgm:pt>
    <dgm:pt modelId="{9DDB8317-8A61-44EF-ACCA-126F275409E1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З безперервним видаленням </a:t>
          </a:r>
        </a:p>
      </dgm:t>
    </dgm:pt>
    <dgm:pt modelId="{5BCB5B03-BC4B-4B3C-9F00-4869B0D06773}" type="parTrans" cxnId="{20A12E18-814C-471C-BC1C-EEF927120DFA}">
      <dgm:prSet/>
      <dgm:spPr/>
      <dgm:t>
        <a:bodyPr/>
        <a:lstStyle/>
        <a:p>
          <a:endParaRPr lang="uk-UA"/>
        </a:p>
      </dgm:t>
    </dgm:pt>
    <dgm:pt modelId="{AD506750-E5DD-419B-8EC6-47EA4C91373C}" type="sibTrans" cxnId="{20A12E18-814C-471C-BC1C-EEF927120DFA}">
      <dgm:prSet/>
      <dgm:spPr/>
      <dgm:t>
        <a:bodyPr/>
        <a:lstStyle/>
        <a:p>
          <a:endParaRPr lang="uk-UA"/>
        </a:p>
      </dgm:t>
    </dgm:pt>
    <dgm:pt modelId="{A79618EF-ED6D-42F3-8D38-DB7414A3A439}">
      <dgm:prSet phldrT="[Текст]" custT="1"/>
      <dgm:spPr/>
      <dgm:t>
        <a:bodyPr/>
        <a:lstStyle/>
        <a:p>
          <a:r>
            <a:rPr lang="uk-UA" sz="1800" dirty="0" err="1">
              <a:latin typeface="Times New Roman" pitchFamily="18" charset="0"/>
              <a:cs typeface="Times New Roman" pitchFamily="18" charset="0"/>
            </a:rPr>
            <a:t>Жолонки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dgm:t>
    </dgm:pt>
    <dgm:pt modelId="{99646519-C114-4150-9F61-A86E58EB2E0A}" type="parTrans" cxnId="{7FF7EC8D-3F48-422C-A8A8-F9AE2FC0DB51}">
      <dgm:prSet/>
      <dgm:spPr/>
      <dgm:t>
        <a:bodyPr/>
        <a:lstStyle/>
        <a:p>
          <a:endParaRPr lang="uk-UA"/>
        </a:p>
      </dgm:t>
    </dgm:pt>
    <dgm:pt modelId="{BECD0637-73A3-43E1-AF8F-6DAE269886C2}" type="sibTrans" cxnId="{7FF7EC8D-3F48-422C-A8A8-F9AE2FC0DB51}">
      <dgm:prSet/>
      <dgm:spPr/>
      <dgm:t>
        <a:bodyPr/>
        <a:lstStyle/>
        <a:p>
          <a:endParaRPr lang="uk-UA"/>
        </a:p>
      </dgm:t>
    </dgm:pt>
    <dgm:pt modelId="{5DDD56F0-7392-4B34-95C9-1DD8D31600B1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З періодичним видаленням шламової суміші</a:t>
          </a:r>
        </a:p>
      </dgm:t>
    </dgm:pt>
    <dgm:pt modelId="{EFA4A7D6-1930-4CA4-BCBB-E134ACC8EB4C}" type="parTrans" cxnId="{39DFE85A-8854-43CA-A6E0-4A0F0DE8DD4C}">
      <dgm:prSet/>
      <dgm:spPr/>
      <dgm:t>
        <a:bodyPr/>
        <a:lstStyle/>
        <a:p>
          <a:endParaRPr lang="uk-UA"/>
        </a:p>
      </dgm:t>
    </dgm:pt>
    <dgm:pt modelId="{0D9CC5A1-36F1-49EF-AADA-72F9D588DA7E}" type="sibTrans" cxnId="{39DFE85A-8854-43CA-A6E0-4A0F0DE8DD4C}">
      <dgm:prSet/>
      <dgm:spPr/>
      <dgm:t>
        <a:bodyPr/>
        <a:lstStyle/>
        <a:p>
          <a:endParaRPr lang="uk-UA"/>
        </a:p>
      </dgm:t>
    </dgm:pt>
    <dgm:pt modelId="{51D664F1-5B4E-4CAE-905F-74C0949EEF06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Повітряно-водяною сумішшю</a:t>
          </a:r>
        </a:p>
      </dgm:t>
    </dgm:pt>
    <dgm:pt modelId="{B2EE849C-F208-434E-93C6-D8C85A11BB1D}" type="parTrans" cxnId="{96FCA6DD-8909-4199-815B-6B46E6D69233}">
      <dgm:prSet/>
      <dgm:spPr/>
      <dgm:t>
        <a:bodyPr/>
        <a:lstStyle/>
        <a:p>
          <a:endParaRPr lang="uk-UA"/>
        </a:p>
      </dgm:t>
    </dgm:pt>
    <dgm:pt modelId="{07680730-5DFB-48C9-A0FD-ADF5A0735B60}" type="sibTrans" cxnId="{96FCA6DD-8909-4199-815B-6B46E6D69233}">
      <dgm:prSet/>
      <dgm:spPr/>
      <dgm:t>
        <a:bodyPr/>
        <a:lstStyle/>
        <a:p>
          <a:endParaRPr lang="uk-UA"/>
        </a:p>
      </dgm:t>
    </dgm:pt>
    <dgm:pt modelId="{D905C8EA-120C-4AC5-A0CB-08EB38085EC0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Стиснутим повітрям</a:t>
          </a:r>
        </a:p>
      </dgm:t>
    </dgm:pt>
    <dgm:pt modelId="{DF2C5931-5623-4364-BCBE-059DE24DFF3A}" type="parTrans" cxnId="{62B27F53-28FF-4EAD-9BF0-DC4BDB85016B}">
      <dgm:prSet/>
      <dgm:spPr/>
      <dgm:t>
        <a:bodyPr/>
        <a:lstStyle/>
        <a:p>
          <a:endParaRPr lang="uk-UA"/>
        </a:p>
      </dgm:t>
    </dgm:pt>
    <dgm:pt modelId="{02F1E3DE-72F9-4127-A94B-10DAB875376B}" type="sibTrans" cxnId="{62B27F53-28FF-4EAD-9BF0-DC4BDB85016B}">
      <dgm:prSet/>
      <dgm:spPr/>
      <dgm:t>
        <a:bodyPr/>
        <a:lstStyle/>
        <a:p>
          <a:endParaRPr lang="uk-UA"/>
        </a:p>
      </dgm:t>
    </dgm:pt>
    <dgm:pt modelId="{FAC8ACB6-8988-4D62-840C-8FA141186432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Парогазовою сумішшю</a:t>
          </a:r>
        </a:p>
      </dgm:t>
    </dgm:pt>
    <dgm:pt modelId="{E98A82C5-B085-4BB7-AE99-6A13A888F1CD}" type="parTrans" cxnId="{A862417D-3EF5-42E6-9CFB-5F7336A61E61}">
      <dgm:prSet/>
      <dgm:spPr/>
      <dgm:t>
        <a:bodyPr/>
        <a:lstStyle/>
        <a:p>
          <a:endParaRPr lang="uk-UA"/>
        </a:p>
      </dgm:t>
    </dgm:pt>
    <dgm:pt modelId="{0426AD87-BAF8-457E-8BA0-3BF0380D66C1}" type="sibTrans" cxnId="{A862417D-3EF5-42E6-9CFB-5F7336A61E61}">
      <dgm:prSet/>
      <dgm:spPr/>
      <dgm:t>
        <a:bodyPr/>
        <a:lstStyle/>
        <a:p>
          <a:endParaRPr lang="uk-UA"/>
        </a:p>
      </dgm:t>
    </dgm:pt>
    <dgm:pt modelId="{CB5B0545-6B6B-45A8-921C-0F3D72DB46CF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Шнекове</a:t>
          </a:r>
        </a:p>
      </dgm:t>
    </dgm:pt>
    <dgm:pt modelId="{8FBBCDE3-E7EC-40BE-BA08-204E8A7561A4}" type="parTrans" cxnId="{A5DBEE53-52EA-4A98-A184-40A44BB3673F}">
      <dgm:prSet/>
      <dgm:spPr/>
      <dgm:t>
        <a:bodyPr/>
        <a:lstStyle/>
        <a:p>
          <a:endParaRPr lang="uk-UA"/>
        </a:p>
      </dgm:t>
    </dgm:pt>
    <dgm:pt modelId="{090B2E38-8FAB-4ACA-9DAB-6B63178E285B}" type="sibTrans" cxnId="{A5DBEE53-52EA-4A98-A184-40A44BB3673F}">
      <dgm:prSet/>
      <dgm:spPr/>
      <dgm:t>
        <a:bodyPr/>
        <a:lstStyle/>
        <a:p>
          <a:endParaRPr lang="uk-UA"/>
        </a:p>
      </dgm:t>
    </dgm:pt>
    <dgm:pt modelId="{49274F54-A7F5-4081-A20A-4B701AC2EA80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Шнекове з подачею стиснутого повітря</a:t>
          </a:r>
        </a:p>
      </dgm:t>
    </dgm:pt>
    <dgm:pt modelId="{FE490A2D-E959-4167-BE0A-333355FD7545}" type="parTrans" cxnId="{DC43BB38-CDF4-4914-A63E-35E23E528D19}">
      <dgm:prSet/>
      <dgm:spPr/>
      <dgm:t>
        <a:bodyPr/>
        <a:lstStyle/>
        <a:p>
          <a:endParaRPr lang="uk-UA"/>
        </a:p>
      </dgm:t>
    </dgm:pt>
    <dgm:pt modelId="{99813A27-94B3-4749-AD17-154B0BE6056B}" type="sibTrans" cxnId="{DC43BB38-CDF4-4914-A63E-35E23E528D19}">
      <dgm:prSet/>
      <dgm:spPr/>
      <dgm:t>
        <a:bodyPr/>
        <a:lstStyle/>
        <a:p>
          <a:endParaRPr lang="uk-UA"/>
        </a:p>
      </dgm:t>
    </dgm:pt>
    <dgm:pt modelId="{671B850F-6222-4E19-94E9-F106E5BF1CCF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Рідиною</a:t>
          </a:r>
        </a:p>
      </dgm:t>
    </dgm:pt>
    <dgm:pt modelId="{E516FD53-E034-4682-9E0F-F24BE6F42869}" type="parTrans" cxnId="{3A93C5A6-4432-468F-819D-79A8B73A2381}">
      <dgm:prSet/>
      <dgm:spPr/>
      <dgm:t>
        <a:bodyPr/>
        <a:lstStyle/>
        <a:p>
          <a:endParaRPr lang="uk-UA"/>
        </a:p>
      </dgm:t>
    </dgm:pt>
    <dgm:pt modelId="{842AE9A8-35DC-4416-827E-A8447E95A2E2}" type="sibTrans" cxnId="{3A93C5A6-4432-468F-819D-79A8B73A2381}">
      <dgm:prSet/>
      <dgm:spPr/>
      <dgm:t>
        <a:bodyPr/>
        <a:lstStyle/>
        <a:p>
          <a:endParaRPr lang="uk-UA"/>
        </a:p>
      </dgm:t>
    </dgm:pt>
    <dgm:pt modelId="{30BB8E9C-1231-4CFC-A840-DD9DD21B2F0C}" type="pres">
      <dgm:prSet presAssocID="{E133E7BA-89E2-417C-B016-059744B4C3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9D07036-1B91-4F4D-BD7E-569E0774CE7D}" type="pres">
      <dgm:prSet presAssocID="{0EF23CAD-DB98-4B67-A338-13E4B3372F2B}" presName="root1" presStyleCnt="0"/>
      <dgm:spPr/>
    </dgm:pt>
    <dgm:pt modelId="{756006E2-233F-47DD-AA02-FDA555C6E91A}" type="pres">
      <dgm:prSet presAssocID="{0EF23CAD-DB98-4B67-A338-13E4B3372F2B}" presName="LevelOneTextNode" presStyleLbl="node0" presStyleIdx="0" presStyleCnt="1" custScaleX="160750" custScaleY="338618" custLinFactX="-19632" custLinFactNeighborX="-100000" custLinFactNeighborY="-88150">
        <dgm:presLayoutVars>
          <dgm:chPref val="3"/>
        </dgm:presLayoutVars>
      </dgm:prSet>
      <dgm:spPr/>
    </dgm:pt>
    <dgm:pt modelId="{9BA465A0-02EF-4E96-BA07-D9369C2197B5}" type="pres">
      <dgm:prSet presAssocID="{0EF23CAD-DB98-4B67-A338-13E4B3372F2B}" presName="level2hierChild" presStyleCnt="0"/>
      <dgm:spPr/>
    </dgm:pt>
    <dgm:pt modelId="{C41A3C91-0403-419F-912E-B11CEC9AFF6D}" type="pres">
      <dgm:prSet presAssocID="{5BCB5B03-BC4B-4B3C-9F00-4869B0D06773}" presName="conn2-1" presStyleLbl="parChTrans1D2" presStyleIdx="0" presStyleCnt="2"/>
      <dgm:spPr/>
    </dgm:pt>
    <dgm:pt modelId="{5204BD06-DAEB-4748-8B0B-B839D818A6BA}" type="pres">
      <dgm:prSet presAssocID="{5BCB5B03-BC4B-4B3C-9F00-4869B0D06773}" presName="connTx" presStyleLbl="parChTrans1D2" presStyleIdx="0" presStyleCnt="2"/>
      <dgm:spPr/>
    </dgm:pt>
    <dgm:pt modelId="{91E97318-1AA2-4CAB-B52C-670330903A05}" type="pres">
      <dgm:prSet presAssocID="{9DDB8317-8A61-44EF-ACCA-126F275409E1}" presName="root2" presStyleCnt="0"/>
      <dgm:spPr/>
    </dgm:pt>
    <dgm:pt modelId="{03CFC2C9-EFE8-4378-8B10-B6775B76FF9C}" type="pres">
      <dgm:prSet presAssocID="{9DDB8317-8A61-44EF-ACCA-126F275409E1}" presName="LevelTwoTextNode" presStyleLbl="node2" presStyleIdx="0" presStyleCnt="2" custScaleX="172565" custScaleY="251115" custLinFactNeighborX="9674" custLinFactNeighborY="-84571">
        <dgm:presLayoutVars>
          <dgm:chPref val="3"/>
        </dgm:presLayoutVars>
      </dgm:prSet>
      <dgm:spPr/>
    </dgm:pt>
    <dgm:pt modelId="{BD482FBE-A623-416F-8254-56673F386966}" type="pres">
      <dgm:prSet presAssocID="{9DDB8317-8A61-44EF-ACCA-126F275409E1}" presName="level3hierChild" presStyleCnt="0"/>
      <dgm:spPr/>
    </dgm:pt>
    <dgm:pt modelId="{A58616DA-4E6B-4A51-A819-FB5FB229C0CC}" type="pres">
      <dgm:prSet presAssocID="{DF2C5931-5623-4364-BCBE-059DE24DFF3A}" presName="conn2-1" presStyleLbl="parChTrans1D3" presStyleIdx="0" presStyleCnt="7"/>
      <dgm:spPr/>
    </dgm:pt>
    <dgm:pt modelId="{1E2B7DD7-3B13-4677-B988-0440575C9770}" type="pres">
      <dgm:prSet presAssocID="{DF2C5931-5623-4364-BCBE-059DE24DFF3A}" presName="connTx" presStyleLbl="parChTrans1D3" presStyleIdx="0" presStyleCnt="7"/>
      <dgm:spPr/>
    </dgm:pt>
    <dgm:pt modelId="{0847CB43-D85A-473A-A8BD-0071BEFF3D5E}" type="pres">
      <dgm:prSet presAssocID="{D905C8EA-120C-4AC5-A0CB-08EB38085EC0}" presName="root2" presStyleCnt="0"/>
      <dgm:spPr/>
    </dgm:pt>
    <dgm:pt modelId="{288A4317-47DC-4589-8080-AF101550301C}" type="pres">
      <dgm:prSet presAssocID="{D905C8EA-120C-4AC5-A0CB-08EB38085EC0}" presName="LevelTwoTextNode" presStyleLbl="node3" presStyleIdx="0" presStyleCnt="7" custScaleX="235155">
        <dgm:presLayoutVars>
          <dgm:chPref val="3"/>
        </dgm:presLayoutVars>
      </dgm:prSet>
      <dgm:spPr/>
    </dgm:pt>
    <dgm:pt modelId="{C69514FC-D450-4087-834A-B8F2EC5ED539}" type="pres">
      <dgm:prSet presAssocID="{D905C8EA-120C-4AC5-A0CB-08EB38085EC0}" presName="level3hierChild" presStyleCnt="0"/>
      <dgm:spPr/>
    </dgm:pt>
    <dgm:pt modelId="{265052D1-EEB9-4745-8C9F-0176B333DB02}" type="pres">
      <dgm:prSet presAssocID="{B2EE849C-F208-434E-93C6-D8C85A11BB1D}" presName="conn2-1" presStyleLbl="parChTrans1D3" presStyleIdx="1" presStyleCnt="7"/>
      <dgm:spPr/>
    </dgm:pt>
    <dgm:pt modelId="{8DAEE091-44D9-44E6-AE33-2CDDF246C208}" type="pres">
      <dgm:prSet presAssocID="{B2EE849C-F208-434E-93C6-D8C85A11BB1D}" presName="connTx" presStyleLbl="parChTrans1D3" presStyleIdx="1" presStyleCnt="7"/>
      <dgm:spPr/>
    </dgm:pt>
    <dgm:pt modelId="{E8C94406-4BF3-419E-B29C-021E452CCDEE}" type="pres">
      <dgm:prSet presAssocID="{51D664F1-5B4E-4CAE-905F-74C0949EEF06}" presName="root2" presStyleCnt="0"/>
      <dgm:spPr/>
    </dgm:pt>
    <dgm:pt modelId="{87542A58-81B3-4A23-B426-D0B963A0A0C4}" type="pres">
      <dgm:prSet presAssocID="{51D664F1-5B4E-4CAE-905F-74C0949EEF06}" presName="LevelTwoTextNode" presStyleLbl="node3" presStyleIdx="1" presStyleCnt="7" custScaleX="292697">
        <dgm:presLayoutVars>
          <dgm:chPref val="3"/>
        </dgm:presLayoutVars>
      </dgm:prSet>
      <dgm:spPr/>
    </dgm:pt>
    <dgm:pt modelId="{A80251B5-5E31-4180-BD67-C24F44883035}" type="pres">
      <dgm:prSet presAssocID="{51D664F1-5B4E-4CAE-905F-74C0949EEF06}" presName="level3hierChild" presStyleCnt="0"/>
      <dgm:spPr/>
    </dgm:pt>
    <dgm:pt modelId="{42685038-07BF-4A8A-B91B-F3F130557277}" type="pres">
      <dgm:prSet presAssocID="{E516FD53-E034-4682-9E0F-F24BE6F42869}" presName="conn2-1" presStyleLbl="parChTrans1D3" presStyleIdx="2" presStyleCnt="7"/>
      <dgm:spPr/>
    </dgm:pt>
    <dgm:pt modelId="{B24F6D86-BFA1-4DA1-BBBE-4A0C5C839746}" type="pres">
      <dgm:prSet presAssocID="{E516FD53-E034-4682-9E0F-F24BE6F42869}" presName="connTx" presStyleLbl="parChTrans1D3" presStyleIdx="2" presStyleCnt="7"/>
      <dgm:spPr/>
    </dgm:pt>
    <dgm:pt modelId="{A6BA31F5-59C7-466F-A1DC-1D59CF5BA2FE}" type="pres">
      <dgm:prSet presAssocID="{671B850F-6222-4E19-94E9-F106E5BF1CCF}" presName="root2" presStyleCnt="0"/>
      <dgm:spPr/>
    </dgm:pt>
    <dgm:pt modelId="{6C110973-5967-4243-AD44-D78197C4BC3A}" type="pres">
      <dgm:prSet presAssocID="{671B850F-6222-4E19-94E9-F106E5BF1CCF}" presName="LevelTwoTextNode" presStyleLbl="node3" presStyleIdx="2" presStyleCnt="7" custScaleX="277949">
        <dgm:presLayoutVars>
          <dgm:chPref val="3"/>
        </dgm:presLayoutVars>
      </dgm:prSet>
      <dgm:spPr/>
    </dgm:pt>
    <dgm:pt modelId="{7E5BCD8A-D5AA-4E0A-9AB4-FD552A13F38F}" type="pres">
      <dgm:prSet presAssocID="{671B850F-6222-4E19-94E9-F106E5BF1CCF}" presName="level3hierChild" presStyleCnt="0"/>
      <dgm:spPr/>
    </dgm:pt>
    <dgm:pt modelId="{7FE7D0B0-4348-4092-941D-D3D46244E0C0}" type="pres">
      <dgm:prSet presAssocID="{E98A82C5-B085-4BB7-AE99-6A13A888F1CD}" presName="conn2-1" presStyleLbl="parChTrans1D3" presStyleIdx="3" presStyleCnt="7"/>
      <dgm:spPr/>
    </dgm:pt>
    <dgm:pt modelId="{30979ADF-6EA2-49FD-B32C-F16E9C52C0C9}" type="pres">
      <dgm:prSet presAssocID="{E98A82C5-B085-4BB7-AE99-6A13A888F1CD}" presName="connTx" presStyleLbl="parChTrans1D3" presStyleIdx="3" presStyleCnt="7"/>
      <dgm:spPr/>
    </dgm:pt>
    <dgm:pt modelId="{847832E9-D424-4B7A-8598-422D7DEFFB6F}" type="pres">
      <dgm:prSet presAssocID="{FAC8ACB6-8988-4D62-840C-8FA141186432}" presName="root2" presStyleCnt="0"/>
      <dgm:spPr/>
    </dgm:pt>
    <dgm:pt modelId="{15FA9A29-37C3-47D1-A49C-43245C4C795C}" type="pres">
      <dgm:prSet presAssocID="{FAC8ACB6-8988-4D62-840C-8FA141186432}" presName="LevelTwoTextNode" presStyleLbl="node3" presStyleIdx="3" presStyleCnt="7" custScaleX="300316">
        <dgm:presLayoutVars>
          <dgm:chPref val="3"/>
        </dgm:presLayoutVars>
      </dgm:prSet>
      <dgm:spPr/>
    </dgm:pt>
    <dgm:pt modelId="{C8BDAB3F-5D58-4C5B-97B3-2E94ED530CA0}" type="pres">
      <dgm:prSet presAssocID="{FAC8ACB6-8988-4D62-840C-8FA141186432}" presName="level3hierChild" presStyleCnt="0"/>
      <dgm:spPr/>
    </dgm:pt>
    <dgm:pt modelId="{A8A11D71-9919-4087-8B48-AB0601C69A17}" type="pres">
      <dgm:prSet presAssocID="{8FBBCDE3-E7EC-40BE-BA08-204E8A7561A4}" presName="conn2-1" presStyleLbl="parChTrans1D3" presStyleIdx="4" presStyleCnt="7"/>
      <dgm:spPr/>
    </dgm:pt>
    <dgm:pt modelId="{DA003A9F-BA4E-41A8-A779-1865B2290E42}" type="pres">
      <dgm:prSet presAssocID="{8FBBCDE3-E7EC-40BE-BA08-204E8A7561A4}" presName="connTx" presStyleLbl="parChTrans1D3" presStyleIdx="4" presStyleCnt="7"/>
      <dgm:spPr/>
    </dgm:pt>
    <dgm:pt modelId="{76569AE2-CE2E-4A10-92E9-71A5A25885EA}" type="pres">
      <dgm:prSet presAssocID="{CB5B0545-6B6B-45A8-921C-0F3D72DB46CF}" presName="root2" presStyleCnt="0"/>
      <dgm:spPr/>
    </dgm:pt>
    <dgm:pt modelId="{A4F5D320-9A6D-4BBD-AB83-761A5AE9A25D}" type="pres">
      <dgm:prSet presAssocID="{CB5B0545-6B6B-45A8-921C-0F3D72DB46CF}" presName="LevelTwoTextNode" presStyleLbl="node3" presStyleIdx="4" presStyleCnt="7" custScaleX="203756">
        <dgm:presLayoutVars>
          <dgm:chPref val="3"/>
        </dgm:presLayoutVars>
      </dgm:prSet>
      <dgm:spPr/>
    </dgm:pt>
    <dgm:pt modelId="{63D9A598-FB0C-4717-96E1-8AE6DC1F02FA}" type="pres">
      <dgm:prSet presAssocID="{CB5B0545-6B6B-45A8-921C-0F3D72DB46CF}" presName="level3hierChild" presStyleCnt="0"/>
      <dgm:spPr/>
    </dgm:pt>
    <dgm:pt modelId="{5112781D-5234-4E9D-84C0-B42D7E00295F}" type="pres">
      <dgm:prSet presAssocID="{FE490A2D-E959-4167-BE0A-333355FD7545}" presName="conn2-1" presStyleLbl="parChTrans1D3" presStyleIdx="5" presStyleCnt="7"/>
      <dgm:spPr/>
    </dgm:pt>
    <dgm:pt modelId="{A9F02FB6-FC65-4EA0-858E-1394C640663E}" type="pres">
      <dgm:prSet presAssocID="{FE490A2D-E959-4167-BE0A-333355FD7545}" presName="connTx" presStyleLbl="parChTrans1D3" presStyleIdx="5" presStyleCnt="7"/>
      <dgm:spPr/>
    </dgm:pt>
    <dgm:pt modelId="{8E66E84D-9EA5-4445-AF86-FB3B45CE65A8}" type="pres">
      <dgm:prSet presAssocID="{49274F54-A7F5-4081-A20A-4B701AC2EA80}" presName="root2" presStyleCnt="0"/>
      <dgm:spPr/>
    </dgm:pt>
    <dgm:pt modelId="{71379965-69A6-49A7-8060-D14964A9BF9F}" type="pres">
      <dgm:prSet presAssocID="{49274F54-A7F5-4081-A20A-4B701AC2EA80}" presName="LevelTwoTextNode" presStyleLbl="node3" presStyleIdx="5" presStyleCnt="7" custScaleX="385481">
        <dgm:presLayoutVars>
          <dgm:chPref val="3"/>
        </dgm:presLayoutVars>
      </dgm:prSet>
      <dgm:spPr/>
    </dgm:pt>
    <dgm:pt modelId="{661C988B-4C37-4652-91A0-D0DA7A6B694D}" type="pres">
      <dgm:prSet presAssocID="{49274F54-A7F5-4081-A20A-4B701AC2EA80}" presName="level3hierChild" presStyleCnt="0"/>
      <dgm:spPr/>
    </dgm:pt>
    <dgm:pt modelId="{9BA8BA98-AA22-4C6E-9AC6-A7BB209D8D7E}" type="pres">
      <dgm:prSet presAssocID="{EFA4A7D6-1930-4CA4-BCBB-E134ACC8EB4C}" presName="conn2-1" presStyleLbl="parChTrans1D2" presStyleIdx="1" presStyleCnt="2"/>
      <dgm:spPr/>
    </dgm:pt>
    <dgm:pt modelId="{85322385-74BF-4398-9290-AC3AC797D6B3}" type="pres">
      <dgm:prSet presAssocID="{EFA4A7D6-1930-4CA4-BCBB-E134ACC8EB4C}" presName="connTx" presStyleLbl="parChTrans1D2" presStyleIdx="1" presStyleCnt="2"/>
      <dgm:spPr/>
    </dgm:pt>
    <dgm:pt modelId="{FD7E8B66-0D83-45C0-82EF-15F7D707910C}" type="pres">
      <dgm:prSet presAssocID="{5DDD56F0-7392-4B34-95C9-1DD8D31600B1}" presName="root2" presStyleCnt="0"/>
      <dgm:spPr/>
    </dgm:pt>
    <dgm:pt modelId="{078FA11C-F97D-45EF-B104-C3ADB88C8456}" type="pres">
      <dgm:prSet presAssocID="{5DDD56F0-7392-4B34-95C9-1DD8D31600B1}" presName="LevelTwoTextNode" presStyleLbl="node2" presStyleIdx="1" presStyleCnt="2" custScaleX="212257" custScaleY="150989" custLinFactNeighborX="16673" custLinFactNeighborY="36786">
        <dgm:presLayoutVars>
          <dgm:chPref val="3"/>
        </dgm:presLayoutVars>
      </dgm:prSet>
      <dgm:spPr/>
    </dgm:pt>
    <dgm:pt modelId="{021CE3C9-7DA7-4BD0-B3F4-387AD05FE86E}" type="pres">
      <dgm:prSet presAssocID="{5DDD56F0-7392-4B34-95C9-1DD8D31600B1}" presName="level3hierChild" presStyleCnt="0"/>
      <dgm:spPr/>
    </dgm:pt>
    <dgm:pt modelId="{D17D4DBE-C198-4E61-87E9-A71F372997C8}" type="pres">
      <dgm:prSet presAssocID="{99646519-C114-4150-9F61-A86E58EB2E0A}" presName="conn2-1" presStyleLbl="parChTrans1D3" presStyleIdx="6" presStyleCnt="7"/>
      <dgm:spPr/>
    </dgm:pt>
    <dgm:pt modelId="{678BBCA5-EA42-4B3C-846A-ACA54C3168E7}" type="pres">
      <dgm:prSet presAssocID="{99646519-C114-4150-9F61-A86E58EB2E0A}" presName="connTx" presStyleLbl="parChTrans1D3" presStyleIdx="6" presStyleCnt="7"/>
      <dgm:spPr/>
    </dgm:pt>
    <dgm:pt modelId="{D3426D67-FA42-4BD2-A881-A3A341C0FD74}" type="pres">
      <dgm:prSet presAssocID="{A79618EF-ED6D-42F3-8D38-DB7414A3A439}" presName="root2" presStyleCnt="0"/>
      <dgm:spPr/>
    </dgm:pt>
    <dgm:pt modelId="{C0C0A542-446D-45B9-9C0B-D2F279A28A92}" type="pres">
      <dgm:prSet presAssocID="{A79618EF-ED6D-42F3-8D38-DB7414A3A439}" presName="LevelTwoTextNode" presStyleLbl="node3" presStyleIdx="6" presStyleCnt="7" custScaleX="182589" custLinFactNeighborX="37379" custLinFactNeighborY="53286">
        <dgm:presLayoutVars>
          <dgm:chPref val="3"/>
        </dgm:presLayoutVars>
      </dgm:prSet>
      <dgm:spPr/>
    </dgm:pt>
    <dgm:pt modelId="{AB4FC729-6B12-4CA2-B9C5-ACB132D48775}" type="pres">
      <dgm:prSet presAssocID="{A79618EF-ED6D-42F3-8D38-DB7414A3A439}" presName="level3hierChild" presStyleCnt="0"/>
      <dgm:spPr/>
    </dgm:pt>
  </dgm:ptLst>
  <dgm:cxnLst>
    <dgm:cxn modelId="{CDF72F03-DDE4-4E82-BD01-A23BFE60E9D2}" srcId="{E133E7BA-89E2-417C-B016-059744B4C324}" destId="{0EF23CAD-DB98-4B67-A338-13E4B3372F2B}" srcOrd="0" destOrd="0" parTransId="{D46C0D25-4477-4E8B-97AD-5A6129B67BA3}" sibTransId="{9AEBA56F-B2AB-4469-AC81-8ADBF6F1D0F6}"/>
    <dgm:cxn modelId="{787B6811-94E0-4E51-96D1-7C524FEADB43}" type="presOf" srcId="{99646519-C114-4150-9F61-A86E58EB2E0A}" destId="{678BBCA5-EA42-4B3C-846A-ACA54C3168E7}" srcOrd="1" destOrd="0" presId="urn:microsoft.com/office/officeart/2005/8/layout/hierarchy2"/>
    <dgm:cxn modelId="{981CD814-3DCA-4BC6-86C1-4546FD563E98}" type="presOf" srcId="{5BCB5B03-BC4B-4B3C-9F00-4869B0D06773}" destId="{5204BD06-DAEB-4748-8B0B-B839D818A6BA}" srcOrd="1" destOrd="0" presId="urn:microsoft.com/office/officeart/2005/8/layout/hierarchy2"/>
    <dgm:cxn modelId="{02B82617-6D3C-41AE-8C14-175E24B65432}" type="presOf" srcId="{CB5B0545-6B6B-45A8-921C-0F3D72DB46CF}" destId="{A4F5D320-9A6D-4BBD-AB83-761A5AE9A25D}" srcOrd="0" destOrd="0" presId="urn:microsoft.com/office/officeart/2005/8/layout/hierarchy2"/>
    <dgm:cxn modelId="{20A12E18-814C-471C-BC1C-EEF927120DFA}" srcId="{0EF23CAD-DB98-4B67-A338-13E4B3372F2B}" destId="{9DDB8317-8A61-44EF-ACCA-126F275409E1}" srcOrd="0" destOrd="0" parTransId="{5BCB5B03-BC4B-4B3C-9F00-4869B0D06773}" sibTransId="{AD506750-E5DD-419B-8EC6-47EA4C91373C}"/>
    <dgm:cxn modelId="{6C2DE919-31F5-47D6-B60E-4CE9251874A1}" type="presOf" srcId="{9DDB8317-8A61-44EF-ACCA-126F275409E1}" destId="{03CFC2C9-EFE8-4378-8B10-B6775B76FF9C}" srcOrd="0" destOrd="0" presId="urn:microsoft.com/office/officeart/2005/8/layout/hierarchy2"/>
    <dgm:cxn modelId="{AAB05E1A-2E8D-4618-85E6-5A2192FC6B58}" type="presOf" srcId="{EFA4A7D6-1930-4CA4-BCBB-E134ACC8EB4C}" destId="{9BA8BA98-AA22-4C6E-9AC6-A7BB209D8D7E}" srcOrd="0" destOrd="0" presId="urn:microsoft.com/office/officeart/2005/8/layout/hierarchy2"/>
    <dgm:cxn modelId="{C8E30A23-7A06-4A7F-948E-42EBB0F711CB}" type="presOf" srcId="{E98A82C5-B085-4BB7-AE99-6A13A888F1CD}" destId="{7FE7D0B0-4348-4092-941D-D3D46244E0C0}" srcOrd="0" destOrd="0" presId="urn:microsoft.com/office/officeart/2005/8/layout/hierarchy2"/>
    <dgm:cxn modelId="{93992738-1B33-4781-A9E8-E46106F222D7}" type="presOf" srcId="{DF2C5931-5623-4364-BCBE-059DE24DFF3A}" destId="{A58616DA-4E6B-4A51-A819-FB5FB229C0CC}" srcOrd="0" destOrd="0" presId="urn:microsoft.com/office/officeart/2005/8/layout/hierarchy2"/>
    <dgm:cxn modelId="{DC43BB38-CDF4-4914-A63E-35E23E528D19}" srcId="{9DDB8317-8A61-44EF-ACCA-126F275409E1}" destId="{49274F54-A7F5-4081-A20A-4B701AC2EA80}" srcOrd="5" destOrd="0" parTransId="{FE490A2D-E959-4167-BE0A-333355FD7545}" sibTransId="{99813A27-94B3-4749-AD17-154B0BE6056B}"/>
    <dgm:cxn modelId="{8B89023A-59A0-4E97-A93D-78C19A0FEB72}" type="presOf" srcId="{49274F54-A7F5-4081-A20A-4B701AC2EA80}" destId="{71379965-69A6-49A7-8060-D14964A9BF9F}" srcOrd="0" destOrd="0" presId="urn:microsoft.com/office/officeart/2005/8/layout/hierarchy2"/>
    <dgm:cxn modelId="{D3583966-9732-4ED1-9DAE-7FC9934045C9}" type="presOf" srcId="{51D664F1-5B4E-4CAE-905F-74C0949EEF06}" destId="{87542A58-81B3-4A23-B426-D0B963A0A0C4}" srcOrd="0" destOrd="0" presId="urn:microsoft.com/office/officeart/2005/8/layout/hierarchy2"/>
    <dgm:cxn modelId="{FD6AC248-41E6-4B4B-94C6-FCC8CCEAC670}" type="presOf" srcId="{A79618EF-ED6D-42F3-8D38-DB7414A3A439}" destId="{C0C0A542-446D-45B9-9C0B-D2F279A28A92}" srcOrd="0" destOrd="0" presId="urn:microsoft.com/office/officeart/2005/8/layout/hierarchy2"/>
    <dgm:cxn modelId="{12B7F56B-90C0-49B1-B502-97F5F12BB55F}" type="presOf" srcId="{EFA4A7D6-1930-4CA4-BCBB-E134ACC8EB4C}" destId="{85322385-74BF-4398-9290-AC3AC797D6B3}" srcOrd="1" destOrd="0" presId="urn:microsoft.com/office/officeart/2005/8/layout/hierarchy2"/>
    <dgm:cxn modelId="{E7ADAA4D-8B61-4D00-B2AC-D43D2A0A866D}" type="presOf" srcId="{99646519-C114-4150-9F61-A86E58EB2E0A}" destId="{D17D4DBE-C198-4E61-87E9-A71F372997C8}" srcOrd="0" destOrd="0" presId="urn:microsoft.com/office/officeart/2005/8/layout/hierarchy2"/>
    <dgm:cxn modelId="{C7F4C070-8E1F-44FD-9BE8-A0E163B40EA3}" type="presOf" srcId="{B2EE849C-F208-434E-93C6-D8C85A11BB1D}" destId="{265052D1-EEB9-4745-8C9F-0176B333DB02}" srcOrd="0" destOrd="0" presId="urn:microsoft.com/office/officeart/2005/8/layout/hierarchy2"/>
    <dgm:cxn modelId="{28B77653-5F56-4088-B8CC-4F6F3F2309C7}" type="presOf" srcId="{E516FD53-E034-4682-9E0F-F24BE6F42869}" destId="{42685038-07BF-4A8A-B91B-F3F130557277}" srcOrd="0" destOrd="0" presId="urn:microsoft.com/office/officeart/2005/8/layout/hierarchy2"/>
    <dgm:cxn modelId="{62B27F53-28FF-4EAD-9BF0-DC4BDB85016B}" srcId="{9DDB8317-8A61-44EF-ACCA-126F275409E1}" destId="{D905C8EA-120C-4AC5-A0CB-08EB38085EC0}" srcOrd="0" destOrd="0" parTransId="{DF2C5931-5623-4364-BCBE-059DE24DFF3A}" sibTransId="{02F1E3DE-72F9-4127-A94B-10DAB875376B}"/>
    <dgm:cxn modelId="{455EA773-5D7F-40CE-9CA4-017542A9359C}" type="presOf" srcId="{E133E7BA-89E2-417C-B016-059744B4C324}" destId="{30BB8E9C-1231-4CFC-A840-DD9DD21B2F0C}" srcOrd="0" destOrd="0" presId="urn:microsoft.com/office/officeart/2005/8/layout/hierarchy2"/>
    <dgm:cxn modelId="{304DA873-2998-48EA-A72C-E15FADA4EC0D}" type="presOf" srcId="{E516FD53-E034-4682-9E0F-F24BE6F42869}" destId="{B24F6D86-BFA1-4DA1-BBBE-4A0C5C839746}" srcOrd="1" destOrd="0" presId="urn:microsoft.com/office/officeart/2005/8/layout/hierarchy2"/>
    <dgm:cxn modelId="{A5DBEE53-52EA-4A98-A184-40A44BB3673F}" srcId="{9DDB8317-8A61-44EF-ACCA-126F275409E1}" destId="{CB5B0545-6B6B-45A8-921C-0F3D72DB46CF}" srcOrd="4" destOrd="0" parTransId="{8FBBCDE3-E7EC-40BE-BA08-204E8A7561A4}" sibTransId="{090B2E38-8FAB-4ACA-9DAB-6B63178E285B}"/>
    <dgm:cxn modelId="{03CD2456-57A3-4F8E-950A-407321F08FEE}" type="presOf" srcId="{8FBBCDE3-E7EC-40BE-BA08-204E8A7561A4}" destId="{A8A11D71-9919-4087-8B48-AB0601C69A17}" srcOrd="0" destOrd="0" presId="urn:microsoft.com/office/officeart/2005/8/layout/hierarchy2"/>
    <dgm:cxn modelId="{D50B4D78-F76A-4A73-AF33-6B48A398A62B}" type="presOf" srcId="{DF2C5931-5623-4364-BCBE-059DE24DFF3A}" destId="{1E2B7DD7-3B13-4677-B988-0440575C9770}" srcOrd="1" destOrd="0" presId="urn:microsoft.com/office/officeart/2005/8/layout/hierarchy2"/>
    <dgm:cxn modelId="{39DFE85A-8854-43CA-A6E0-4A0F0DE8DD4C}" srcId="{0EF23CAD-DB98-4B67-A338-13E4B3372F2B}" destId="{5DDD56F0-7392-4B34-95C9-1DD8D31600B1}" srcOrd="1" destOrd="0" parTransId="{EFA4A7D6-1930-4CA4-BCBB-E134ACC8EB4C}" sibTransId="{0D9CC5A1-36F1-49EF-AADA-72F9D588DA7E}"/>
    <dgm:cxn modelId="{A862417D-3EF5-42E6-9CFB-5F7336A61E61}" srcId="{9DDB8317-8A61-44EF-ACCA-126F275409E1}" destId="{FAC8ACB6-8988-4D62-840C-8FA141186432}" srcOrd="3" destOrd="0" parTransId="{E98A82C5-B085-4BB7-AE99-6A13A888F1CD}" sibTransId="{0426AD87-BAF8-457E-8BA0-3BF0380D66C1}"/>
    <dgm:cxn modelId="{D83FD68D-BD72-424B-9B40-40A49A2957A4}" type="presOf" srcId="{D905C8EA-120C-4AC5-A0CB-08EB38085EC0}" destId="{288A4317-47DC-4589-8080-AF101550301C}" srcOrd="0" destOrd="0" presId="urn:microsoft.com/office/officeart/2005/8/layout/hierarchy2"/>
    <dgm:cxn modelId="{7FF7EC8D-3F48-422C-A8A8-F9AE2FC0DB51}" srcId="{5DDD56F0-7392-4B34-95C9-1DD8D31600B1}" destId="{A79618EF-ED6D-42F3-8D38-DB7414A3A439}" srcOrd="0" destOrd="0" parTransId="{99646519-C114-4150-9F61-A86E58EB2E0A}" sibTransId="{BECD0637-73A3-43E1-AF8F-6DAE269886C2}"/>
    <dgm:cxn modelId="{32913EA3-AACB-411B-BD4F-991102D06E77}" type="presOf" srcId="{FE490A2D-E959-4167-BE0A-333355FD7545}" destId="{5112781D-5234-4E9D-84C0-B42D7E00295F}" srcOrd="0" destOrd="0" presId="urn:microsoft.com/office/officeart/2005/8/layout/hierarchy2"/>
    <dgm:cxn modelId="{3A93C5A6-4432-468F-819D-79A8B73A2381}" srcId="{9DDB8317-8A61-44EF-ACCA-126F275409E1}" destId="{671B850F-6222-4E19-94E9-F106E5BF1CCF}" srcOrd="2" destOrd="0" parTransId="{E516FD53-E034-4682-9E0F-F24BE6F42869}" sibTransId="{842AE9A8-35DC-4416-827E-A8447E95A2E2}"/>
    <dgm:cxn modelId="{80B262AA-7C20-4684-BBFC-018EFE25C3C4}" type="presOf" srcId="{E98A82C5-B085-4BB7-AE99-6A13A888F1CD}" destId="{30979ADF-6EA2-49FD-B32C-F16E9C52C0C9}" srcOrd="1" destOrd="0" presId="urn:microsoft.com/office/officeart/2005/8/layout/hierarchy2"/>
    <dgm:cxn modelId="{E7CB44BA-A187-46C8-9835-4C0CB328E354}" type="presOf" srcId="{FE490A2D-E959-4167-BE0A-333355FD7545}" destId="{A9F02FB6-FC65-4EA0-858E-1394C640663E}" srcOrd="1" destOrd="0" presId="urn:microsoft.com/office/officeart/2005/8/layout/hierarchy2"/>
    <dgm:cxn modelId="{5C5F87BF-612A-4016-A642-3EB19001EBA0}" type="presOf" srcId="{0EF23CAD-DB98-4B67-A338-13E4B3372F2B}" destId="{756006E2-233F-47DD-AA02-FDA555C6E91A}" srcOrd="0" destOrd="0" presId="urn:microsoft.com/office/officeart/2005/8/layout/hierarchy2"/>
    <dgm:cxn modelId="{30A91FD0-CD42-4FF9-975E-D1D83AC2D50B}" type="presOf" srcId="{5BCB5B03-BC4B-4B3C-9F00-4869B0D06773}" destId="{C41A3C91-0403-419F-912E-B11CEC9AFF6D}" srcOrd="0" destOrd="0" presId="urn:microsoft.com/office/officeart/2005/8/layout/hierarchy2"/>
    <dgm:cxn modelId="{149128DD-6B48-4CE2-B8A2-3F0FB60034EB}" type="presOf" srcId="{B2EE849C-F208-434E-93C6-D8C85A11BB1D}" destId="{8DAEE091-44D9-44E6-AE33-2CDDF246C208}" srcOrd="1" destOrd="0" presId="urn:microsoft.com/office/officeart/2005/8/layout/hierarchy2"/>
    <dgm:cxn modelId="{96FCA6DD-8909-4199-815B-6B46E6D69233}" srcId="{9DDB8317-8A61-44EF-ACCA-126F275409E1}" destId="{51D664F1-5B4E-4CAE-905F-74C0949EEF06}" srcOrd="1" destOrd="0" parTransId="{B2EE849C-F208-434E-93C6-D8C85A11BB1D}" sibTransId="{07680730-5DFB-48C9-A0FD-ADF5A0735B60}"/>
    <dgm:cxn modelId="{E9117DE1-715F-4073-A613-3A2DE8CCCDD2}" type="presOf" srcId="{671B850F-6222-4E19-94E9-F106E5BF1CCF}" destId="{6C110973-5967-4243-AD44-D78197C4BC3A}" srcOrd="0" destOrd="0" presId="urn:microsoft.com/office/officeart/2005/8/layout/hierarchy2"/>
    <dgm:cxn modelId="{187041EA-307A-4562-9C0A-D40DDECDA350}" type="presOf" srcId="{FAC8ACB6-8988-4D62-840C-8FA141186432}" destId="{15FA9A29-37C3-47D1-A49C-43245C4C795C}" srcOrd="0" destOrd="0" presId="urn:microsoft.com/office/officeart/2005/8/layout/hierarchy2"/>
    <dgm:cxn modelId="{87D154F2-D98E-470C-90BC-4543F5CA748C}" type="presOf" srcId="{8FBBCDE3-E7EC-40BE-BA08-204E8A7561A4}" destId="{DA003A9F-BA4E-41A8-A779-1865B2290E42}" srcOrd="1" destOrd="0" presId="urn:microsoft.com/office/officeart/2005/8/layout/hierarchy2"/>
    <dgm:cxn modelId="{5D6622FD-AEC7-4D4E-9E18-E79128AB1956}" type="presOf" srcId="{5DDD56F0-7392-4B34-95C9-1DD8D31600B1}" destId="{078FA11C-F97D-45EF-B104-C3ADB88C8456}" srcOrd="0" destOrd="0" presId="urn:microsoft.com/office/officeart/2005/8/layout/hierarchy2"/>
    <dgm:cxn modelId="{97CB23D3-D4E0-4B58-B316-40B5F3F7405C}" type="presParOf" srcId="{30BB8E9C-1231-4CFC-A840-DD9DD21B2F0C}" destId="{29D07036-1B91-4F4D-BD7E-569E0774CE7D}" srcOrd="0" destOrd="0" presId="urn:microsoft.com/office/officeart/2005/8/layout/hierarchy2"/>
    <dgm:cxn modelId="{27D75514-DC71-46DC-B9BC-7A4D977124EC}" type="presParOf" srcId="{29D07036-1B91-4F4D-BD7E-569E0774CE7D}" destId="{756006E2-233F-47DD-AA02-FDA555C6E91A}" srcOrd="0" destOrd="0" presId="urn:microsoft.com/office/officeart/2005/8/layout/hierarchy2"/>
    <dgm:cxn modelId="{7F22CAC3-ACDA-43C0-A377-89DD5F320D18}" type="presParOf" srcId="{29D07036-1B91-4F4D-BD7E-569E0774CE7D}" destId="{9BA465A0-02EF-4E96-BA07-D9369C2197B5}" srcOrd="1" destOrd="0" presId="urn:microsoft.com/office/officeart/2005/8/layout/hierarchy2"/>
    <dgm:cxn modelId="{C7E9543E-FC47-4E57-9440-11CC3B5FD1A1}" type="presParOf" srcId="{9BA465A0-02EF-4E96-BA07-D9369C2197B5}" destId="{C41A3C91-0403-419F-912E-B11CEC9AFF6D}" srcOrd="0" destOrd="0" presId="urn:microsoft.com/office/officeart/2005/8/layout/hierarchy2"/>
    <dgm:cxn modelId="{5023A10C-C581-49B1-A0BD-739A6E8C317B}" type="presParOf" srcId="{C41A3C91-0403-419F-912E-B11CEC9AFF6D}" destId="{5204BD06-DAEB-4748-8B0B-B839D818A6BA}" srcOrd="0" destOrd="0" presId="urn:microsoft.com/office/officeart/2005/8/layout/hierarchy2"/>
    <dgm:cxn modelId="{5357B210-43F7-438B-91F5-55E2BFF2BA78}" type="presParOf" srcId="{9BA465A0-02EF-4E96-BA07-D9369C2197B5}" destId="{91E97318-1AA2-4CAB-B52C-670330903A05}" srcOrd="1" destOrd="0" presId="urn:microsoft.com/office/officeart/2005/8/layout/hierarchy2"/>
    <dgm:cxn modelId="{663A50FE-9EDC-4E8B-B6DE-8E5FC22C7127}" type="presParOf" srcId="{91E97318-1AA2-4CAB-B52C-670330903A05}" destId="{03CFC2C9-EFE8-4378-8B10-B6775B76FF9C}" srcOrd="0" destOrd="0" presId="urn:microsoft.com/office/officeart/2005/8/layout/hierarchy2"/>
    <dgm:cxn modelId="{8E9B63B6-1A01-4902-ADA1-2A4B8E5736FA}" type="presParOf" srcId="{91E97318-1AA2-4CAB-B52C-670330903A05}" destId="{BD482FBE-A623-416F-8254-56673F386966}" srcOrd="1" destOrd="0" presId="urn:microsoft.com/office/officeart/2005/8/layout/hierarchy2"/>
    <dgm:cxn modelId="{CAF302B5-562F-43A6-BCEC-81C7B9EBC9E5}" type="presParOf" srcId="{BD482FBE-A623-416F-8254-56673F386966}" destId="{A58616DA-4E6B-4A51-A819-FB5FB229C0CC}" srcOrd="0" destOrd="0" presId="urn:microsoft.com/office/officeart/2005/8/layout/hierarchy2"/>
    <dgm:cxn modelId="{DF83912D-337C-48DF-8780-4F520E0CEFE4}" type="presParOf" srcId="{A58616DA-4E6B-4A51-A819-FB5FB229C0CC}" destId="{1E2B7DD7-3B13-4677-B988-0440575C9770}" srcOrd="0" destOrd="0" presId="urn:microsoft.com/office/officeart/2005/8/layout/hierarchy2"/>
    <dgm:cxn modelId="{F023C2EE-6961-4911-AEFA-9DCBD7E4F946}" type="presParOf" srcId="{BD482FBE-A623-416F-8254-56673F386966}" destId="{0847CB43-D85A-473A-A8BD-0071BEFF3D5E}" srcOrd="1" destOrd="0" presId="urn:microsoft.com/office/officeart/2005/8/layout/hierarchy2"/>
    <dgm:cxn modelId="{C3CE35AA-9F4C-44AD-94A6-22995AF73575}" type="presParOf" srcId="{0847CB43-D85A-473A-A8BD-0071BEFF3D5E}" destId="{288A4317-47DC-4589-8080-AF101550301C}" srcOrd="0" destOrd="0" presId="urn:microsoft.com/office/officeart/2005/8/layout/hierarchy2"/>
    <dgm:cxn modelId="{93C2DF93-F73B-4505-AAA5-9BEA45500BF1}" type="presParOf" srcId="{0847CB43-D85A-473A-A8BD-0071BEFF3D5E}" destId="{C69514FC-D450-4087-834A-B8F2EC5ED539}" srcOrd="1" destOrd="0" presId="urn:microsoft.com/office/officeart/2005/8/layout/hierarchy2"/>
    <dgm:cxn modelId="{8C3C7DDA-B830-4374-B81B-19FB03007CA7}" type="presParOf" srcId="{BD482FBE-A623-416F-8254-56673F386966}" destId="{265052D1-EEB9-4745-8C9F-0176B333DB02}" srcOrd="2" destOrd="0" presId="urn:microsoft.com/office/officeart/2005/8/layout/hierarchy2"/>
    <dgm:cxn modelId="{0EB5A19D-82D6-4EFA-97FC-853471A96523}" type="presParOf" srcId="{265052D1-EEB9-4745-8C9F-0176B333DB02}" destId="{8DAEE091-44D9-44E6-AE33-2CDDF246C208}" srcOrd="0" destOrd="0" presId="urn:microsoft.com/office/officeart/2005/8/layout/hierarchy2"/>
    <dgm:cxn modelId="{11D2AC08-6331-4F20-AA98-9F92212FBD3D}" type="presParOf" srcId="{BD482FBE-A623-416F-8254-56673F386966}" destId="{E8C94406-4BF3-419E-B29C-021E452CCDEE}" srcOrd="3" destOrd="0" presId="urn:microsoft.com/office/officeart/2005/8/layout/hierarchy2"/>
    <dgm:cxn modelId="{A841B790-F7F8-46BA-AA5B-F8E3B41B1D1B}" type="presParOf" srcId="{E8C94406-4BF3-419E-B29C-021E452CCDEE}" destId="{87542A58-81B3-4A23-B426-D0B963A0A0C4}" srcOrd="0" destOrd="0" presId="urn:microsoft.com/office/officeart/2005/8/layout/hierarchy2"/>
    <dgm:cxn modelId="{1FB635D8-5DD3-40D3-AF05-DF5544AF2E01}" type="presParOf" srcId="{E8C94406-4BF3-419E-B29C-021E452CCDEE}" destId="{A80251B5-5E31-4180-BD67-C24F44883035}" srcOrd="1" destOrd="0" presId="urn:microsoft.com/office/officeart/2005/8/layout/hierarchy2"/>
    <dgm:cxn modelId="{3FA2D2A9-A1E4-4DB8-BF89-BC9AACCD9540}" type="presParOf" srcId="{BD482FBE-A623-416F-8254-56673F386966}" destId="{42685038-07BF-4A8A-B91B-F3F130557277}" srcOrd="4" destOrd="0" presId="urn:microsoft.com/office/officeart/2005/8/layout/hierarchy2"/>
    <dgm:cxn modelId="{C8D9CF13-E333-40D6-BE9F-17CDB638FB68}" type="presParOf" srcId="{42685038-07BF-4A8A-B91B-F3F130557277}" destId="{B24F6D86-BFA1-4DA1-BBBE-4A0C5C839746}" srcOrd="0" destOrd="0" presId="urn:microsoft.com/office/officeart/2005/8/layout/hierarchy2"/>
    <dgm:cxn modelId="{BF4789D1-50FB-4714-A580-DCC946DD92F6}" type="presParOf" srcId="{BD482FBE-A623-416F-8254-56673F386966}" destId="{A6BA31F5-59C7-466F-A1DC-1D59CF5BA2FE}" srcOrd="5" destOrd="0" presId="urn:microsoft.com/office/officeart/2005/8/layout/hierarchy2"/>
    <dgm:cxn modelId="{DC73A419-CD3E-4A98-B517-F722E2240B74}" type="presParOf" srcId="{A6BA31F5-59C7-466F-A1DC-1D59CF5BA2FE}" destId="{6C110973-5967-4243-AD44-D78197C4BC3A}" srcOrd="0" destOrd="0" presId="urn:microsoft.com/office/officeart/2005/8/layout/hierarchy2"/>
    <dgm:cxn modelId="{8B814C06-2A11-4543-8990-C1B965020805}" type="presParOf" srcId="{A6BA31F5-59C7-466F-A1DC-1D59CF5BA2FE}" destId="{7E5BCD8A-D5AA-4E0A-9AB4-FD552A13F38F}" srcOrd="1" destOrd="0" presId="urn:microsoft.com/office/officeart/2005/8/layout/hierarchy2"/>
    <dgm:cxn modelId="{831DA4B7-A190-4A33-9103-2AF5D6BBC455}" type="presParOf" srcId="{BD482FBE-A623-416F-8254-56673F386966}" destId="{7FE7D0B0-4348-4092-941D-D3D46244E0C0}" srcOrd="6" destOrd="0" presId="urn:microsoft.com/office/officeart/2005/8/layout/hierarchy2"/>
    <dgm:cxn modelId="{8348A051-255B-4F0D-98BB-5C08D323A4CB}" type="presParOf" srcId="{7FE7D0B0-4348-4092-941D-D3D46244E0C0}" destId="{30979ADF-6EA2-49FD-B32C-F16E9C52C0C9}" srcOrd="0" destOrd="0" presId="urn:microsoft.com/office/officeart/2005/8/layout/hierarchy2"/>
    <dgm:cxn modelId="{1E15C014-974D-4133-B31C-D613B41B55F1}" type="presParOf" srcId="{BD482FBE-A623-416F-8254-56673F386966}" destId="{847832E9-D424-4B7A-8598-422D7DEFFB6F}" srcOrd="7" destOrd="0" presId="urn:microsoft.com/office/officeart/2005/8/layout/hierarchy2"/>
    <dgm:cxn modelId="{07805ECC-A584-4D1D-BC60-14B0D68F8B51}" type="presParOf" srcId="{847832E9-D424-4B7A-8598-422D7DEFFB6F}" destId="{15FA9A29-37C3-47D1-A49C-43245C4C795C}" srcOrd="0" destOrd="0" presId="urn:microsoft.com/office/officeart/2005/8/layout/hierarchy2"/>
    <dgm:cxn modelId="{C4D1632B-4A91-44A6-8B43-D063878FC266}" type="presParOf" srcId="{847832E9-D424-4B7A-8598-422D7DEFFB6F}" destId="{C8BDAB3F-5D58-4C5B-97B3-2E94ED530CA0}" srcOrd="1" destOrd="0" presId="urn:microsoft.com/office/officeart/2005/8/layout/hierarchy2"/>
    <dgm:cxn modelId="{19E9E155-0DA3-4385-9763-C329535CCDEA}" type="presParOf" srcId="{BD482FBE-A623-416F-8254-56673F386966}" destId="{A8A11D71-9919-4087-8B48-AB0601C69A17}" srcOrd="8" destOrd="0" presId="urn:microsoft.com/office/officeart/2005/8/layout/hierarchy2"/>
    <dgm:cxn modelId="{44FB9412-54F5-4F44-84AF-D928C4E9979A}" type="presParOf" srcId="{A8A11D71-9919-4087-8B48-AB0601C69A17}" destId="{DA003A9F-BA4E-41A8-A779-1865B2290E42}" srcOrd="0" destOrd="0" presId="urn:microsoft.com/office/officeart/2005/8/layout/hierarchy2"/>
    <dgm:cxn modelId="{87940190-5569-420C-8E7A-2B5695F98467}" type="presParOf" srcId="{BD482FBE-A623-416F-8254-56673F386966}" destId="{76569AE2-CE2E-4A10-92E9-71A5A25885EA}" srcOrd="9" destOrd="0" presId="urn:microsoft.com/office/officeart/2005/8/layout/hierarchy2"/>
    <dgm:cxn modelId="{5BD2F5A9-C1D6-4A6E-8762-92EA36FA8EB7}" type="presParOf" srcId="{76569AE2-CE2E-4A10-92E9-71A5A25885EA}" destId="{A4F5D320-9A6D-4BBD-AB83-761A5AE9A25D}" srcOrd="0" destOrd="0" presId="urn:microsoft.com/office/officeart/2005/8/layout/hierarchy2"/>
    <dgm:cxn modelId="{AA0E547E-9577-483F-ABFC-DC3A9FDA8414}" type="presParOf" srcId="{76569AE2-CE2E-4A10-92E9-71A5A25885EA}" destId="{63D9A598-FB0C-4717-96E1-8AE6DC1F02FA}" srcOrd="1" destOrd="0" presId="urn:microsoft.com/office/officeart/2005/8/layout/hierarchy2"/>
    <dgm:cxn modelId="{46212A35-CA5C-4093-9671-CEE802E770DE}" type="presParOf" srcId="{BD482FBE-A623-416F-8254-56673F386966}" destId="{5112781D-5234-4E9D-84C0-B42D7E00295F}" srcOrd="10" destOrd="0" presId="urn:microsoft.com/office/officeart/2005/8/layout/hierarchy2"/>
    <dgm:cxn modelId="{CB1383B2-11AE-4E4C-A371-8BEC32EC80FA}" type="presParOf" srcId="{5112781D-5234-4E9D-84C0-B42D7E00295F}" destId="{A9F02FB6-FC65-4EA0-858E-1394C640663E}" srcOrd="0" destOrd="0" presId="urn:microsoft.com/office/officeart/2005/8/layout/hierarchy2"/>
    <dgm:cxn modelId="{073DFA24-B206-4633-A86E-F392B43C6DB9}" type="presParOf" srcId="{BD482FBE-A623-416F-8254-56673F386966}" destId="{8E66E84D-9EA5-4445-AF86-FB3B45CE65A8}" srcOrd="11" destOrd="0" presId="urn:microsoft.com/office/officeart/2005/8/layout/hierarchy2"/>
    <dgm:cxn modelId="{F2079217-DFCE-493D-AB07-B1DB65536BBD}" type="presParOf" srcId="{8E66E84D-9EA5-4445-AF86-FB3B45CE65A8}" destId="{71379965-69A6-49A7-8060-D14964A9BF9F}" srcOrd="0" destOrd="0" presId="urn:microsoft.com/office/officeart/2005/8/layout/hierarchy2"/>
    <dgm:cxn modelId="{66B02782-B820-48B0-88B8-EFF95F38D9EE}" type="presParOf" srcId="{8E66E84D-9EA5-4445-AF86-FB3B45CE65A8}" destId="{661C988B-4C37-4652-91A0-D0DA7A6B694D}" srcOrd="1" destOrd="0" presId="urn:microsoft.com/office/officeart/2005/8/layout/hierarchy2"/>
    <dgm:cxn modelId="{5E7E316D-0B3F-4C6B-9438-8998E74922B9}" type="presParOf" srcId="{9BA465A0-02EF-4E96-BA07-D9369C2197B5}" destId="{9BA8BA98-AA22-4C6E-9AC6-A7BB209D8D7E}" srcOrd="2" destOrd="0" presId="urn:microsoft.com/office/officeart/2005/8/layout/hierarchy2"/>
    <dgm:cxn modelId="{BCDDA28A-70D6-432C-AC91-FEB97167A2D5}" type="presParOf" srcId="{9BA8BA98-AA22-4C6E-9AC6-A7BB209D8D7E}" destId="{85322385-74BF-4398-9290-AC3AC797D6B3}" srcOrd="0" destOrd="0" presId="urn:microsoft.com/office/officeart/2005/8/layout/hierarchy2"/>
    <dgm:cxn modelId="{4B003688-6C53-4B12-B58A-AE0F8B72290A}" type="presParOf" srcId="{9BA465A0-02EF-4E96-BA07-D9369C2197B5}" destId="{FD7E8B66-0D83-45C0-82EF-15F7D707910C}" srcOrd="3" destOrd="0" presId="urn:microsoft.com/office/officeart/2005/8/layout/hierarchy2"/>
    <dgm:cxn modelId="{0C547711-CF37-4110-B8CF-A25217D3A764}" type="presParOf" srcId="{FD7E8B66-0D83-45C0-82EF-15F7D707910C}" destId="{078FA11C-F97D-45EF-B104-C3ADB88C8456}" srcOrd="0" destOrd="0" presId="urn:microsoft.com/office/officeart/2005/8/layout/hierarchy2"/>
    <dgm:cxn modelId="{016AB516-BEB5-4F75-8BBA-CAF0EE698A55}" type="presParOf" srcId="{FD7E8B66-0D83-45C0-82EF-15F7D707910C}" destId="{021CE3C9-7DA7-4BD0-B3F4-387AD05FE86E}" srcOrd="1" destOrd="0" presId="urn:microsoft.com/office/officeart/2005/8/layout/hierarchy2"/>
    <dgm:cxn modelId="{A7AFCC36-7C3A-47DD-8842-0079F04738A0}" type="presParOf" srcId="{021CE3C9-7DA7-4BD0-B3F4-387AD05FE86E}" destId="{D17D4DBE-C198-4E61-87E9-A71F372997C8}" srcOrd="0" destOrd="0" presId="urn:microsoft.com/office/officeart/2005/8/layout/hierarchy2"/>
    <dgm:cxn modelId="{43B2D4A9-D382-4FC5-956D-CEFE81B2E9EB}" type="presParOf" srcId="{D17D4DBE-C198-4E61-87E9-A71F372997C8}" destId="{678BBCA5-EA42-4B3C-846A-ACA54C3168E7}" srcOrd="0" destOrd="0" presId="urn:microsoft.com/office/officeart/2005/8/layout/hierarchy2"/>
    <dgm:cxn modelId="{85EE9D9A-194E-44E6-B38B-0F7A76D97896}" type="presParOf" srcId="{021CE3C9-7DA7-4BD0-B3F4-387AD05FE86E}" destId="{D3426D67-FA42-4BD2-A881-A3A341C0FD74}" srcOrd="1" destOrd="0" presId="urn:microsoft.com/office/officeart/2005/8/layout/hierarchy2"/>
    <dgm:cxn modelId="{C4ACD849-1540-49B8-B639-BC2A06955A32}" type="presParOf" srcId="{D3426D67-FA42-4BD2-A881-A3A341C0FD74}" destId="{C0C0A542-446D-45B9-9C0B-D2F279A28A92}" srcOrd="0" destOrd="0" presId="urn:microsoft.com/office/officeart/2005/8/layout/hierarchy2"/>
    <dgm:cxn modelId="{1BB6E162-203C-4B7C-A908-66C43A75F84E}" type="presParOf" srcId="{D3426D67-FA42-4BD2-A881-A3A341C0FD74}" destId="{AB4FC729-6B12-4CA2-B9C5-ACB132D4877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20C37D-4A3E-4602-9458-555CD6F0E31E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87395F9-FFD3-409E-B524-46AA3BD5E9EE}">
      <dgm:prSet phldrT="[Текст]" custT="1"/>
      <dgm:spPr/>
      <dgm:t>
        <a:bodyPr/>
        <a:lstStyle/>
        <a:p>
          <a:r>
            <a:rPr lang="uk-UA" sz="2800" dirty="0"/>
            <a:t>діаметр</a:t>
          </a:r>
        </a:p>
      </dgm:t>
    </dgm:pt>
    <dgm:pt modelId="{EEB2081C-19B4-473A-9E2D-254AD0C8F235}" type="parTrans" cxnId="{CE547639-D4E0-4118-BD8E-5D4AC391FD21}">
      <dgm:prSet/>
      <dgm:spPr/>
      <dgm:t>
        <a:bodyPr/>
        <a:lstStyle/>
        <a:p>
          <a:endParaRPr lang="uk-UA"/>
        </a:p>
      </dgm:t>
    </dgm:pt>
    <dgm:pt modelId="{AB33D2BD-5B40-4F09-B390-EF68CA701C2A}" type="sibTrans" cxnId="{CE547639-D4E0-4118-BD8E-5D4AC391FD21}">
      <dgm:prSet/>
      <dgm:spPr/>
      <dgm:t>
        <a:bodyPr/>
        <a:lstStyle/>
        <a:p>
          <a:endParaRPr lang="uk-UA"/>
        </a:p>
      </dgm:t>
    </dgm:pt>
    <dgm:pt modelId="{70A89787-8D9E-45EE-86EB-80441817DAD4}">
      <dgm:prSet phldrT="[Текст]" phldr="1"/>
      <dgm:spPr/>
      <dgm:t>
        <a:bodyPr/>
        <a:lstStyle/>
        <a:p>
          <a:endParaRPr lang="uk-UA"/>
        </a:p>
      </dgm:t>
    </dgm:pt>
    <dgm:pt modelId="{EAB8A1D0-3D27-4F52-8BF0-5D6882BB605A}" type="parTrans" cxnId="{5F0F7155-C84F-446E-88F6-C0FBC9B679A6}">
      <dgm:prSet/>
      <dgm:spPr/>
      <dgm:t>
        <a:bodyPr/>
        <a:lstStyle/>
        <a:p>
          <a:endParaRPr lang="uk-UA"/>
        </a:p>
      </dgm:t>
    </dgm:pt>
    <dgm:pt modelId="{64F488C4-B306-4747-81BC-045BD718F408}" type="sibTrans" cxnId="{5F0F7155-C84F-446E-88F6-C0FBC9B679A6}">
      <dgm:prSet/>
      <dgm:spPr/>
      <dgm:t>
        <a:bodyPr/>
        <a:lstStyle/>
        <a:p>
          <a:endParaRPr lang="uk-UA"/>
        </a:p>
      </dgm:t>
    </dgm:pt>
    <dgm:pt modelId="{65A9BEB1-3399-473E-A2A8-1CF3244009DD}">
      <dgm:prSet phldrT="[Текст]" phldr="1"/>
      <dgm:spPr/>
      <dgm:t>
        <a:bodyPr/>
        <a:lstStyle/>
        <a:p>
          <a:endParaRPr lang="uk-UA" dirty="0"/>
        </a:p>
      </dgm:t>
    </dgm:pt>
    <dgm:pt modelId="{C892134F-4C5A-4585-93A3-B05EE1915E49}" type="parTrans" cxnId="{59E4485A-E812-4C9C-A138-B296032C1E21}">
      <dgm:prSet/>
      <dgm:spPr/>
      <dgm:t>
        <a:bodyPr/>
        <a:lstStyle/>
        <a:p>
          <a:endParaRPr lang="uk-UA"/>
        </a:p>
      </dgm:t>
    </dgm:pt>
    <dgm:pt modelId="{6E4DB977-AEE9-4A7E-B971-95615F5329C3}" type="sibTrans" cxnId="{59E4485A-E812-4C9C-A138-B296032C1E21}">
      <dgm:prSet/>
      <dgm:spPr/>
      <dgm:t>
        <a:bodyPr/>
        <a:lstStyle/>
        <a:p>
          <a:endParaRPr lang="uk-UA"/>
        </a:p>
      </dgm:t>
    </dgm:pt>
    <dgm:pt modelId="{9DBEA094-D1F4-42F4-89F2-001E087A072E}">
      <dgm:prSet phldrT="[Текст]" custT="1"/>
      <dgm:spPr/>
      <dgm:t>
        <a:bodyPr/>
        <a:lstStyle/>
        <a:p>
          <a:r>
            <a:rPr lang="uk-UA" sz="2800" dirty="0"/>
            <a:t> глибина</a:t>
          </a:r>
        </a:p>
      </dgm:t>
    </dgm:pt>
    <dgm:pt modelId="{17AE5759-EF56-4CF9-B3EB-1694B504C4EA}" type="parTrans" cxnId="{862BFA60-21A9-4098-9D37-D6B9A9BAEAF6}">
      <dgm:prSet/>
      <dgm:spPr/>
      <dgm:t>
        <a:bodyPr/>
        <a:lstStyle/>
        <a:p>
          <a:endParaRPr lang="uk-UA"/>
        </a:p>
      </dgm:t>
    </dgm:pt>
    <dgm:pt modelId="{2F2062DD-3704-4B73-A7A9-AC89E8FD69AD}" type="sibTrans" cxnId="{862BFA60-21A9-4098-9D37-D6B9A9BAEAF6}">
      <dgm:prSet/>
      <dgm:spPr/>
      <dgm:t>
        <a:bodyPr/>
        <a:lstStyle/>
        <a:p>
          <a:endParaRPr lang="uk-UA"/>
        </a:p>
      </dgm:t>
    </dgm:pt>
    <dgm:pt modelId="{AB9C412C-9B30-4B29-91A8-77BBB91325F1}">
      <dgm:prSet phldrT="[Текст]" custT="1"/>
      <dgm:spPr/>
      <dgm:t>
        <a:bodyPr/>
        <a:lstStyle/>
        <a:p>
          <a:r>
            <a:rPr lang="uk-UA" sz="2800" dirty="0"/>
            <a:t>кут нахилу свердловини</a:t>
          </a:r>
        </a:p>
      </dgm:t>
    </dgm:pt>
    <dgm:pt modelId="{51371E2B-4035-4096-A6D7-3BFFCD305AA4}" type="parTrans" cxnId="{95FECB9F-C6EA-466C-9949-CDDF20811957}">
      <dgm:prSet/>
      <dgm:spPr/>
      <dgm:t>
        <a:bodyPr/>
        <a:lstStyle/>
        <a:p>
          <a:endParaRPr lang="uk-UA"/>
        </a:p>
      </dgm:t>
    </dgm:pt>
    <dgm:pt modelId="{247CE5ED-52D4-4848-ABCC-61AB098ECE4C}" type="sibTrans" cxnId="{95FECB9F-C6EA-466C-9949-CDDF20811957}">
      <dgm:prSet/>
      <dgm:spPr/>
      <dgm:t>
        <a:bodyPr/>
        <a:lstStyle/>
        <a:p>
          <a:endParaRPr lang="uk-UA"/>
        </a:p>
      </dgm:t>
    </dgm:pt>
    <dgm:pt modelId="{9CB90AD9-763D-4669-A129-B6748C75C1A9}" type="pres">
      <dgm:prSet presAssocID="{C220C37D-4A3E-4602-9458-555CD6F0E31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C654A2C-215A-4564-A308-B15C26998F58}" type="pres">
      <dgm:prSet presAssocID="{B87395F9-FFD3-409E-B524-46AA3BD5E9EE}" presName="gear1" presStyleLbl="node1" presStyleIdx="0" presStyleCnt="3" custLinFactNeighborX="9814" custLinFactNeighborY="-7971">
        <dgm:presLayoutVars>
          <dgm:chMax val="1"/>
          <dgm:bulletEnabled val="1"/>
        </dgm:presLayoutVars>
      </dgm:prSet>
      <dgm:spPr/>
    </dgm:pt>
    <dgm:pt modelId="{8C7B9DF3-AD3C-4AC2-9113-0B57D64F6F01}" type="pres">
      <dgm:prSet presAssocID="{B87395F9-FFD3-409E-B524-46AA3BD5E9EE}" presName="gear1srcNode" presStyleLbl="node1" presStyleIdx="0" presStyleCnt="3"/>
      <dgm:spPr/>
    </dgm:pt>
    <dgm:pt modelId="{43244692-6B55-4C3B-9850-F3D05DFF7018}" type="pres">
      <dgm:prSet presAssocID="{B87395F9-FFD3-409E-B524-46AA3BD5E9EE}" presName="gear1dstNode" presStyleLbl="node1" presStyleIdx="0" presStyleCnt="3"/>
      <dgm:spPr/>
    </dgm:pt>
    <dgm:pt modelId="{82CFA621-73F4-4726-88F9-AA7EB2238865}" type="pres">
      <dgm:prSet presAssocID="{9DBEA094-D1F4-42F4-89F2-001E087A072E}" presName="gear2" presStyleLbl="node1" presStyleIdx="1" presStyleCnt="3" custScaleX="139483" custScaleY="135630" custLinFactNeighborX="-34340" custLinFactNeighborY="14772">
        <dgm:presLayoutVars>
          <dgm:chMax val="1"/>
          <dgm:bulletEnabled val="1"/>
        </dgm:presLayoutVars>
      </dgm:prSet>
      <dgm:spPr/>
    </dgm:pt>
    <dgm:pt modelId="{A12B5C3E-A7B7-4290-9F20-4B09D5177935}" type="pres">
      <dgm:prSet presAssocID="{9DBEA094-D1F4-42F4-89F2-001E087A072E}" presName="gear2srcNode" presStyleLbl="node1" presStyleIdx="1" presStyleCnt="3"/>
      <dgm:spPr/>
    </dgm:pt>
    <dgm:pt modelId="{E4C74D61-7077-40C1-8639-4755A5DB6B7D}" type="pres">
      <dgm:prSet presAssocID="{9DBEA094-D1F4-42F4-89F2-001E087A072E}" presName="gear2dstNode" presStyleLbl="node1" presStyleIdx="1" presStyleCnt="3"/>
      <dgm:spPr/>
    </dgm:pt>
    <dgm:pt modelId="{0269F257-FC12-4AA4-A9E2-2D260B24293E}" type="pres">
      <dgm:prSet presAssocID="{AB9C412C-9B30-4B29-91A8-77BBB91325F1}" presName="gear3" presStyleLbl="node1" presStyleIdx="2" presStyleCnt="3" custScaleX="203935" custScaleY="188867"/>
      <dgm:spPr/>
    </dgm:pt>
    <dgm:pt modelId="{0D14880C-5B3A-484A-86D5-87B7AFBD9B0A}" type="pres">
      <dgm:prSet presAssocID="{AB9C412C-9B30-4B29-91A8-77BBB91325F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483DBF6-B794-4464-9A04-8D281EF98581}" type="pres">
      <dgm:prSet presAssocID="{AB9C412C-9B30-4B29-91A8-77BBB91325F1}" presName="gear3srcNode" presStyleLbl="node1" presStyleIdx="2" presStyleCnt="3"/>
      <dgm:spPr/>
    </dgm:pt>
    <dgm:pt modelId="{E5B3F281-22A8-4774-B854-32FA339BC897}" type="pres">
      <dgm:prSet presAssocID="{AB9C412C-9B30-4B29-91A8-77BBB91325F1}" presName="gear3dstNode" presStyleLbl="node1" presStyleIdx="2" presStyleCnt="3"/>
      <dgm:spPr/>
    </dgm:pt>
    <dgm:pt modelId="{FAD29177-E9F1-41A7-B835-6DCBB7EE9667}" type="pres">
      <dgm:prSet presAssocID="{AB33D2BD-5B40-4F09-B390-EF68CA701C2A}" presName="connector1" presStyleLbl="sibTrans2D1" presStyleIdx="0" presStyleCnt="3"/>
      <dgm:spPr/>
    </dgm:pt>
    <dgm:pt modelId="{32CB32DE-0E77-4BA4-8E45-B0174B5D7288}" type="pres">
      <dgm:prSet presAssocID="{2F2062DD-3704-4B73-A7A9-AC89E8FD69AD}" presName="connector2" presStyleLbl="sibTrans2D1" presStyleIdx="1" presStyleCnt="3"/>
      <dgm:spPr/>
    </dgm:pt>
    <dgm:pt modelId="{12CDC065-FD25-429C-B0D1-0C00830298A6}" type="pres">
      <dgm:prSet presAssocID="{247CE5ED-52D4-4848-ABCC-61AB098ECE4C}" presName="connector3" presStyleLbl="sibTrans2D1" presStyleIdx="2" presStyleCnt="3"/>
      <dgm:spPr/>
    </dgm:pt>
  </dgm:ptLst>
  <dgm:cxnLst>
    <dgm:cxn modelId="{DBE3D220-5BA0-4BBD-9C48-AA5E03504E54}" type="presOf" srcId="{9DBEA094-D1F4-42F4-89F2-001E087A072E}" destId="{A12B5C3E-A7B7-4290-9F20-4B09D5177935}" srcOrd="1" destOrd="0" presId="urn:microsoft.com/office/officeart/2005/8/layout/gear1"/>
    <dgm:cxn modelId="{CE547639-D4E0-4118-BD8E-5D4AC391FD21}" srcId="{C220C37D-4A3E-4602-9458-555CD6F0E31E}" destId="{B87395F9-FFD3-409E-B524-46AA3BD5E9EE}" srcOrd="0" destOrd="0" parTransId="{EEB2081C-19B4-473A-9E2D-254AD0C8F235}" sibTransId="{AB33D2BD-5B40-4F09-B390-EF68CA701C2A}"/>
    <dgm:cxn modelId="{2BE8F339-B121-4F28-AF98-AC5D59380264}" type="presOf" srcId="{AB9C412C-9B30-4B29-91A8-77BBB91325F1}" destId="{E5B3F281-22A8-4774-B854-32FA339BC897}" srcOrd="3" destOrd="0" presId="urn:microsoft.com/office/officeart/2005/8/layout/gear1"/>
    <dgm:cxn modelId="{862BFA60-21A9-4098-9D37-D6B9A9BAEAF6}" srcId="{C220C37D-4A3E-4602-9458-555CD6F0E31E}" destId="{9DBEA094-D1F4-42F4-89F2-001E087A072E}" srcOrd="1" destOrd="0" parTransId="{17AE5759-EF56-4CF9-B3EB-1694B504C4EA}" sibTransId="{2F2062DD-3704-4B73-A7A9-AC89E8FD69AD}"/>
    <dgm:cxn modelId="{27E21F46-6A51-4301-B5F0-F53602979862}" type="presOf" srcId="{C220C37D-4A3E-4602-9458-555CD6F0E31E}" destId="{9CB90AD9-763D-4669-A129-B6748C75C1A9}" srcOrd="0" destOrd="0" presId="urn:microsoft.com/office/officeart/2005/8/layout/gear1"/>
    <dgm:cxn modelId="{AF5A0549-12D3-45E7-8E2F-E4649276D560}" type="presOf" srcId="{9DBEA094-D1F4-42F4-89F2-001E087A072E}" destId="{82CFA621-73F4-4726-88F9-AA7EB2238865}" srcOrd="0" destOrd="0" presId="urn:microsoft.com/office/officeart/2005/8/layout/gear1"/>
    <dgm:cxn modelId="{75DF0353-E4B7-4280-8BE1-F1FD7D452393}" type="presOf" srcId="{9DBEA094-D1F4-42F4-89F2-001E087A072E}" destId="{E4C74D61-7077-40C1-8639-4755A5DB6B7D}" srcOrd="2" destOrd="0" presId="urn:microsoft.com/office/officeart/2005/8/layout/gear1"/>
    <dgm:cxn modelId="{5F0F7155-C84F-446E-88F6-C0FBC9B679A6}" srcId="{C220C37D-4A3E-4602-9458-555CD6F0E31E}" destId="{70A89787-8D9E-45EE-86EB-80441817DAD4}" srcOrd="3" destOrd="0" parTransId="{EAB8A1D0-3D27-4F52-8BF0-5D6882BB605A}" sibTransId="{64F488C4-B306-4747-81BC-045BD718F408}"/>
    <dgm:cxn modelId="{15CDF977-B4CC-4A28-B7F2-47F67FFC3185}" type="presOf" srcId="{AB9C412C-9B30-4B29-91A8-77BBB91325F1}" destId="{1483DBF6-B794-4464-9A04-8D281EF98581}" srcOrd="2" destOrd="0" presId="urn:microsoft.com/office/officeart/2005/8/layout/gear1"/>
    <dgm:cxn modelId="{59E4485A-E812-4C9C-A138-B296032C1E21}" srcId="{C220C37D-4A3E-4602-9458-555CD6F0E31E}" destId="{65A9BEB1-3399-473E-A2A8-1CF3244009DD}" srcOrd="4" destOrd="0" parTransId="{C892134F-4C5A-4585-93A3-B05EE1915E49}" sibTransId="{6E4DB977-AEE9-4A7E-B971-95615F5329C3}"/>
    <dgm:cxn modelId="{02785C81-DBD6-4F3A-85B0-5BE1B7EE2AA5}" type="presOf" srcId="{2F2062DD-3704-4B73-A7A9-AC89E8FD69AD}" destId="{32CB32DE-0E77-4BA4-8E45-B0174B5D7288}" srcOrd="0" destOrd="0" presId="urn:microsoft.com/office/officeart/2005/8/layout/gear1"/>
    <dgm:cxn modelId="{CD0D9982-1787-4E18-900A-031F3ECC2A52}" type="presOf" srcId="{AB9C412C-9B30-4B29-91A8-77BBB91325F1}" destId="{0D14880C-5B3A-484A-86D5-87B7AFBD9B0A}" srcOrd="1" destOrd="0" presId="urn:microsoft.com/office/officeart/2005/8/layout/gear1"/>
    <dgm:cxn modelId="{95FECB9F-C6EA-466C-9949-CDDF20811957}" srcId="{C220C37D-4A3E-4602-9458-555CD6F0E31E}" destId="{AB9C412C-9B30-4B29-91A8-77BBB91325F1}" srcOrd="2" destOrd="0" parTransId="{51371E2B-4035-4096-A6D7-3BFFCD305AA4}" sibTransId="{247CE5ED-52D4-4848-ABCC-61AB098ECE4C}"/>
    <dgm:cxn modelId="{EA28DBA5-4DFB-4FCA-BC77-8CCA85B65059}" type="presOf" srcId="{AB9C412C-9B30-4B29-91A8-77BBB91325F1}" destId="{0269F257-FC12-4AA4-A9E2-2D260B24293E}" srcOrd="0" destOrd="0" presId="urn:microsoft.com/office/officeart/2005/8/layout/gear1"/>
    <dgm:cxn modelId="{C7DBF1AE-9B0B-4256-B002-4C7FB1BF0C2E}" type="presOf" srcId="{B87395F9-FFD3-409E-B524-46AA3BD5E9EE}" destId="{43244692-6B55-4C3B-9850-F3D05DFF7018}" srcOrd="2" destOrd="0" presId="urn:microsoft.com/office/officeart/2005/8/layout/gear1"/>
    <dgm:cxn modelId="{967ABDCA-2A96-4FF6-A103-B9D57CCBFCEA}" type="presOf" srcId="{B87395F9-FFD3-409E-B524-46AA3BD5E9EE}" destId="{8C7B9DF3-AD3C-4AC2-9113-0B57D64F6F01}" srcOrd="1" destOrd="0" presId="urn:microsoft.com/office/officeart/2005/8/layout/gear1"/>
    <dgm:cxn modelId="{0150B5D2-F2D7-42EA-9F3D-5714BB46BD09}" type="presOf" srcId="{B87395F9-FFD3-409E-B524-46AA3BD5E9EE}" destId="{FC654A2C-215A-4564-A308-B15C26998F58}" srcOrd="0" destOrd="0" presId="urn:microsoft.com/office/officeart/2005/8/layout/gear1"/>
    <dgm:cxn modelId="{5D9DD7EE-ACE9-45DB-B01F-ADF4D98CCA10}" type="presOf" srcId="{247CE5ED-52D4-4848-ABCC-61AB098ECE4C}" destId="{12CDC065-FD25-429C-B0D1-0C00830298A6}" srcOrd="0" destOrd="0" presId="urn:microsoft.com/office/officeart/2005/8/layout/gear1"/>
    <dgm:cxn modelId="{708606F5-5F02-4D19-BABE-9FFC931E611B}" type="presOf" srcId="{AB33D2BD-5B40-4F09-B390-EF68CA701C2A}" destId="{FAD29177-E9F1-41A7-B835-6DCBB7EE9667}" srcOrd="0" destOrd="0" presId="urn:microsoft.com/office/officeart/2005/8/layout/gear1"/>
    <dgm:cxn modelId="{659722B1-7F79-48A7-9C3D-04FD33A5AB8A}" type="presParOf" srcId="{9CB90AD9-763D-4669-A129-B6748C75C1A9}" destId="{FC654A2C-215A-4564-A308-B15C26998F58}" srcOrd="0" destOrd="0" presId="urn:microsoft.com/office/officeart/2005/8/layout/gear1"/>
    <dgm:cxn modelId="{AD7EF6DC-23F3-483F-9510-60B0B2A44C14}" type="presParOf" srcId="{9CB90AD9-763D-4669-A129-B6748C75C1A9}" destId="{8C7B9DF3-AD3C-4AC2-9113-0B57D64F6F01}" srcOrd="1" destOrd="0" presId="urn:microsoft.com/office/officeart/2005/8/layout/gear1"/>
    <dgm:cxn modelId="{9A66F56F-00CC-4D30-8AE3-39E3DAF80A1F}" type="presParOf" srcId="{9CB90AD9-763D-4669-A129-B6748C75C1A9}" destId="{43244692-6B55-4C3B-9850-F3D05DFF7018}" srcOrd="2" destOrd="0" presId="urn:microsoft.com/office/officeart/2005/8/layout/gear1"/>
    <dgm:cxn modelId="{54C029B3-4CF5-442D-8A1E-F71E3BE9D7A4}" type="presParOf" srcId="{9CB90AD9-763D-4669-A129-B6748C75C1A9}" destId="{82CFA621-73F4-4726-88F9-AA7EB2238865}" srcOrd="3" destOrd="0" presId="urn:microsoft.com/office/officeart/2005/8/layout/gear1"/>
    <dgm:cxn modelId="{05442E86-E3BD-40F8-8F6B-474BC7D44F22}" type="presParOf" srcId="{9CB90AD9-763D-4669-A129-B6748C75C1A9}" destId="{A12B5C3E-A7B7-4290-9F20-4B09D5177935}" srcOrd="4" destOrd="0" presId="urn:microsoft.com/office/officeart/2005/8/layout/gear1"/>
    <dgm:cxn modelId="{C4731272-AAA0-4E00-9F44-A5CADF16998B}" type="presParOf" srcId="{9CB90AD9-763D-4669-A129-B6748C75C1A9}" destId="{E4C74D61-7077-40C1-8639-4755A5DB6B7D}" srcOrd="5" destOrd="0" presId="urn:microsoft.com/office/officeart/2005/8/layout/gear1"/>
    <dgm:cxn modelId="{2D64C171-AE6B-4731-AAC5-96A754284B6A}" type="presParOf" srcId="{9CB90AD9-763D-4669-A129-B6748C75C1A9}" destId="{0269F257-FC12-4AA4-A9E2-2D260B24293E}" srcOrd="6" destOrd="0" presId="urn:microsoft.com/office/officeart/2005/8/layout/gear1"/>
    <dgm:cxn modelId="{09306E05-F5BA-4F80-A12A-F1FCFB7860D2}" type="presParOf" srcId="{9CB90AD9-763D-4669-A129-B6748C75C1A9}" destId="{0D14880C-5B3A-484A-86D5-87B7AFBD9B0A}" srcOrd="7" destOrd="0" presId="urn:microsoft.com/office/officeart/2005/8/layout/gear1"/>
    <dgm:cxn modelId="{28A4E19C-F467-4311-9B56-089D1AB8B66C}" type="presParOf" srcId="{9CB90AD9-763D-4669-A129-B6748C75C1A9}" destId="{1483DBF6-B794-4464-9A04-8D281EF98581}" srcOrd="8" destOrd="0" presId="urn:microsoft.com/office/officeart/2005/8/layout/gear1"/>
    <dgm:cxn modelId="{2478611A-30CD-4CEC-A3E7-24F42FBB12D4}" type="presParOf" srcId="{9CB90AD9-763D-4669-A129-B6748C75C1A9}" destId="{E5B3F281-22A8-4774-B854-32FA339BC897}" srcOrd="9" destOrd="0" presId="urn:microsoft.com/office/officeart/2005/8/layout/gear1"/>
    <dgm:cxn modelId="{24289BAB-4FDC-41A2-AFAC-7A7C93838658}" type="presParOf" srcId="{9CB90AD9-763D-4669-A129-B6748C75C1A9}" destId="{FAD29177-E9F1-41A7-B835-6DCBB7EE9667}" srcOrd="10" destOrd="0" presId="urn:microsoft.com/office/officeart/2005/8/layout/gear1"/>
    <dgm:cxn modelId="{6CE8ED55-FA15-4AC7-A78B-9B29E63DE3E0}" type="presParOf" srcId="{9CB90AD9-763D-4669-A129-B6748C75C1A9}" destId="{32CB32DE-0E77-4BA4-8E45-B0174B5D7288}" srcOrd="11" destOrd="0" presId="urn:microsoft.com/office/officeart/2005/8/layout/gear1"/>
    <dgm:cxn modelId="{E37B364F-442A-49B7-B8D5-6A98643F762C}" type="presParOf" srcId="{9CB90AD9-763D-4669-A129-B6748C75C1A9}" destId="{12CDC065-FD25-429C-B0D1-0C00830298A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3659-C9C5-439E-8E0C-6E0E7BC1D792}">
      <dsp:nvSpPr>
        <dsp:cNvPr id="0" name=""/>
        <dsp:cNvSpPr/>
      </dsp:nvSpPr>
      <dsp:spPr>
        <a:xfrm>
          <a:off x="0" y="2452908"/>
          <a:ext cx="1765263" cy="882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Times New Roman" pitchFamily="18" charset="0"/>
              <a:cs typeface="Times New Roman" pitchFamily="18" charset="0"/>
            </a:rPr>
            <a:t>Критерії</a:t>
          </a:r>
        </a:p>
      </dsp:txBody>
      <dsp:txXfrm>
        <a:off x="25851" y="2478759"/>
        <a:ext cx="1713561" cy="830929"/>
      </dsp:txXfrm>
    </dsp:sp>
    <dsp:sp modelId="{A07BFF3C-F425-4D59-B562-486FC1C8200E}">
      <dsp:nvSpPr>
        <dsp:cNvPr id="0" name=""/>
        <dsp:cNvSpPr/>
      </dsp:nvSpPr>
      <dsp:spPr>
        <a:xfrm rot="18302409">
          <a:off x="1164811" y="1726587"/>
          <a:ext cx="2820018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2820018" y="1319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2504320" y="1669279"/>
        <a:ext cx="141000" cy="141000"/>
      </dsp:txXfrm>
    </dsp:sp>
    <dsp:sp modelId="{18CFF16A-3EBC-4CE8-9CF0-3D758E07C6A2}">
      <dsp:nvSpPr>
        <dsp:cNvPr id="0" name=""/>
        <dsp:cNvSpPr/>
      </dsp:nvSpPr>
      <dsp:spPr>
        <a:xfrm>
          <a:off x="3384378" y="144018"/>
          <a:ext cx="1547094" cy="882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Спосіб руйнування породи</a:t>
          </a:r>
        </a:p>
      </dsp:txBody>
      <dsp:txXfrm>
        <a:off x="3410229" y="169869"/>
        <a:ext cx="1495392" cy="830929"/>
      </dsp:txXfrm>
    </dsp:sp>
    <dsp:sp modelId="{991E65D4-1D2C-475E-A0E4-A2AA5B861A66}">
      <dsp:nvSpPr>
        <dsp:cNvPr id="0" name=""/>
        <dsp:cNvSpPr/>
      </dsp:nvSpPr>
      <dsp:spPr>
        <a:xfrm rot="19870470">
          <a:off x="1518370" y="1920335"/>
          <a:ext cx="3985103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3985103" y="1319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100" kern="1200"/>
        </a:p>
      </dsp:txBody>
      <dsp:txXfrm>
        <a:off x="3411294" y="1833901"/>
        <a:ext cx="199255" cy="199255"/>
      </dsp:txXfrm>
    </dsp:sp>
    <dsp:sp modelId="{58FCF3CB-6C3B-420E-8424-3940899A3264}">
      <dsp:nvSpPr>
        <dsp:cNvPr id="0" name=""/>
        <dsp:cNvSpPr/>
      </dsp:nvSpPr>
      <dsp:spPr>
        <a:xfrm>
          <a:off x="5256581" y="504053"/>
          <a:ext cx="2864158" cy="937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Спосіб прикладання навантаження до бурового інструменту</a:t>
          </a:r>
        </a:p>
      </dsp:txBody>
      <dsp:txXfrm>
        <a:off x="5284041" y="531513"/>
        <a:ext cx="2809238" cy="882638"/>
      </dsp:txXfrm>
    </dsp:sp>
    <dsp:sp modelId="{E48473F9-33DE-480B-A894-73B9EA9F2B26}">
      <dsp:nvSpPr>
        <dsp:cNvPr id="0" name=""/>
        <dsp:cNvSpPr/>
      </dsp:nvSpPr>
      <dsp:spPr>
        <a:xfrm rot="20784362">
          <a:off x="1726365" y="2554676"/>
          <a:ext cx="2777022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2777022" y="1319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3045451" y="2498443"/>
        <a:ext cx="138851" cy="138851"/>
      </dsp:txXfrm>
    </dsp:sp>
    <dsp:sp modelId="{BD969371-2239-4E53-8742-70D815E37B2F}">
      <dsp:nvSpPr>
        <dsp:cNvPr id="0" name=""/>
        <dsp:cNvSpPr/>
      </dsp:nvSpPr>
      <dsp:spPr>
        <a:xfrm>
          <a:off x="4464489" y="1800198"/>
          <a:ext cx="3647405" cy="882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Спосіб видалення продуктів руйнування з вибою свердловини</a:t>
          </a:r>
        </a:p>
      </dsp:txBody>
      <dsp:txXfrm>
        <a:off x="4490340" y="1826049"/>
        <a:ext cx="3595703" cy="830929"/>
      </dsp:txXfrm>
    </dsp:sp>
    <dsp:sp modelId="{55A9C7CB-947D-40D8-8431-8C81AEA464E2}">
      <dsp:nvSpPr>
        <dsp:cNvPr id="0" name=""/>
        <dsp:cNvSpPr/>
      </dsp:nvSpPr>
      <dsp:spPr>
        <a:xfrm rot="628956">
          <a:off x="1742356" y="3130744"/>
          <a:ext cx="2745040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2745040" y="1319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3046250" y="3075310"/>
        <a:ext cx="137252" cy="137252"/>
      </dsp:txXfrm>
    </dsp:sp>
    <dsp:sp modelId="{08779009-03EB-4656-AC42-B04232DFD04F}">
      <dsp:nvSpPr>
        <dsp:cNvPr id="0" name=""/>
        <dsp:cNvSpPr/>
      </dsp:nvSpPr>
      <dsp:spPr>
        <a:xfrm>
          <a:off x="4464489" y="2952332"/>
          <a:ext cx="3710566" cy="882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Вид енергії, що споживається</a:t>
          </a:r>
        </a:p>
      </dsp:txBody>
      <dsp:txXfrm>
        <a:off x="4490340" y="2978183"/>
        <a:ext cx="3658864" cy="830929"/>
      </dsp:txXfrm>
    </dsp:sp>
    <dsp:sp modelId="{A8C3D00D-F471-486F-B0E5-0E6923289856}">
      <dsp:nvSpPr>
        <dsp:cNvPr id="0" name=""/>
        <dsp:cNvSpPr/>
      </dsp:nvSpPr>
      <dsp:spPr>
        <a:xfrm rot="1733794">
          <a:off x="1543222" y="3742809"/>
          <a:ext cx="3566738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3566738" y="1319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900" kern="1200"/>
        </a:p>
      </dsp:txBody>
      <dsp:txXfrm>
        <a:off x="3237423" y="3666833"/>
        <a:ext cx="178336" cy="178336"/>
      </dsp:txXfrm>
    </dsp:sp>
    <dsp:sp modelId="{BCE93BB6-E751-4476-8D4F-8F0DD003BA3C}">
      <dsp:nvSpPr>
        <dsp:cNvPr id="0" name=""/>
        <dsp:cNvSpPr/>
      </dsp:nvSpPr>
      <dsp:spPr>
        <a:xfrm>
          <a:off x="4887920" y="4176463"/>
          <a:ext cx="3341679" cy="882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Спосіб розташування свердловини</a:t>
          </a:r>
        </a:p>
      </dsp:txBody>
      <dsp:txXfrm>
        <a:off x="4913771" y="4202314"/>
        <a:ext cx="3289977" cy="830929"/>
      </dsp:txXfrm>
    </dsp:sp>
    <dsp:sp modelId="{0BDECCFD-309B-475B-820A-D70F6B8282F2}">
      <dsp:nvSpPr>
        <dsp:cNvPr id="0" name=""/>
        <dsp:cNvSpPr/>
      </dsp:nvSpPr>
      <dsp:spPr>
        <a:xfrm rot="3430314">
          <a:off x="1034703" y="4221756"/>
          <a:ext cx="3191058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3191058" y="1319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kern="1200"/>
        </a:p>
      </dsp:txBody>
      <dsp:txXfrm>
        <a:off x="2550456" y="4155172"/>
        <a:ext cx="159552" cy="159552"/>
      </dsp:txXfrm>
    </dsp:sp>
    <dsp:sp modelId="{A4F553F2-AD72-4032-A94F-3F6FC0E73D6F}">
      <dsp:nvSpPr>
        <dsp:cNvPr id="0" name=""/>
        <dsp:cNvSpPr/>
      </dsp:nvSpPr>
      <dsp:spPr>
        <a:xfrm>
          <a:off x="3495201" y="5134357"/>
          <a:ext cx="2477582" cy="882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Призначення</a:t>
          </a:r>
        </a:p>
      </dsp:txBody>
      <dsp:txXfrm>
        <a:off x="3521052" y="5160208"/>
        <a:ext cx="2425880" cy="830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AE160-D17F-4DE0-814D-99357C49822E}">
      <dsp:nvSpPr>
        <dsp:cNvPr id="0" name=""/>
        <dsp:cNvSpPr/>
      </dsp:nvSpPr>
      <dsp:spPr>
        <a:xfrm>
          <a:off x="7060513" y="3321791"/>
          <a:ext cx="91440" cy="539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61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35398-4B5B-4051-860E-87995115920A}">
      <dsp:nvSpPr>
        <dsp:cNvPr id="0" name=""/>
        <dsp:cNvSpPr/>
      </dsp:nvSpPr>
      <dsp:spPr>
        <a:xfrm>
          <a:off x="4285091" y="1603993"/>
          <a:ext cx="2821142" cy="539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731"/>
              </a:lnTo>
              <a:lnTo>
                <a:pt x="2821142" y="367731"/>
              </a:lnTo>
              <a:lnTo>
                <a:pt x="2821142" y="53961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60EB4-E7DD-4C26-A51D-D2E9B0D11F7D}">
      <dsp:nvSpPr>
        <dsp:cNvPr id="0" name=""/>
        <dsp:cNvSpPr/>
      </dsp:nvSpPr>
      <dsp:spPr>
        <a:xfrm>
          <a:off x="4309858" y="3321791"/>
          <a:ext cx="91440" cy="539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61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30B2C-C0A8-42D3-9BF3-6ADEAF1C861F}">
      <dsp:nvSpPr>
        <dsp:cNvPr id="0" name=""/>
        <dsp:cNvSpPr/>
      </dsp:nvSpPr>
      <dsp:spPr>
        <a:xfrm>
          <a:off x="4239371" y="1603993"/>
          <a:ext cx="91440" cy="539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731"/>
              </a:lnTo>
              <a:lnTo>
                <a:pt x="116206" y="367731"/>
              </a:lnTo>
              <a:lnTo>
                <a:pt x="116206" y="53961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D7288-F3C2-4ADB-8849-FDB5EC4E50DC}">
      <dsp:nvSpPr>
        <dsp:cNvPr id="0" name=""/>
        <dsp:cNvSpPr/>
      </dsp:nvSpPr>
      <dsp:spPr>
        <a:xfrm>
          <a:off x="1288378" y="3321791"/>
          <a:ext cx="91440" cy="5148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918"/>
              </a:lnTo>
              <a:lnTo>
                <a:pt x="103348" y="342918"/>
              </a:lnTo>
              <a:lnTo>
                <a:pt x="103348" y="51480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4F770-DD3E-44DA-9F6D-09FC63CFD60C}">
      <dsp:nvSpPr>
        <dsp:cNvPr id="0" name=""/>
        <dsp:cNvSpPr/>
      </dsp:nvSpPr>
      <dsp:spPr>
        <a:xfrm>
          <a:off x="1334098" y="1603993"/>
          <a:ext cx="2950992" cy="539614"/>
        </a:xfrm>
        <a:custGeom>
          <a:avLst/>
          <a:gdLst/>
          <a:ahLst/>
          <a:cxnLst/>
          <a:rect l="0" t="0" r="0" b="0"/>
          <a:pathLst>
            <a:path>
              <a:moveTo>
                <a:pt x="2950992" y="0"/>
              </a:moveTo>
              <a:lnTo>
                <a:pt x="2950992" y="367731"/>
              </a:lnTo>
              <a:lnTo>
                <a:pt x="0" y="367731"/>
              </a:lnTo>
              <a:lnTo>
                <a:pt x="0" y="53961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293F3-23CA-446F-91F3-F7B83467778E}">
      <dsp:nvSpPr>
        <dsp:cNvPr id="0" name=""/>
        <dsp:cNvSpPr/>
      </dsp:nvSpPr>
      <dsp:spPr>
        <a:xfrm>
          <a:off x="1708385" y="425809"/>
          <a:ext cx="5153413" cy="117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66710-7527-4C31-AE89-A6C5793DF57C}">
      <dsp:nvSpPr>
        <dsp:cNvPr id="0" name=""/>
        <dsp:cNvSpPr/>
      </dsp:nvSpPr>
      <dsp:spPr>
        <a:xfrm>
          <a:off x="1914541" y="621658"/>
          <a:ext cx="5153413" cy="117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>
              <a:latin typeface="Times New Roman" pitchFamily="18" charset="0"/>
              <a:cs typeface="Times New Roman" pitchFamily="18" charset="0"/>
            </a:rPr>
            <a:t>Спосіб руйнування породи</a:t>
          </a:r>
          <a:endParaRPr lang="uk-UA" sz="4000" kern="1200" dirty="0"/>
        </a:p>
      </dsp:txBody>
      <dsp:txXfrm>
        <a:off x="1949049" y="656166"/>
        <a:ext cx="5084397" cy="1109167"/>
      </dsp:txXfrm>
    </dsp:sp>
    <dsp:sp modelId="{7FCC98AC-1F20-4B95-BAF8-730DBCF551EC}">
      <dsp:nvSpPr>
        <dsp:cNvPr id="0" name=""/>
        <dsp:cNvSpPr/>
      </dsp:nvSpPr>
      <dsp:spPr>
        <a:xfrm>
          <a:off x="53310" y="2143607"/>
          <a:ext cx="2561575" cy="117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41428-2C93-4A5A-BA18-B3B9391598D4}">
      <dsp:nvSpPr>
        <dsp:cNvPr id="0" name=""/>
        <dsp:cNvSpPr/>
      </dsp:nvSpPr>
      <dsp:spPr>
        <a:xfrm>
          <a:off x="259467" y="2339456"/>
          <a:ext cx="2561575" cy="117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Механічні</a:t>
          </a:r>
        </a:p>
      </dsp:txBody>
      <dsp:txXfrm>
        <a:off x="293975" y="2373964"/>
        <a:ext cx="2492559" cy="1109167"/>
      </dsp:txXfrm>
    </dsp:sp>
    <dsp:sp modelId="{44994DEE-608F-497D-B92D-A4092E37CA5C}">
      <dsp:nvSpPr>
        <dsp:cNvPr id="0" name=""/>
        <dsp:cNvSpPr/>
      </dsp:nvSpPr>
      <dsp:spPr>
        <a:xfrm>
          <a:off x="57912" y="3836593"/>
          <a:ext cx="2667630" cy="117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88666-E6F2-47EF-A79A-2E6C84B1CFA1}">
      <dsp:nvSpPr>
        <dsp:cNvPr id="0" name=""/>
        <dsp:cNvSpPr/>
      </dsp:nvSpPr>
      <dsp:spPr>
        <a:xfrm>
          <a:off x="264068" y="4032442"/>
          <a:ext cx="2667630" cy="117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Верстати ударно-обертального буріння, обертального буріння шарошковими і різцевими долотами</a:t>
          </a:r>
        </a:p>
      </dsp:txBody>
      <dsp:txXfrm>
        <a:off x="298576" y="4066950"/>
        <a:ext cx="2598614" cy="1109167"/>
      </dsp:txXfrm>
    </dsp:sp>
    <dsp:sp modelId="{AD6C79BC-BF2B-4664-AB66-FF70ADFA0267}">
      <dsp:nvSpPr>
        <dsp:cNvPr id="0" name=""/>
        <dsp:cNvSpPr/>
      </dsp:nvSpPr>
      <dsp:spPr>
        <a:xfrm>
          <a:off x="3427874" y="2143607"/>
          <a:ext cx="1855407" cy="117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387F5-C303-4704-9EB3-654E167AA447}">
      <dsp:nvSpPr>
        <dsp:cNvPr id="0" name=""/>
        <dsp:cNvSpPr/>
      </dsp:nvSpPr>
      <dsp:spPr>
        <a:xfrm>
          <a:off x="3634031" y="2339456"/>
          <a:ext cx="1855407" cy="117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Фізичні</a:t>
          </a:r>
        </a:p>
      </dsp:txBody>
      <dsp:txXfrm>
        <a:off x="3668539" y="2373964"/>
        <a:ext cx="1786391" cy="1109167"/>
      </dsp:txXfrm>
    </dsp:sp>
    <dsp:sp modelId="{D5CDBEB2-F1CF-451F-AEA8-E1813E75CC8B}">
      <dsp:nvSpPr>
        <dsp:cNvPr id="0" name=""/>
        <dsp:cNvSpPr/>
      </dsp:nvSpPr>
      <dsp:spPr>
        <a:xfrm>
          <a:off x="3080227" y="3861405"/>
          <a:ext cx="2550703" cy="117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F164D-98A8-4285-8EFF-77B1B6310A17}">
      <dsp:nvSpPr>
        <dsp:cNvPr id="0" name=""/>
        <dsp:cNvSpPr/>
      </dsp:nvSpPr>
      <dsp:spPr>
        <a:xfrm>
          <a:off x="3286383" y="4057254"/>
          <a:ext cx="2550703" cy="117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Верстати термічного, вибухового, гідравлічного і ультразвукового буріння</a:t>
          </a:r>
        </a:p>
      </dsp:txBody>
      <dsp:txXfrm>
        <a:off x="3320891" y="4091762"/>
        <a:ext cx="2481687" cy="1109167"/>
      </dsp:txXfrm>
    </dsp:sp>
    <dsp:sp modelId="{28F5ECE0-ABA8-46D9-9B85-A992AC756F06}">
      <dsp:nvSpPr>
        <dsp:cNvPr id="0" name=""/>
        <dsp:cNvSpPr/>
      </dsp:nvSpPr>
      <dsp:spPr>
        <a:xfrm>
          <a:off x="5695595" y="2143607"/>
          <a:ext cx="2821277" cy="117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E6135-D596-4841-84C2-C9C60CC6A37A}">
      <dsp:nvSpPr>
        <dsp:cNvPr id="0" name=""/>
        <dsp:cNvSpPr/>
      </dsp:nvSpPr>
      <dsp:spPr>
        <a:xfrm>
          <a:off x="5901751" y="2339456"/>
          <a:ext cx="2821277" cy="117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Комбіновані</a:t>
          </a:r>
        </a:p>
      </dsp:txBody>
      <dsp:txXfrm>
        <a:off x="5936259" y="2373964"/>
        <a:ext cx="2752261" cy="1109167"/>
      </dsp:txXfrm>
    </dsp:sp>
    <dsp:sp modelId="{E77F3BC4-3392-429F-BC7A-E853B80A086B}">
      <dsp:nvSpPr>
        <dsp:cNvPr id="0" name=""/>
        <dsp:cNvSpPr/>
      </dsp:nvSpPr>
      <dsp:spPr>
        <a:xfrm>
          <a:off x="6178529" y="3861405"/>
          <a:ext cx="1855407" cy="117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68086-FF35-4B71-8005-D1C7D1B0EA24}">
      <dsp:nvSpPr>
        <dsp:cNvPr id="0" name=""/>
        <dsp:cNvSpPr/>
      </dsp:nvSpPr>
      <dsp:spPr>
        <a:xfrm>
          <a:off x="6384686" y="4057254"/>
          <a:ext cx="1855407" cy="117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Термомеханічні</a:t>
          </a:r>
        </a:p>
      </dsp:txBody>
      <dsp:txXfrm>
        <a:off x="6419194" y="4091762"/>
        <a:ext cx="1786391" cy="1109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C2DFE-EFAA-497A-846A-FEC8A2306E7A}">
      <dsp:nvSpPr>
        <dsp:cNvPr id="0" name=""/>
        <dsp:cNvSpPr/>
      </dsp:nvSpPr>
      <dsp:spPr>
        <a:xfrm>
          <a:off x="4105580" y="1866861"/>
          <a:ext cx="3069601" cy="889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825"/>
              </a:lnTo>
              <a:lnTo>
                <a:pt x="3069601" y="729825"/>
              </a:lnTo>
              <a:lnTo>
                <a:pt x="3069601" y="88930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63D7F-BD0F-438B-B422-7347B47576AE}">
      <dsp:nvSpPr>
        <dsp:cNvPr id="0" name=""/>
        <dsp:cNvSpPr/>
      </dsp:nvSpPr>
      <dsp:spPr>
        <a:xfrm>
          <a:off x="4105580" y="1866861"/>
          <a:ext cx="965588" cy="889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825"/>
              </a:lnTo>
              <a:lnTo>
                <a:pt x="965588" y="729825"/>
              </a:lnTo>
              <a:lnTo>
                <a:pt x="965588" y="88930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2A611-B09D-405C-ADE3-C8B5EF01743B}">
      <dsp:nvSpPr>
        <dsp:cNvPr id="0" name=""/>
        <dsp:cNvSpPr/>
      </dsp:nvSpPr>
      <dsp:spPr>
        <a:xfrm>
          <a:off x="2967156" y="1866861"/>
          <a:ext cx="1138424" cy="889300"/>
        </a:xfrm>
        <a:custGeom>
          <a:avLst/>
          <a:gdLst/>
          <a:ahLst/>
          <a:cxnLst/>
          <a:rect l="0" t="0" r="0" b="0"/>
          <a:pathLst>
            <a:path>
              <a:moveTo>
                <a:pt x="1138424" y="0"/>
              </a:moveTo>
              <a:lnTo>
                <a:pt x="1138424" y="729825"/>
              </a:lnTo>
              <a:lnTo>
                <a:pt x="0" y="729825"/>
              </a:lnTo>
              <a:lnTo>
                <a:pt x="0" y="88930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A0AED-D156-4120-A89E-B626B1922D8E}">
      <dsp:nvSpPr>
        <dsp:cNvPr id="0" name=""/>
        <dsp:cNvSpPr/>
      </dsp:nvSpPr>
      <dsp:spPr>
        <a:xfrm>
          <a:off x="863143" y="1866861"/>
          <a:ext cx="3242437" cy="889300"/>
        </a:xfrm>
        <a:custGeom>
          <a:avLst/>
          <a:gdLst/>
          <a:ahLst/>
          <a:cxnLst/>
          <a:rect l="0" t="0" r="0" b="0"/>
          <a:pathLst>
            <a:path>
              <a:moveTo>
                <a:pt x="3242437" y="0"/>
              </a:moveTo>
              <a:lnTo>
                <a:pt x="3242437" y="729825"/>
              </a:lnTo>
              <a:lnTo>
                <a:pt x="0" y="729825"/>
              </a:lnTo>
              <a:lnTo>
                <a:pt x="0" y="88930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0721B-188E-4FBB-8853-6622412161F8}">
      <dsp:nvSpPr>
        <dsp:cNvPr id="0" name=""/>
        <dsp:cNvSpPr/>
      </dsp:nvSpPr>
      <dsp:spPr>
        <a:xfrm>
          <a:off x="744833" y="106320"/>
          <a:ext cx="6721495" cy="176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18B08-DBDE-4717-A18C-98E09B8E6103}">
      <dsp:nvSpPr>
        <dsp:cNvPr id="0" name=""/>
        <dsp:cNvSpPr/>
      </dsp:nvSpPr>
      <dsp:spPr>
        <a:xfrm>
          <a:off x="936106" y="288030"/>
          <a:ext cx="6721495" cy="1760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itchFamily="18" charset="0"/>
              <a:cs typeface="Times New Roman" pitchFamily="18" charset="0"/>
            </a:rPr>
            <a:t>Спосіб прикладання навантаження до бурового інструменту</a:t>
          </a:r>
          <a:endParaRPr lang="uk-UA" sz="3600" kern="1200" dirty="0"/>
        </a:p>
      </dsp:txBody>
      <dsp:txXfrm>
        <a:off x="987670" y="339594"/>
        <a:ext cx="6618367" cy="1657413"/>
      </dsp:txXfrm>
    </dsp:sp>
    <dsp:sp modelId="{0B34F7CF-72D5-4E29-9D35-2399DD21CB9A}">
      <dsp:nvSpPr>
        <dsp:cNvPr id="0" name=""/>
        <dsp:cNvSpPr/>
      </dsp:nvSpPr>
      <dsp:spPr>
        <a:xfrm>
          <a:off x="2411" y="27561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F117B-227D-44FB-BC75-01CBC6A432D5}">
      <dsp:nvSpPr>
        <dsp:cNvPr id="0" name=""/>
        <dsp:cNvSpPr/>
      </dsp:nvSpPr>
      <dsp:spPr>
        <a:xfrm>
          <a:off x="193684" y="29378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latin typeface="Times New Roman" pitchFamily="18" charset="0"/>
              <a:cs typeface="Times New Roman" pitchFamily="18" charset="0"/>
            </a:rPr>
            <a:t>Ударне буріння</a:t>
          </a:r>
        </a:p>
      </dsp:txBody>
      <dsp:txXfrm>
        <a:off x="225701" y="2969888"/>
        <a:ext cx="1657431" cy="1029096"/>
      </dsp:txXfrm>
    </dsp:sp>
    <dsp:sp modelId="{86C8043B-7A2F-412C-BB28-8BB898E5EE1A}">
      <dsp:nvSpPr>
        <dsp:cNvPr id="0" name=""/>
        <dsp:cNvSpPr/>
      </dsp:nvSpPr>
      <dsp:spPr>
        <a:xfrm>
          <a:off x="2106423" y="27561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6A34F-30AA-4882-91F5-A7EFF1CFFABE}">
      <dsp:nvSpPr>
        <dsp:cNvPr id="0" name=""/>
        <dsp:cNvSpPr/>
      </dsp:nvSpPr>
      <dsp:spPr>
        <a:xfrm>
          <a:off x="2297697" y="29378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latin typeface="Times New Roman" pitchFamily="18" charset="0"/>
              <a:cs typeface="Times New Roman" pitchFamily="18" charset="0"/>
            </a:rPr>
            <a:t>Ударно-обертальне буріння</a:t>
          </a:r>
        </a:p>
      </dsp:txBody>
      <dsp:txXfrm>
        <a:off x="2329714" y="2969888"/>
        <a:ext cx="1657431" cy="1029096"/>
      </dsp:txXfrm>
    </dsp:sp>
    <dsp:sp modelId="{CB8BD2D4-5DC0-4DFC-B506-E3310523E64A}">
      <dsp:nvSpPr>
        <dsp:cNvPr id="0" name=""/>
        <dsp:cNvSpPr/>
      </dsp:nvSpPr>
      <dsp:spPr>
        <a:xfrm>
          <a:off x="4210436" y="27561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AB745-C6F1-4468-BF03-3312735759D7}">
      <dsp:nvSpPr>
        <dsp:cNvPr id="0" name=""/>
        <dsp:cNvSpPr/>
      </dsp:nvSpPr>
      <dsp:spPr>
        <a:xfrm>
          <a:off x="4401710" y="29378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latin typeface="Times New Roman" pitchFamily="18" charset="0"/>
              <a:cs typeface="Times New Roman" pitchFamily="18" charset="0"/>
            </a:rPr>
            <a:t>Обертальне буріння різанням</a:t>
          </a:r>
        </a:p>
      </dsp:txBody>
      <dsp:txXfrm>
        <a:off x="4433727" y="2969888"/>
        <a:ext cx="1657431" cy="1029096"/>
      </dsp:txXfrm>
    </dsp:sp>
    <dsp:sp modelId="{9EF05F50-B8AB-448F-9A2F-46E23FBDC1BD}">
      <dsp:nvSpPr>
        <dsp:cNvPr id="0" name=""/>
        <dsp:cNvSpPr/>
      </dsp:nvSpPr>
      <dsp:spPr>
        <a:xfrm>
          <a:off x="6314449" y="27561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120B8-F64E-42B0-B9C3-04080E641780}">
      <dsp:nvSpPr>
        <dsp:cNvPr id="0" name=""/>
        <dsp:cNvSpPr/>
      </dsp:nvSpPr>
      <dsp:spPr>
        <a:xfrm>
          <a:off x="6505723" y="29378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latin typeface="Times New Roman" pitchFamily="18" charset="0"/>
              <a:cs typeface="Times New Roman" pitchFamily="18" charset="0"/>
            </a:rPr>
            <a:t>Шарошкове буріння</a:t>
          </a:r>
        </a:p>
      </dsp:txBody>
      <dsp:txXfrm>
        <a:off x="6537740" y="2969888"/>
        <a:ext cx="1657431" cy="1029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006E2-233F-47DD-AA02-FDA555C6E91A}">
      <dsp:nvSpPr>
        <dsp:cNvPr id="0" name=""/>
        <dsp:cNvSpPr/>
      </dsp:nvSpPr>
      <dsp:spPr>
        <a:xfrm>
          <a:off x="0" y="1596847"/>
          <a:ext cx="1765430" cy="1859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Спосіб видалення продуктів руйнування з вибою свердловини</a:t>
          </a:r>
        </a:p>
      </dsp:txBody>
      <dsp:txXfrm>
        <a:off x="51708" y="1648555"/>
        <a:ext cx="1662014" cy="1756013"/>
      </dsp:txXfrm>
    </dsp:sp>
    <dsp:sp modelId="{C41A3C91-0403-419F-912E-B11CEC9AFF6D}">
      <dsp:nvSpPr>
        <dsp:cNvPr id="0" name=""/>
        <dsp:cNvSpPr/>
      </dsp:nvSpPr>
      <dsp:spPr>
        <a:xfrm rot="18011749">
          <a:off x="1492844" y="2042386"/>
          <a:ext cx="1096830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1096830" y="1017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013838" y="2025139"/>
        <a:ext cx="54841" cy="54841"/>
      </dsp:txXfrm>
    </dsp:sp>
    <dsp:sp modelId="{03CFC2C9-EFE8-4378-8B10-B6775B76FF9C}">
      <dsp:nvSpPr>
        <dsp:cNvPr id="0" name=""/>
        <dsp:cNvSpPr/>
      </dsp:nvSpPr>
      <dsp:spPr>
        <a:xfrm>
          <a:off x="2317088" y="889093"/>
          <a:ext cx="1895188" cy="1378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З безперервним видаленням </a:t>
          </a:r>
        </a:p>
      </dsp:txBody>
      <dsp:txXfrm>
        <a:off x="2357475" y="929480"/>
        <a:ext cx="1814414" cy="1298156"/>
      </dsp:txXfrm>
    </dsp:sp>
    <dsp:sp modelId="{A58616DA-4E6B-4A51-A819-FB5FB229C0CC}">
      <dsp:nvSpPr>
        <dsp:cNvPr id="0" name=""/>
        <dsp:cNvSpPr/>
      </dsp:nvSpPr>
      <dsp:spPr>
        <a:xfrm rot="17198430">
          <a:off x="3797285" y="1011219"/>
          <a:ext cx="1163037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1163037" y="1017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4349727" y="992318"/>
        <a:ext cx="58151" cy="58151"/>
      </dsp:txXfrm>
    </dsp:sp>
    <dsp:sp modelId="{288A4317-47DC-4589-8080-AF101550301C}">
      <dsp:nvSpPr>
        <dsp:cNvPr id="0" name=""/>
        <dsp:cNvSpPr/>
      </dsp:nvSpPr>
      <dsp:spPr>
        <a:xfrm>
          <a:off x="4545330" y="189667"/>
          <a:ext cx="2582580" cy="549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Стиснутим повітрям</a:t>
          </a:r>
        </a:p>
      </dsp:txBody>
      <dsp:txXfrm>
        <a:off x="4561413" y="205750"/>
        <a:ext cx="2550414" cy="516956"/>
      </dsp:txXfrm>
    </dsp:sp>
    <dsp:sp modelId="{265052D1-EEB9-4745-8C9F-0176B333DB02}">
      <dsp:nvSpPr>
        <dsp:cNvPr id="0" name=""/>
        <dsp:cNvSpPr/>
      </dsp:nvSpPr>
      <dsp:spPr>
        <a:xfrm rot="18275837">
          <a:off x="4085521" y="1326965"/>
          <a:ext cx="586564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586564" y="1017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4364139" y="1322475"/>
        <a:ext cx="29328" cy="29328"/>
      </dsp:txXfrm>
    </dsp:sp>
    <dsp:sp modelId="{87542A58-81B3-4A23-B426-D0B963A0A0C4}">
      <dsp:nvSpPr>
        <dsp:cNvPr id="0" name=""/>
        <dsp:cNvSpPr/>
      </dsp:nvSpPr>
      <dsp:spPr>
        <a:xfrm>
          <a:off x="4545330" y="821159"/>
          <a:ext cx="3214532" cy="549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Повітряно-водяною сумішшю</a:t>
          </a:r>
        </a:p>
      </dsp:txBody>
      <dsp:txXfrm>
        <a:off x="4561413" y="837242"/>
        <a:ext cx="3182366" cy="516956"/>
      </dsp:txXfrm>
    </dsp:sp>
    <dsp:sp modelId="{42685038-07BF-4A8A-B91B-F3F130557277}">
      <dsp:nvSpPr>
        <dsp:cNvPr id="0" name=""/>
        <dsp:cNvSpPr/>
      </dsp:nvSpPr>
      <dsp:spPr>
        <a:xfrm rot="1443168">
          <a:off x="4196442" y="1642711"/>
          <a:ext cx="364722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364722" y="1017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4369685" y="1643767"/>
        <a:ext cx="18236" cy="18236"/>
      </dsp:txXfrm>
    </dsp:sp>
    <dsp:sp modelId="{6C110973-5967-4243-AD44-D78197C4BC3A}">
      <dsp:nvSpPr>
        <dsp:cNvPr id="0" name=""/>
        <dsp:cNvSpPr/>
      </dsp:nvSpPr>
      <dsp:spPr>
        <a:xfrm>
          <a:off x="4545330" y="1452650"/>
          <a:ext cx="3052563" cy="549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Рідиною</a:t>
          </a:r>
        </a:p>
      </dsp:txBody>
      <dsp:txXfrm>
        <a:off x="4561413" y="1468733"/>
        <a:ext cx="3020397" cy="516956"/>
      </dsp:txXfrm>
    </dsp:sp>
    <dsp:sp modelId="{7FE7D0B0-4348-4092-941D-D3D46244E0C0}">
      <dsp:nvSpPr>
        <dsp:cNvPr id="0" name=""/>
        <dsp:cNvSpPr/>
      </dsp:nvSpPr>
      <dsp:spPr>
        <a:xfrm rot="4012903">
          <a:off x="3954672" y="1958456"/>
          <a:ext cx="848263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848263" y="1017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4357597" y="1947424"/>
        <a:ext cx="42413" cy="42413"/>
      </dsp:txXfrm>
    </dsp:sp>
    <dsp:sp modelId="{15FA9A29-37C3-47D1-A49C-43245C4C795C}">
      <dsp:nvSpPr>
        <dsp:cNvPr id="0" name=""/>
        <dsp:cNvSpPr/>
      </dsp:nvSpPr>
      <dsp:spPr>
        <a:xfrm>
          <a:off x="4545330" y="2084141"/>
          <a:ext cx="3298208" cy="549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Парогазовою сумішшю</a:t>
          </a:r>
        </a:p>
      </dsp:txBody>
      <dsp:txXfrm>
        <a:off x="4561413" y="2100224"/>
        <a:ext cx="3266042" cy="516956"/>
      </dsp:txXfrm>
    </dsp:sp>
    <dsp:sp modelId="{A8A11D71-9919-4087-8B48-AB0601C69A17}">
      <dsp:nvSpPr>
        <dsp:cNvPr id="0" name=""/>
        <dsp:cNvSpPr/>
      </dsp:nvSpPr>
      <dsp:spPr>
        <a:xfrm rot="4603482">
          <a:off x="3653607" y="2274202"/>
          <a:ext cx="1450393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1450393" y="1017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4342544" y="2248117"/>
        <a:ext cx="72519" cy="72519"/>
      </dsp:txXfrm>
    </dsp:sp>
    <dsp:sp modelId="{A4F5D320-9A6D-4BBD-AB83-761A5AE9A25D}">
      <dsp:nvSpPr>
        <dsp:cNvPr id="0" name=""/>
        <dsp:cNvSpPr/>
      </dsp:nvSpPr>
      <dsp:spPr>
        <a:xfrm>
          <a:off x="4545330" y="2715633"/>
          <a:ext cx="2237741" cy="549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Шнекове</a:t>
          </a:r>
        </a:p>
      </dsp:txBody>
      <dsp:txXfrm>
        <a:off x="4561413" y="2731716"/>
        <a:ext cx="2205575" cy="516956"/>
      </dsp:txXfrm>
    </dsp:sp>
    <dsp:sp modelId="{5112781D-5234-4E9D-84C0-B42D7E00295F}">
      <dsp:nvSpPr>
        <dsp:cNvPr id="0" name=""/>
        <dsp:cNvSpPr/>
      </dsp:nvSpPr>
      <dsp:spPr>
        <a:xfrm rot="4844492">
          <a:off x="3343756" y="2589948"/>
          <a:ext cx="2070095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2070095" y="1017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4327051" y="2548370"/>
        <a:ext cx="103504" cy="103504"/>
      </dsp:txXfrm>
    </dsp:sp>
    <dsp:sp modelId="{71379965-69A6-49A7-8060-D14964A9BF9F}">
      <dsp:nvSpPr>
        <dsp:cNvPr id="0" name=""/>
        <dsp:cNvSpPr/>
      </dsp:nvSpPr>
      <dsp:spPr>
        <a:xfrm>
          <a:off x="4545330" y="3347124"/>
          <a:ext cx="4233529" cy="549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Шнекове з подачею стиснутого повітря</a:t>
          </a:r>
        </a:p>
      </dsp:txBody>
      <dsp:txXfrm>
        <a:off x="4561413" y="3363207"/>
        <a:ext cx="4201363" cy="516956"/>
      </dsp:txXfrm>
    </dsp:sp>
    <dsp:sp modelId="{9BA8BA98-AA22-4C6E-9AC6-A7BB209D8D7E}">
      <dsp:nvSpPr>
        <dsp:cNvPr id="0" name=""/>
        <dsp:cNvSpPr/>
      </dsp:nvSpPr>
      <dsp:spPr>
        <a:xfrm rot="4310457">
          <a:off x="1071329" y="3474529"/>
          <a:ext cx="2016726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2016726" y="1017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029274" y="3434285"/>
        <a:ext cx="100836" cy="100836"/>
      </dsp:txXfrm>
    </dsp:sp>
    <dsp:sp modelId="{078FA11C-F97D-45EF-B104-C3ADB88C8456}">
      <dsp:nvSpPr>
        <dsp:cNvPr id="0" name=""/>
        <dsp:cNvSpPr/>
      </dsp:nvSpPr>
      <dsp:spPr>
        <a:xfrm>
          <a:off x="2393954" y="4028287"/>
          <a:ext cx="2331103" cy="829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З періодичним видаленням шламової суміші</a:t>
          </a:r>
        </a:p>
      </dsp:txBody>
      <dsp:txXfrm>
        <a:off x="2418238" y="4052571"/>
        <a:ext cx="2282535" cy="780547"/>
      </dsp:txXfrm>
    </dsp:sp>
    <dsp:sp modelId="{D17D4DBE-C198-4E61-87E9-A71F372997C8}">
      <dsp:nvSpPr>
        <dsp:cNvPr id="0" name=""/>
        <dsp:cNvSpPr/>
      </dsp:nvSpPr>
      <dsp:spPr>
        <a:xfrm rot="526626">
          <a:off x="4721108" y="4484139"/>
          <a:ext cx="674601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674601" y="1017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5041544" y="4477449"/>
        <a:ext cx="33730" cy="33730"/>
      </dsp:txXfrm>
    </dsp:sp>
    <dsp:sp modelId="{C0C0A542-446D-45B9-9C0B-D2F279A28A92}">
      <dsp:nvSpPr>
        <dsp:cNvPr id="0" name=""/>
        <dsp:cNvSpPr/>
      </dsp:nvSpPr>
      <dsp:spPr>
        <a:xfrm>
          <a:off x="5391760" y="4271221"/>
          <a:ext cx="2005276" cy="549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 err="1">
              <a:latin typeface="Times New Roman" pitchFamily="18" charset="0"/>
              <a:cs typeface="Times New Roman" pitchFamily="18" charset="0"/>
            </a:rPr>
            <a:t>Жолонки</a:t>
          </a:r>
          <a:endParaRPr lang="uk-UA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7843" y="4287304"/>
        <a:ext cx="1973110" cy="516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54A2C-215A-4564-A308-B15C26998F58}">
      <dsp:nvSpPr>
        <dsp:cNvPr id="0" name=""/>
        <dsp:cNvSpPr/>
      </dsp:nvSpPr>
      <dsp:spPr>
        <a:xfrm>
          <a:off x="4355969" y="2940013"/>
          <a:ext cx="3153290" cy="315329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діаметр</a:t>
          </a:r>
        </a:p>
      </dsp:txBody>
      <dsp:txXfrm>
        <a:off x="4989921" y="3678656"/>
        <a:ext cx="1885386" cy="1620856"/>
      </dsp:txXfrm>
    </dsp:sp>
    <dsp:sp modelId="{82CFA621-73F4-4726-88F9-AA7EB2238865}">
      <dsp:nvSpPr>
        <dsp:cNvPr id="0" name=""/>
        <dsp:cNvSpPr/>
      </dsp:nvSpPr>
      <dsp:spPr>
        <a:xfrm>
          <a:off x="971611" y="2376253"/>
          <a:ext cx="3198766" cy="311040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 глибина</a:t>
          </a:r>
        </a:p>
      </dsp:txBody>
      <dsp:txXfrm>
        <a:off x="1767509" y="3164040"/>
        <a:ext cx="1606970" cy="1534832"/>
      </dsp:txXfrm>
    </dsp:sp>
    <dsp:sp modelId="{0269F257-FC12-4AA4-A9E2-2D260B24293E}">
      <dsp:nvSpPr>
        <dsp:cNvPr id="0" name=""/>
        <dsp:cNvSpPr/>
      </dsp:nvSpPr>
      <dsp:spPr>
        <a:xfrm rot="20700000">
          <a:off x="2266690" y="-72549"/>
          <a:ext cx="4706281" cy="411985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кут нахилу свердловини</a:t>
          </a:r>
        </a:p>
      </dsp:txBody>
      <dsp:txXfrm rot="-20700000">
        <a:off x="3333698" y="796273"/>
        <a:ext cx="2572265" cy="2382210"/>
      </dsp:txXfrm>
    </dsp:sp>
    <dsp:sp modelId="{FAD29177-E9F1-41A7-B835-6DCBB7EE9667}">
      <dsp:nvSpPr>
        <dsp:cNvPr id="0" name=""/>
        <dsp:cNvSpPr/>
      </dsp:nvSpPr>
      <dsp:spPr>
        <a:xfrm>
          <a:off x="3821291" y="2705659"/>
          <a:ext cx="4036212" cy="4036212"/>
        </a:xfrm>
        <a:prstGeom prst="circularArrow">
          <a:avLst>
            <a:gd name="adj1" fmla="val 4688"/>
            <a:gd name="adj2" fmla="val 299029"/>
            <a:gd name="adj3" fmla="val 2543783"/>
            <a:gd name="adj4" fmla="val 1580301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B32DE-0E77-4BA4-8E45-B0174B5D7288}">
      <dsp:nvSpPr>
        <dsp:cNvPr id="0" name=""/>
        <dsp:cNvSpPr/>
      </dsp:nvSpPr>
      <dsp:spPr>
        <a:xfrm>
          <a:off x="1805724" y="1932013"/>
          <a:ext cx="2932560" cy="293256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DC065-FD25-429C-B0D1-0C00830298A6}">
      <dsp:nvSpPr>
        <dsp:cNvPr id="0" name=""/>
        <dsp:cNvSpPr/>
      </dsp:nvSpPr>
      <dsp:spPr>
        <a:xfrm>
          <a:off x="2976600" y="365118"/>
          <a:ext cx="3161890" cy="31618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1A234-EA3F-4F32-A9E2-71B09DDDE0EA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1D8AD-71AC-4AC0-8072-EADB3E5E60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24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AEFD1-9FCB-4DA6-8A15-6D461649FA79}" type="slidenum">
              <a:rPr lang="sv-SE"/>
              <a:pPr/>
              <a:t>30</a:t>
            </a:fld>
            <a:endParaRPr lang="sv-SE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20725"/>
            <a:ext cx="4740275" cy="3556000"/>
          </a:xfrm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69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3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E334E3-2522-4BE8-A0F5-FEA668EBAB06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39A8A1-9057-4EB7-B0E2-01BB20BBC60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34E3-2522-4BE8-A0F5-FEA668EBAB06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A8A1-9057-4EB7-B0E2-01BB20BBC60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34E3-2522-4BE8-A0F5-FEA668EBAB06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A8A1-9057-4EB7-B0E2-01BB20BBC60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34E3-2522-4BE8-A0F5-FEA668EBAB06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A8A1-9057-4EB7-B0E2-01BB20BBC60A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34E3-2522-4BE8-A0F5-FEA668EBAB06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A8A1-9057-4EB7-B0E2-01BB20BBC60A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34E3-2522-4BE8-A0F5-FEA668EBAB06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A8A1-9057-4EB7-B0E2-01BB20BBC60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34E3-2522-4BE8-A0F5-FEA668EBAB06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A8A1-9057-4EB7-B0E2-01BB20BBC60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34E3-2522-4BE8-A0F5-FEA668EBAB06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A8A1-9057-4EB7-B0E2-01BB20BBC60A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34E3-2522-4BE8-A0F5-FEA668EBAB06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A8A1-9057-4EB7-B0E2-01BB20BBC60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2E334E3-2522-4BE8-A0F5-FEA668EBAB06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A8A1-9057-4EB7-B0E2-01BB20BBC60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E334E3-2522-4BE8-A0F5-FEA668EBAB06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39A8A1-9057-4EB7-B0E2-01BB20BBC60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E334E3-2522-4BE8-A0F5-FEA668EBAB06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39A8A1-9057-4EB7-B0E2-01BB20BBC60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D%D0%B3%D0%BB%D1%96%D0%B9%D1%81%D1%8C%D0%BA%D0%B0_%D0%BC%D0%BE%D0%B2%D0%B0" TargetMode="External"/><Relationship Id="rId7" Type="http://schemas.openxmlformats.org/officeDocument/2006/relationships/hyperlink" Target="https://uk.wikipedia.org/wiki/%D0%9A%D0%B0%D0%BD%D0%B0%D1%82" TargetMode="External"/><Relationship Id="rId2" Type="http://schemas.openxmlformats.org/officeDocument/2006/relationships/hyperlink" Target="https://uk.wikipedia.org/wiki/%D0%A0%D0%BE%D1%81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1%83%D1%80%D0%BE%D0%B2%D0%B8%D0%B9_%D1%81%D0%BD%D0%B0%D1%80%D1%8F%D0%B4" TargetMode="External"/><Relationship Id="rId5" Type="http://schemas.openxmlformats.org/officeDocument/2006/relationships/hyperlink" Target="https://uk.wikipedia.org/wiki/%D0%A3%D0%B4%D0%B0%D1%80%D0%BD%D0%B5_%D0%B1%D1%83%D1%80%D1%96%D0%BD%D0%BD%D1%8F" TargetMode="External"/><Relationship Id="rId4" Type="http://schemas.openxmlformats.org/officeDocument/2006/relationships/hyperlink" Target="https://uk.wikipedia.org/wiki/%D0%9D%D1%96%D0%BC%D0%B5%D1%86%D1%8C%D0%BA%D0%B0_%D0%BC%D0%BE%D0%B2%D0%B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4%D0%BE%D0%BB%D0%BE%D1%82%D0%B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uk.wikipedia.org/wiki/%D0%9E%D0%B1%D0%B5%D1%80%D1%82%D0%B0%D0%BB%D1%8C%D0%BD%D0%B5_%D0%B1%D1%83%D1%80%D1%96%D0%BD%D0%BD%D1%8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4%D0%BE%D0%BB%D0%BE%D1%82%D0%B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A4%D0%B0%D0%B9%D0%BB:%D0%A1%D1%85%D0%B5%D0%BC%D0%B0_%D0%B2%D0%B5%D1%80%D1%81%D1%82%D0%B0%D1%82%D1%8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D%D0%B3%D0%BB%D1%96%D0%B9%D1%81%D1%8C%D0%BA%D0%B0_%D0%BC%D0%BE%D0%B2%D0%B0" TargetMode="External"/><Relationship Id="rId2" Type="http://schemas.openxmlformats.org/officeDocument/2006/relationships/hyperlink" Target="https://uk.wikipedia.org/wiki/%D0%A0%D0%BE%D1%81%D1%96%D0%B9%D1%81%D1%8C%D0%BA%D0%B0_%D0%BC%D0%BE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uk.wikipedia.org/wiki/%D0%9D%D1%96%D0%BC%D0%B5%D1%86%D1%8C%D0%BA%D0%B0_%D0%BC%D0%BE%D0%B2%D0%B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8%D0%BF%D1%83%D1%80" TargetMode="External"/><Relationship Id="rId3" Type="http://schemas.openxmlformats.org/officeDocument/2006/relationships/hyperlink" Target="https://uk.wikipedia.org/wiki/%D0%90%D0%BD%D0%B3%D0%BB%D1%96%D0%B9%D1%81%D1%8C%D0%BA%D0%B0_%D0%BC%D0%BE%D0%B2%D0%B0" TargetMode="External"/><Relationship Id="rId7" Type="http://schemas.openxmlformats.org/officeDocument/2006/relationships/hyperlink" Target="https://uk.wikipedia.org/wiki/%D0%A1%D0%B2%D0%B5%D1%80%D0%B4%D0%BB%D0%BE%D0%B2%D0%B8%D0%BD%D0%B0" TargetMode="External"/><Relationship Id="rId2" Type="http://schemas.openxmlformats.org/officeDocument/2006/relationships/hyperlink" Target="https://uk.wikipedia.org/wiki/%D0%A0%D0%BE%D1%81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1%83%D1%80%D1%96%D0%BD%D0%BD%D1%8F" TargetMode="External"/><Relationship Id="rId5" Type="http://schemas.openxmlformats.org/officeDocument/2006/relationships/hyperlink" Target="https://uk.wikipedia.org/wiki/%D0%9C%D0%B0%D1%88%D0%B8%D0%BD%D0%B0" TargetMode="External"/><Relationship Id="rId10" Type="http://schemas.openxmlformats.org/officeDocument/2006/relationships/hyperlink" Target="https://uk.wikipedia.org/w/index.php?title=%D0%93%D1%96%D0%B4%D1%80%D0%BE%D1%82%D0%B5%D1%85%D0%BD%D1%96%D1%87%D0%BD%D0%B5_%D0%B1%D1%83%D0%B4%D1%96%D0%B2%D0%BD%D0%B8%D1%86%D1%82%D0%B2%D0%BE&amp;action=edit&amp;redlink=1" TargetMode="External"/><Relationship Id="rId4" Type="http://schemas.openxmlformats.org/officeDocument/2006/relationships/hyperlink" Target="https://uk.wikipedia.org/wiki/%D0%9D%D1%96%D0%BC%D0%B5%D1%86%D1%8C%D0%BA%D0%B0_%D0%BC%D0%BE%D0%B2%D0%B0" TargetMode="External"/><Relationship Id="rId9" Type="http://schemas.openxmlformats.org/officeDocument/2006/relationships/hyperlink" Target="https://uk.wikipedia.org/wiki/%D0%9A%D0%B0%D1%80'%D1%94%D1%8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868358" cy="39493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>
                <a:effectLst/>
                <a:latin typeface="Times New Roman" pitchFamily="18" charset="0"/>
                <a:cs typeface="Times New Roman" pitchFamily="18" charset="0"/>
              </a:rPr>
              <a:t>Бурові верстати </a:t>
            </a:r>
            <a:br>
              <a:rPr lang="uk-UA" sz="60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6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з нарощуванням бурового ставу</a:t>
            </a:r>
          </a:p>
          <a:p>
            <a:pPr lvl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для СБШ – 36 і 55 м</a:t>
            </a:r>
          </a:p>
          <a:p>
            <a:pPr lvl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для СБР – 24 і 32 м</a:t>
            </a:r>
          </a:p>
          <a:p>
            <a:pPr lvl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для СБУ – 32 і 52 м</a:t>
            </a: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без нарощування бурового ставу:</a:t>
            </a:r>
          </a:p>
          <a:p>
            <a:pPr lvl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для СБШ – не менше 20м.</a:t>
            </a:r>
          </a:p>
          <a:p>
            <a:pPr lvl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для СБУ – не менше 18 м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Рекомендовані глибини буріння для різних типів (ГОСТ 26698-85 і ГОСТ 20278-74 )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Уда́рно-кана́тне бурі́ння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dirty="0">
                <a:latin typeface="Times New Roman" pitchFamily="18" charset="0"/>
                <a:cs typeface="Times New Roman" pitchFamily="18" charset="0"/>
                <a:hlinkClick r:id="rId2" tooltip="Російська мова"/>
              </a:rPr>
              <a:t>рос.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бурение ударноканатное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>
                <a:latin typeface="Times New Roman" pitchFamily="18" charset="0"/>
                <a:cs typeface="Times New Roman" pitchFamily="18" charset="0"/>
                <a:hlinkClick r:id="rId3" tooltip="Англійська мова"/>
              </a:rPr>
              <a:t>англ.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cable-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pensylvanian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drilling, cable-churn drilling, churn drilling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dirty="0">
                <a:latin typeface="Times New Roman" pitchFamily="18" charset="0"/>
                <a:cs typeface="Times New Roman" pitchFamily="18" charset="0"/>
                <a:hlinkClick r:id="rId4" tooltip="Німецька мова"/>
              </a:rPr>
              <a:t>нім.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Stoßseilbohren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)) — </a:t>
            </a:r>
            <a:r>
              <a:rPr lang="vi-VN" dirty="0">
                <a:latin typeface="Times New Roman" pitchFamily="18" charset="0"/>
                <a:cs typeface="Times New Roman" pitchFamily="18" charset="0"/>
                <a:hlinkClick r:id="rId5" tooltip="Ударне буріння"/>
              </a:rPr>
              <a:t>ударне буріння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яке здійснюється </a:t>
            </a:r>
            <a:r>
              <a:rPr lang="vi-VN" dirty="0">
                <a:latin typeface="Times New Roman" pitchFamily="18" charset="0"/>
                <a:cs typeface="Times New Roman" pitchFamily="18" charset="0"/>
                <a:hlinkClick r:id="rId6" tooltip="Буровий снаряд"/>
              </a:rPr>
              <a:t>буровим снарядом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який спускається на </a:t>
            </a:r>
            <a:r>
              <a:rPr lang="vi-VN" dirty="0">
                <a:latin typeface="Times New Roman" pitchFamily="18" charset="0"/>
                <a:cs typeface="Times New Roman" pitchFamily="18" charset="0"/>
                <a:hlinkClick r:id="rId7" tooltip="Канат"/>
              </a:rPr>
              <a:t>канаті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(масою 500—2500 кг з висоти 300—1000 мм з частотою 45-60 хв</a:t>
            </a:r>
            <a:r>
              <a:rPr lang="vi-VN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вугільній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гірничорудній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інженерно-геологічних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бурінні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свердловин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воду та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вибухових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vi-VN" b="1" dirty="0">
                <a:solidFill>
                  <a:schemeClr val="tx1"/>
                </a:solidFill>
              </a:rPr>
              <a:t>Уда́рно-кана́тне бурі́ння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0px-Схема_ударно-канатного_бурін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104456" cy="50238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Схема ударно-канатного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буріння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980728"/>
            <a:ext cx="4464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1 – долото; 2 – </a:t>
            </a:r>
            <a:r>
              <a:rPr lang="ru-RU" sz="2400" dirty="0" err="1"/>
              <a:t>ударна</a:t>
            </a:r>
            <a:r>
              <a:rPr lang="ru-RU" sz="2400" dirty="0"/>
              <a:t> штанга; 3 – </a:t>
            </a:r>
            <a:r>
              <a:rPr lang="ru-RU" sz="2400" dirty="0" err="1"/>
              <a:t>розсувна</a:t>
            </a:r>
            <a:r>
              <a:rPr lang="ru-RU" sz="2400" dirty="0"/>
              <a:t> </a:t>
            </a:r>
            <a:r>
              <a:rPr lang="ru-RU" sz="2400" dirty="0" err="1"/>
              <a:t>штанга-ножиці</a:t>
            </a:r>
            <a:r>
              <a:rPr lang="ru-RU" sz="2400" dirty="0"/>
              <a:t>; 4 – </a:t>
            </a:r>
            <a:r>
              <a:rPr lang="ru-RU" sz="2400" dirty="0" err="1"/>
              <a:t>канатний</a:t>
            </a:r>
            <a:r>
              <a:rPr lang="ru-RU" sz="2400" dirty="0"/>
              <a:t> замок; 5 – </a:t>
            </a:r>
            <a:r>
              <a:rPr lang="ru-RU" sz="2400" dirty="0" err="1"/>
              <a:t>інструментальний</a:t>
            </a:r>
            <a:r>
              <a:rPr lang="ru-RU" sz="2400" dirty="0"/>
              <a:t> канат; 6 – канат; 7 – </a:t>
            </a:r>
            <a:r>
              <a:rPr lang="ru-RU" sz="2400" dirty="0" err="1"/>
              <a:t>головний</a:t>
            </a:r>
            <a:r>
              <a:rPr lang="ru-RU" sz="2400" dirty="0"/>
              <a:t> ролик; 8 – амортизатор; 9 – </a:t>
            </a:r>
            <a:r>
              <a:rPr lang="ru-RU" sz="2400" dirty="0" err="1"/>
              <a:t>щогла</a:t>
            </a:r>
            <a:r>
              <a:rPr lang="ru-RU" sz="2400" dirty="0"/>
              <a:t>; 10 – </a:t>
            </a:r>
            <a:r>
              <a:rPr lang="ru-RU" sz="2400" dirty="0" err="1"/>
              <a:t>відтяжний</a:t>
            </a:r>
            <a:r>
              <a:rPr lang="ru-RU" sz="2400" dirty="0"/>
              <a:t> ролик; 11 – </a:t>
            </a:r>
            <a:r>
              <a:rPr lang="ru-RU" sz="2400" dirty="0" err="1"/>
              <a:t>балансирна</a:t>
            </a:r>
            <a:r>
              <a:rPr lang="ru-RU" sz="2400" dirty="0"/>
              <a:t> рама; 12 – </a:t>
            </a:r>
            <a:r>
              <a:rPr lang="ru-RU" sz="2400" dirty="0" err="1"/>
              <a:t>напрямний</a:t>
            </a:r>
            <a:r>
              <a:rPr lang="ru-RU" sz="2400" dirty="0"/>
              <a:t> ролик; 13 – </a:t>
            </a:r>
            <a:r>
              <a:rPr lang="ru-RU" sz="2400" dirty="0" err="1"/>
              <a:t>інструментальна</a:t>
            </a:r>
            <a:r>
              <a:rPr lang="ru-RU" sz="2400" dirty="0"/>
              <a:t> </a:t>
            </a:r>
            <a:r>
              <a:rPr lang="ru-RU" sz="2400" dirty="0" err="1"/>
              <a:t>лебідка</a:t>
            </a:r>
            <a:r>
              <a:rPr lang="ru-RU" sz="2400" dirty="0"/>
              <a:t>; 14, 15 – </a:t>
            </a:r>
            <a:r>
              <a:rPr lang="ru-RU" sz="2400" dirty="0" err="1"/>
              <a:t>шатунно-кривошипний</a:t>
            </a:r>
            <a:r>
              <a:rPr lang="ru-RU" sz="2400" dirty="0"/>
              <a:t> </a:t>
            </a:r>
            <a:r>
              <a:rPr lang="ru-RU" sz="2400" dirty="0" err="1"/>
              <a:t>механізм</a:t>
            </a:r>
            <a:r>
              <a:rPr lang="ru-RU" sz="2400" dirty="0"/>
              <a:t>; 16 – барабан; 17 – </a:t>
            </a:r>
            <a:r>
              <a:rPr lang="ru-RU" sz="2400" dirty="0" err="1"/>
              <a:t>жолонка</a:t>
            </a:r>
            <a:endParaRPr lang="uk-UA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328592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 загальмованому барабані інструментальної лебідки 13, на якому закріплений кінець каната, шатунно-кривошипним механізмом 14 і 15 балансирна рама приводиться в коливальний рух відносно осі напрямного ролика 12. 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Відтяжний ролик балансирної рами, опускаючись, натягує канат та піднімає снаряд над вибоєм. Піднімаючись угору, ролик 10 звільнює канат, і снаряд під власною вагою падає на вибій, руйнуючи долотом породу.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міру поглиблення свердловини канат подовжують, змотуючи його з барабана 13. 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hlinkClick r:id="rId2" tooltip="Долото"/>
              </a:rPr>
              <a:t>Долото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повертається під час роботи само по собі, тому що канат розкручується під навантаженням під час підйому бурового снаряда і скручується при знятті навантаження під час удару долота об породу.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Після очищення вибою у свердловину опускають буровий снаряд і процес буріння продовжується.</a:t>
            </a:r>
          </a:p>
          <a:p>
            <a:endParaRPr lang="uk-UA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Принцип роботи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412776"/>
            <a:ext cx="4716016" cy="4525963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Шнекове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буріння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 tooltip="Обертальне буріння"/>
              </a:rPr>
              <a:t>обертальне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Обертальне буріння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 tooltip="Обертальне буріння"/>
              </a:rPr>
              <a:t>буріння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зруйнована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порода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доставляється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свердловини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шнеком (бурильною трубою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навитою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сталевою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стрічкою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Шнекове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буріння</a:t>
            </a:r>
            <a:endParaRPr lang="uk-UA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шнек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4427984" cy="39442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нек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80728"/>
            <a:ext cx="5709418" cy="25243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Галузь використання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44168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проходки свердловин глибиною до 50 (рідше до 100—120 м), діаметром від 60 до 600—800 мм в м'яких і пухких породах, а також у породах середньої твердості, при веденні сейсморозвідувальних, геологорозвідувальних, вибухових робіт, а також інженерно-геологічних досліджень, спорудженні гідрогеологічних свердловин.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Переваги: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високі швидкості (до 100—300 м / зміну) і простота організації робіт.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968552"/>
          </a:xfrm>
        </p:spPr>
        <p:txBody>
          <a:bodyPr>
            <a:normAutofit fontScale="40000" lnSpcReduction="20000"/>
          </a:bodyPr>
          <a:lstStyle/>
          <a:p>
            <a:r>
              <a:rPr lang="uk-UA" sz="6700" dirty="0">
                <a:latin typeface="Times New Roman" pitchFamily="18" charset="0"/>
                <a:cs typeface="Times New Roman" pitchFamily="18" charset="0"/>
              </a:rPr>
              <a:t>Руйнування породи на вибої при шнековому бурінні відбувається шляхом різання і розпушення гірських порід лопатевим буровим </a:t>
            </a:r>
            <a:r>
              <a:rPr lang="uk-UA" sz="6700" dirty="0">
                <a:latin typeface="Times New Roman" pitchFamily="18" charset="0"/>
                <a:cs typeface="Times New Roman" pitchFamily="18" charset="0"/>
                <a:hlinkClick r:id="rId2" tooltip="Долото"/>
              </a:rPr>
              <a:t>долотом</a:t>
            </a:r>
            <a:r>
              <a:rPr lang="uk-UA" sz="6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6700" dirty="0">
                <a:latin typeface="Times New Roman" pitchFamily="18" charset="0"/>
                <a:cs typeface="Times New Roman" pitchFamily="18" charset="0"/>
              </a:rPr>
              <a:t>При бурінні щільних гірських порід і гравійно-галькових відкладів використовуються долота, лопаті яких звернені до вибою під кутом близько 90 °, в м'яких і пухких породах — 30—60 °. В процесі буріння ріжучі елементи долота охолоджуються зруйнованою породою. Підйом породи відбувається завдяки її ковзанню по шнековій спіралі, оскільки тертя породної маси об поверхню шнека менше, ніж тертя об стінки свердловини. </a:t>
            </a:r>
          </a:p>
          <a:p>
            <a:r>
              <a:rPr lang="uk-UA" sz="6700" dirty="0">
                <a:latin typeface="Times New Roman" pitchFamily="18" charset="0"/>
                <a:cs typeface="Times New Roman" pitchFamily="18" charset="0"/>
              </a:rPr>
              <a:t>Частота обертання шнеків діаметром до 100 мм не менше 150—200 і не більше 500 об/</a:t>
            </a:r>
            <a:r>
              <a:rPr lang="uk-UA" sz="6700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uk-UA" sz="6700" dirty="0">
                <a:latin typeface="Times New Roman" pitchFamily="18" charset="0"/>
                <a:cs typeface="Times New Roman" pitchFamily="18" charset="0"/>
              </a:rPr>
              <a:t>, при діаметрі 150—200 мм — від 80—100 до 150—200 об/хв.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шнекового буріння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1" descr="Описание: Схема верстату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5325"/>
            <a:ext cx="305752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4" cstate="print"/>
          <a:srcRect l="-169" r="-220" b="6203"/>
          <a:stretch>
            <a:fillRect/>
          </a:stretch>
        </p:blipFill>
        <p:spPr bwMode="auto">
          <a:xfrm>
            <a:off x="2771800" y="1817440"/>
            <a:ext cx="36353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24128" y="1988840"/>
            <a:ext cx="3780928" cy="4525963"/>
          </a:xfrm>
        </p:spPr>
        <p:txBody>
          <a:bodyPr>
            <a:normAutofit/>
          </a:bodyPr>
          <a:lstStyle/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uk-UA" sz="3200" i="1" dirty="0" err="1">
                <a:latin typeface="Times New Roman" pitchFamily="18" charset="0"/>
                <a:cs typeface="Times New Roman" pitchFamily="18" charset="0"/>
              </a:rPr>
              <a:t>обертач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 2 – вертикальні направляючі, </a:t>
            </a:r>
          </a:p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3 – поліспаст,  </a:t>
            </a:r>
          </a:p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  4 – шнекова штанга,</a:t>
            </a:r>
          </a:p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 5 - коронка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Конструктивна схема верстата обертального буріння різцевими коронками</a:t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Шарошкове буріння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>
                <a:latin typeface="Times New Roman" pitchFamily="18" charset="0"/>
                <a:cs typeface="Times New Roman" pitchFamily="18" charset="0"/>
                <a:hlinkClick r:id="rId2" tooltip="Російська мова"/>
              </a:rPr>
              <a:t>рос.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шарошечное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бурение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dirty="0">
                <a:latin typeface="Times New Roman" pitchFamily="18" charset="0"/>
                <a:cs typeface="Times New Roman" pitchFamily="18" charset="0"/>
                <a:hlinkClick r:id="rId3" tooltip="Англійська мова"/>
              </a:rPr>
              <a:t>англ.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roller-bit drilling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. </a:t>
            </a:r>
            <a:r>
              <a:rPr lang="uk-UA" dirty="0">
                <a:latin typeface="Times New Roman" pitchFamily="18" charset="0"/>
                <a:cs typeface="Times New Roman" pitchFamily="18" charset="0"/>
                <a:hlinkClick r:id="rId4" tooltip="Німецька мова"/>
              </a:rPr>
              <a:t>нім.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Rollenmei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elbohren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Bohren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Rollenmei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eln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brechendes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Bohren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обертальний спосіб буріння свердловин з використанням шарошкового долота як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породоруйнуючого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інструменту.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Шарошкове буріння</a:t>
            </a:r>
          </a:p>
        </p:txBody>
      </p:sp>
      <p:pic>
        <p:nvPicPr>
          <p:cNvPr id="4" name="Рисунок 3" descr="шарошк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356992"/>
            <a:ext cx="2332856" cy="31833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Гірська порода  руйнується сталевими чи твердосплавними зубками шарошок, які обертаються на опорах бурового долота, що в свою чергу обертається (60-600 об/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 і притискається з великим осьовим зусиллям до вибою (500-2000 кг на 1 см діаметра). Зуби шарошок, обертаючись, перекочуються по вибою і за рахунок великих напруг, що розвиваються в зоні контакту зубів з породою, руйнують її шляхом роздавлювання та розколювання. Із збільшенням міцності порід частоту обертання зменшують, а осьове зусилля збільшують. Зруйнована на вибої свердловини порода видаляється на поверхню промиванням, продуванням чи комбінацією цих способів.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Принцип роботи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Бурови́й верста́т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(станок) (</a:t>
            </a:r>
            <a:r>
              <a:rPr lang="vi-VN" dirty="0">
                <a:latin typeface="Times New Roman" pitchFamily="18" charset="0"/>
                <a:cs typeface="Times New Roman" pitchFamily="18" charset="0"/>
                <a:hlinkClick r:id="rId2" tooltip="Російська мова"/>
              </a:rPr>
              <a:t>рос.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буровой станок,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  <a:hlinkClick r:id="rId3" tooltip="Англійська мова"/>
              </a:rPr>
              <a:t>англ.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drill, borer, drilling rig,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drillrig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  <a:hlinkClick r:id="rId4" tooltip="Німецька мова"/>
              </a:rPr>
              <a:t>нім.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Bohrgerät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n) — </a:t>
            </a:r>
            <a:r>
              <a:rPr lang="vi-VN" dirty="0">
                <a:latin typeface="Times New Roman" pitchFamily="18" charset="0"/>
                <a:cs typeface="Times New Roman" pitchFamily="18" charset="0"/>
                <a:hlinkClick r:id="rId5" tooltip="Машина"/>
              </a:rPr>
              <a:t>машина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vi-VN" dirty="0">
                <a:latin typeface="Times New Roman" pitchFamily="18" charset="0"/>
                <a:cs typeface="Times New Roman" pitchFamily="18" charset="0"/>
                <a:hlinkClick r:id="rId6" tooltip="Буріння"/>
              </a:rPr>
              <a:t>буріння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підривних і гірничотехнічних </a:t>
            </a:r>
            <a:r>
              <a:rPr lang="vi-VN" dirty="0">
                <a:latin typeface="Times New Roman" pitchFamily="18" charset="0"/>
                <a:cs typeface="Times New Roman" pitchFamily="18" charset="0"/>
                <a:hlinkClick r:id="rId7" tooltip="Свердловина"/>
              </a:rPr>
              <a:t>свердловин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різного призначення (зокрема, геологорозвідувальних), а також </a:t>
            </a:r>
            <a:r>
              <a:rPr lang="vi-VN" dirty="0">
                <a:latin typeface="Times New Roman" pitchFamily="18" charset="0"/>
                <a:cs typeface="Times New Roman" pitchFamily="18" charset="0"/>
                <a:hlinkClick r:id="rId8" tooltip="Шпур"/>
              </a:rPr>
              <a:t>шпурів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при відкритих та підземних розробках корисних копалин.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підземних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гірничих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роботах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9" tooltip="Кар'єр"/>
              </a:rPr>
              <a:t>кар'єрах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дорожному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10" tooltip="Гідротехнічне будівництво (ще не написана)"/>
              </a:rPr>
              <a:t>гідротехнічному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0" tooltip="Гідротехнічне будівництво (ще не написана)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10" tooltip="Гідротехнічне будівництво (ще не написана)"/>
              </a:rPr>
              <a:t>будівництві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Основні терміни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"/>
          <p:cNvPicPr>
            <a:picLocks noChangeAspect="1" noChangeArrowheads="1"/>
          </p:cNvPicPr>
          <p:nvPr/>
        </p:nvPicPr>
        <p:blipFill>
          <a:blip r:embed="rId2" cstate="print"/>
          <a:srcRect r="48309" b="59685"/>
          <a:stretch>
            <a:fillRect/>
          </a:stretch>
        </p:blipFill>
        <p:spPr bwMode="auto">
          <a:xfrm>
            <a:off x="0" y="1124744"/>
            <a:ext cx="493204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60032" y="1772816"/>
            <a:ext cx="4283968" cy="33123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uk-UA" dirty="0"/>
          </a:p>
          <a:p>
            <a:pPr lvl="0">
              <a:buNone/>
            </a:pPr>
            <a:r>
              <a:rPr lang="uk-UA" sz="3900" b="1" dirty="0">
                <a:latin typeface="Times New Roman" pitchFamily="18" charset="0"/>
                <a:cs typeface="Times New Roman" pitchFamily="18" charset="0"/>
              </a:rPr>
              <a:t>1- шарошкове долото,</a:t>
            </a:r>
          </a:p>
          <a:p>
            <a:pPr lvl="0">
              <a:buNone/>
            </a:pPr>
            <a:r>
              <a:rPr lang="uk-UA" sz="3900" b="1" dirty="0">
                <a:latin typeface="Times New Roman" pitchFamily="18" charset="0"/>
                <a:cs typeface="Times New Roman" pitchFamily="18" charset="0"/>
              </a:rPr>
              <a:t>2 – штанга, </a:t>
            </a:r>
          </a:p>
          <a:p>
            <a:pPr lvl="0">
              <a:buNone/>
            </a:pPr>
            <a:r>
              <a:rPr lang="uk-UA" sz="3900" b="1" dirty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uk-UA" sz="3900" b="1" dirty="0" err="1">
                <a:latin typeface="Times New Roman" pitchFamily="18" charset="0"/>
                <a:cs typeface="Times New Roman" pitchFamily="18" charset="0"/>
              </a:rPr>
              <a:t>обертач</a:t>
            </a:r>
            <a:r>
              <a:rPr lang="uk-UA" sz="39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>
              <a:buNone/>
            </a:pPr>
            <a:r>
              <a:rPr lang="uk-UA" sz="3900" b="1" dirty="0">
                <a:latin typeface="Times New Roman" pitchFamily="18" charset="0"/>
                <a:cs typeface="Times New Roman" pitchFamily="18" charset="0"/>
              </a:rPr>
              <a:t>4 – механізм подачі</a:t>
            </a:r>
            <a:endParaRPr lang="uk-UA" sz="39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Конструктивна схема верстата шарошкового буріння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564904"/>
            <a:ext cx="3995936" cy="1143000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6СБШ-200-32</a:t>
            </a:r>
          </a:p>
        </p:txBody>
      </p:sp>
      <p:pic>
        <p:nvPicPr>
          <p:cNvPr id="2050" name="Рисунок 8" descr="Описание: На Оленегорском ГОКе используют буровой станок шарошечный 6СБШ-200-32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00683"/>
            <a:ext cx="4639743" cy="59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Технічні  характеристики верстатів вітчизняного виробництва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412776"/>
          <a:ext cx="8712969" cy="5281012"/>
        </p:xfrm>
        <a:graphic>
          <a:graphicData uri="http://schemas.openxmlformats.org/drawingml/2006/table">
            <a:tbl>
              <a:tblPr/>
              <a:tblGrid>
                <a:gridCol w="4854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2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uk-UA" sz="11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Модель</a:t>
                      </a:r>
                      <a:br>
                        <a:rPr lang="uk-UA" sz="12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47" marR="57247" marT="28623" marB="28623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uk-UA" sz="1100" dirty="0"/>
                    </a:p>
                  </a:txBody>
                  <a:tcPr marL="57247" marR="57247" marT="28623" marB="28623"/>
                </a:tc>
                <a:tc hMerge="1">
                  <a:txBody>
                    <a:bodyPr/>
                    <a:lstStyle/>
                    <a:p>
                      <a:endParaRPr lang="uk-UA" sz="1100" dirty="0"/>
                    </a:p>
                  </a:txBody>
                  <a:tcPr marL="57247" marR="57247" marT="28623" marB="28623"/>
                </a:tc>
                <a:tc hMerge="1">
                  <a:txBody>
                    <a:bodyPr/>
                    <a:lstStyle/>
                    <a:p>
                      <a:endParaRPr lang="uk-UA" sz="1100" dirty="0"/>
                    </a:p>
                  </a:txBody>
                  <a:tcPr marL="57247" marR="57247" marT="28623" marB="28623"/>
                </a:tc>
                <a:tc hMerge="1">
                  <a:txBody>
                    <a:bodyPr/>
                    <a:lstStyle/>
                    <a:p>
                      <a:endParaRPr lang="uk-UA" sz="1100" dirty="0"/>
                    </a:p>
                  </a:txBody>
                  <a:tcPr marL="57247" marR="57247" marT="28623" marB="286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2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Параметри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3СБШ-200/250-60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6СБШ-</a:t>
                      </a:r>
                      <a:b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200-32;</a:t>
                      </a:r>
                      <a:b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5СБШ-</a:t>
                      </a:r>
                      <a:b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200-36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СБШ-</a:t>
                      </a:r>
                      <a:b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250МНА-32</a:t>
                      </a:r>
                      <a:b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(СБШ-250МН)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СБШ-270ИЗ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СБШ-</a:t>
                      </a:r>
                      <a:b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60-48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Свердловина: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діаметр, мм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215,8; 244,5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215,8; 244,5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244,5; 269,9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244,5; 269,9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глибина, м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60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40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32 (48)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32-55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Кут  буріння до вертикалі, градус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0–30, через 5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0; 15; 30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0; 15; 30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0; 15; 30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0; 15; 30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Довжина штанги, мм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12070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060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8200 (12000)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11000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8000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Частота обертання долота, с</a:t>
                      </a:r>
                      <a:r>
                        <a:rPr lang="uk-UA" sz="1200" baseline="300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2,5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2,5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0,25–2,5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0–2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Крутний момент, кН·м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6–4,42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6–4,42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8–13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5,86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Подача компресора, м</a:t>
                      </a:r>
                      <a:r>
                        <a:rPr lang="uk-UA" sz="1200" baseline="300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/с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0,53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0,417 (0,53)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0,63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Потужність електродвигунів, кВт: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встановлена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обертача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компресора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ходу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386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377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2x22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2x65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420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ходу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Э-1602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УГ-60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УГ-60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ЭКГ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ЭГ-400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Маса верстата, т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136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853" marR="23853" marT="23853" marB="238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Технічні  характеристики верстатів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Atlas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Copco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3040" y="1268760"/>
          <a:ext cx="8640960" cy="5399833"/>
        </p:xfrm>
        <a:graphic>
          <a:graphicData uri="http://schemas.openxmlformats.org/drawingml/2006/table">
            <a:tbl>
              <a:tblPr/>
              <a:tblGrid>
                <a:gridCol w="174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2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Модель</a:t>
                      </a:r>
                      <a:br>
                        <a:rPr lang="uk-UA" sz="12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Параметри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DM-30*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DM-45/50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DML*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DM-M2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DM-M3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PV271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PV351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Діаметри буріння, мм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130–171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127–171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152–270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251–270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251–311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200–270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270–410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Глубина буріння, м: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одною штангою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максимальна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9,1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15,2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9,1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55/45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9,1; 10,7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53,3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12,2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48,8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6,8; 12,21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19,8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Похиле буріння, градус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0–20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0–30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0–30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0–30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0–30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Осьове зусилля, кН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136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227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272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409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Потужність обертача, кВт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Швидкість подачі / підйому, м/</a:t>
                      </a:r>
                      <a:r>
                        <a:rPr lang="uk-UA" sz="120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хв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0–30/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0–85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0–44/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0–62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0–44/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0–62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0–25/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0–30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0–44/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0–30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0–39/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0–48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0–21/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0–47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приводу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Д/Э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Д/Э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Потужність дизеля, л.с.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425; 525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425; 600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525; 760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850; 950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1000–1500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Швидкість ходу, км/ч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0–4,0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0–3,2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0–2,7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0–1,9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0–1,8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0–1,8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0–1,8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Ходова частина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САТ-D4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САТ 320L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САТ 320S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САТ 320E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САТ 350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САТ 345L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САТ 375L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Робоча маса, т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23,7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60,7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104,4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169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92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09" marR="24109" marT="24109" marB="24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88345"/>
          <a:ext cx="8229600" cy="451768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5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Модель</a:t>
                      </a:r>
                      <a:br>
                        <a:rPr lang="uk-UA" sz="12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b="1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Параметры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D25KS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D40KS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D45KS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D50KS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D400</a:t>
                      </a:r>
                      <a:b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D60</a:t>
                      </a:r>
                      <a:b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KS*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D75KS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D90KS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Діаметр буріння, мм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130–203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152–203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152–229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152–229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152–254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229–279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229–279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229–311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Глубина</a:t>
                      </a: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буріния</a:t>
                      </a: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м: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однією штангою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максимальна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8,67; 9,38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8,67; 9,4; 11,2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53,4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8,67; 9,4; 11,2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53,4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7,6; 8,7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12,2; 15,2; 18,3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19,8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10,2; 11,2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53,3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10,2; 11,2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53,3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11,8; 12,7; 19,8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Осьове зусилля, </a:t>
                      </a:r>
                      <a:r>
                        <a:rPr lang="uk-UA" sz="120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227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343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499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Потужність </a:t>
                      </a:r>
                      <a:r>
                        <a:rPr lang="uk-UA" sz="120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обертача</a:t>
                      </a: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кВт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134,3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134,3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171,6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Потужність головного приводу, кВт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320,8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377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320,8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377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320,8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377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320,8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410</a:t>
                      </a:r>
                      <a:b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470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477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477</a:t>
                      </a:r>
                      <a:b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709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Масса</a:t>
                      </a: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47,8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43,6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uk-UA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63,6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120,3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22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10" marR="32610" marT="32610" marB="32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Технічні  характеристики верстатів фірми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Driltech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концерна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Tamrock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852" name="Picture 4" descr="DSCN0540"/>
          <p:cNvPicPr>
            <a:picLocks noChangeAspect="1" noChangeArrowheads="1"/>
          </p:cNvPicPr>
          <p:nvPr/>
        </p:nvPicPr>
        <p:blipFill>
          <a:blip r:embed="rId2" cstate="print"/>
          <a:srcRect b="13796"/>
          <a:stretch>
            <a:fillRect/>
          </a:stretch>
        </p:blipFill>
        <p:spPr bwMode="auto">
          <a:xfrm>
            <a:off x="0" y="876039"/>
            <a:ext cx="4572000" cy="2955922"/>
          </a:xfrm>
          <a:prstGeom prst="rect">
            <a:avLst/>
          </a:prstGeom>
          <a:noFill/>
        </p:spPr>
      </p:pic>
      <p:pic>
        <p:nvPicPr>
          <p:cNvPr id="846853" name="Picture 5" descr="DSCN0544"/>
          <p:cNvPicPr>
            <a:picLocks noChangeAspect="1" noChangeArrowheads="1"/>
          </p:cNvPicPr>
          <p:nvPr/>
        </p:nvPicPr>
        <p:blipFill>
          <a:blip r:embed="rId3" cstate="print"/>
          <a:srcRect b="13756"/>
          <a:stretch>
            <a:fillRect/>
          </a:stretch>
        </p:blipFill>
        <p:spPr bwMode="auto">
          <a:xfrm>
            <a:off x="4572000" y="876039"/>
            <a:ext cx="4572000" cy="2955922"/>
          </a:xfrm>
          <a:prstGeom prst="rect">
            <a:avLst/>
          </a:prstGeom>
          <a:noFill/>
        </p:spPr>
      </p:pic>
      <p:pic>
        <p:nvPicPr>
          <p:cNvPr id="846854" name="Picture 6" descr="DSCN0553"/>
          <p:cNvPicPr>
            <a:picLocks noChangeAspect="1" noChangeArrowheads="1"/>
          </p:cNvPicPr>
          <p:nvPr/>
        </p:nvPicPr>
        <p:blipFill>
          <a:blip r:embed="rId4" cstate="print"/>
          <a:srcRect b="12499"/>
          <a:stretch>
            <a:fillRect/>
          </a:stretch>
        </p:blipFill>
        <p:spPr bwMode="auto">
          <a:xfrm>
            <a:off x="0" y="3847485"/>
            <a:ext cx="4572000" cy="3000395"/>
          </a:xfrm>
          <a:prstGeom prst="rect">
            <a:avLst/>
          </a:prstGeom>
          <a:noFill/>
        </p:spPr>
      </p:pic>
      <p:pic>
        <p:nvPicPr>
          <p:cNvPr id="846855" name="Picture 7" descr="DSCN0561"/>
          <p:cNvPicPr>
            <a:picLocks noChangeAspect="1" noChangeArrowheads="1"/>
          </p:cNvPicPr>
          <p:nvPr/>
        </p:nvPicPr>
        <p:blipFill>
          <a:blip r:embed="rId5" cstate="print"/>
          <a:srcRect b="12499"/>
          <a:stretch>
            <a:fillRect/>
          </a:stretch>
        </p:blipFill>
        <p:spPr bwMode="auto">
          <a:xfrm>
            <a:off x="4572000" y="3857605"/>
            <a:ext cx="4572000" cy="30003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 bwMode="auto">
          <a:xfrm>
            <a:off x="8001024" y="6357958"/>
            <a:ext cx="928694" cy="1428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8800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8288" marR="0" indent="-268288" algn="l" defTabSz="914400" rtl="0" eaLnBrk="1" fontAlgn="base" latinLnBrk="0" hangingPunct="1">
              <a:lnSpc>
                <a:spcPct val="105000"/>
              </a:lnSpc>
              <a:spcBef>
                <a:spcPct val="55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endParaRPr kumimoji="0" lang="ru-RU" sz="2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64" y="-19736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верстаттів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ударно-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обертального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буріння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91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ChangeArrowheads="1"/>
          </p:cNvSpPr>
          <p:nvPr/>
        </p:nvSpPr>
        <p:spPr bwMode="auto">
          <a:xfrm>
            <a:off x="717550" y="1223963"/>
            <a:ext cx="6556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2000" dirty="0"/>
              <a:t>        </a:t>
            </a:r>
            <a:r>
              <a:rPr lang="ru-RU" sz="2000" dirty="0" err="1"/>
              <a:t>Заглибний</a:t>
            </a:r>
            <a:r>
              <a:rPr lang="ru-RU" sz="2000" dirty="0"/>
              <a:t>       	Перфоратор          </a:t>
            </a:r>
            <a:r>
              <a:rPr lang="sv-SE" sz="2000" dirty="0"/>
              <a:t>COPROD</a:t>
            </a:r>
            <a:r>
              <a:rPr lang="sv-SE" sz="2000" baseline="30000" dirty="0"/>
              <a:t>®</a:t>
            </a:r>
            <a:endParaRPr lang="ru-RU" sz="2000" baseline="30000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2000" dirty="0"/>
              <a:t>    </a:t>
            </a:r>
            <a:r>
              <a:rPr lang="ru-RU" sz="2000" dirty="0" err="1"/>
              <a:t>пневмоударник</a:t>
            </a:r>
            <a:endParaRPr lang="en-GB" sz="2000" dirty="0"/>
          </a:p>
        </p:txBody>
      </p:sp>
      <p:pic>
        <p:nvPicPr>
          <p:cNvPr id="722947" name="Picture 3" descr="BORRMETOD"/>
          <p:cNvPicPr>
            <a:picLocks noChangeAspect="1" noChangeArrowheads="1"/>
          </p:cNvPicPr>
          <p:nvPr/>
        </p:nvPicPr>
        <p:blipFill>
          <a:blip r:embed="rId2" cstate="print"/>
          <a:srcRect l="1123" r="1123" b="1822"/>
          <a:stretch>
            <a:fillRect/>
          </a:stretch>
        </p:blipFill>
        <p:spPr bwMode="auto">
          <a:xfrm>
            <a:off x="1219200" y="1981200"/>
            <a:ext cx="5884863" cy="4084638"/>
          </a:xfrm>
          <a:prstGeom prst="rect">
            <a:avLst/>
          </a:prstGeom>
          <a:noFill/>
        </p:spPr>
      </p:pic>
      <p:sp>
        <p:nvSpPr>
          <p:cNvPr id="722948" name="Rectangle 4"/>
          <p:cNvSpPr>
            <a:spLocks noChangeArrowheads="1"/>
          </p:cNvSpPr>
          <p:nvPr/>
        </p:nvSpPr>
        <p:spPr bwMode="auto">
          <a:xfrm>
            <a:off x="344488" y="369888"/>
            <a:ext cx="845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3000" dirty="0" err="1">
                <a:solidFill>
                  <a:schemeClr val="tx2"/>
                </a:solidFill>
              </a:rPr>
              <a:t>Можливі</a:t>
            </a:r>
            <a:r>
              <a:rPr lang="ru-RU" sz="3000" dirty="0">
                <a:solidFill>
                  <a:schemeClr val="tx2"/>
                </a:solidFill>
              </a:rPr>
              <a:t> </a:t>
            </a:r>
            <a:r>
              <a:rPr lang="ru-RU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3000" dirty="0">
                <a:solidFill>
                  <a:schemeClr val="tx2"/>
                </a:solidFill>
              </a:rPr>
              <a:t> </a:t>
            </a:r>
            <a:r>
              <a:rPr lang="ru-RU" sz="3000" dirty="0" err="1">
                <a:solidFill>
                  <a:schemeClr val="tx2"/>
                </a:solidFill>
              </a:rPr>
              <a:t>буріння</a:t>
            </a:r>
            <a:endParaRPr lang="ru-RU" sz="30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929586" y="5929330"/>
            <a:ext cx="1071570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8800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8288" marR="0" indent="-268288" algn="l" defTabSz="914400" rtl="0" eaLnBrk="1" fontAlgn="base" latinLnBrk="0" hangingPunct="1">
              <a:lnSpc>
                <a:spcPct val="105000"/>
              </a:lnSpc>
              <a:spcBef>
                <a:spcPct val="55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endParaRPr kumimoji="0" lang="ru-RU" sz="2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43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Конструктивна схема верстата ударно-обертального буріння</a:t>
            </a:r>
          </a:p>
        </p:txBody>
      </p:sp>
      <p:pic>
        <p:nvPicPr>
          <p:cNvPr id="39938" name="Рисунок 2" descr="Описание: Описание: http://www.jmprof.ru/Gornye-mashiny-i-kompleksy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7044"/>
            <a:ext cx="3888432" cy="544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84168" y="2204864"/>
            <a:ext cx="281686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пневмоударник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штанга;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плита;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механізм подачі;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башта;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гідроциліндр;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двигун.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буріння цими верстатами використовують комбінований спосіб руйнування породи, який об’єднує основні переваги ударної й обертальної дії на породу.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Відмінною особливістю цих верстатів може бути наявність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занурювального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ударного механізму 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пневмоударника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Пневмоударнику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штанги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передається обертання від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обертача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установлений на плиті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Подача бурового поставу на вибій та створення осьового зусилля здійснюється шляхом застосування механізму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Обертач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рухається по башті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зміну кута нахилу якої виконують гідроциліндром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роботи</a:t>
            </a:r>
          </a:p>
        </p:txBody>
      </p:sp>
    </p:spTree>
    <p:extLst>
      <p:ext uri="{BB962C8B-B14F-4D97-AF65-F5344CB8AC3E}">
        <p14:creationId xmlns:p14="http://schemas.microsoft.com/office/powerpoint/2010/main" val="2948070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uk-UA" b="1" dirty="0">
                <a:solidFill>
                  <a:srgbClr val="FF0000"/>
                </a:solidFill>
              </a:rPr>
              <a:t>Переваги:</a:t>
            </a:r>
          </a:p>
          <a:p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удару на </a:t>
            </a:r>
            <a:r>
              <a:rPr lang="ru-RU" dirty="0" err="1"/>
              <a:t>буровій</a:t>
            </a:r>
            <a:r>
              <a:rPr lang="ru-RU" dirty="0"/>
              <a:t> </a:t>
            </a:r>
            <a:r>
              <a:rPr lang="ru-RU" dirty="0" err="1"/>
              <a:t>коронці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свердловини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прикладення</a:t>
            </a:r>
            <a:r>
              <a:rPr lang="ru-RU" dirty="0"/>
              <a:t> до бурового </a:t>
            </a:r>
            <a:r>
              <a:rPr lang="ru-RU" dirty="0" err="1"/>
              <a:t>інструменту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обертального</a:t>
            </a:r>
            <a:r>
              <a:rPr lang="ru-RU" dirty="0"/>
              <a:t> моменту.</a:t>
            </a:r>
          </a:p>
          <a:p>
            <a:pPr marL="109728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Недоліки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r>
              <a:rPr lang="ru-RU" dirty="0" err="1"/>
              <a:t>пнемоударник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обертається</a:t>
            </a:r>
            <a:r>
              <a:rPr lang="ru-RU" dirty="0"/>
              <a:t> у </a:t>
            </a:r>
            <a:r>
              <a:rPr lang="ru-RU" dirty="0" err="1"/>
              <a:t>свердловині</a:t>
            </a:r>
            <a:r>
              <a:rPr lang="ru-RU" dirty="0"/>
              <a:t>, </a:t>
            </a:r>
            <a:r>
              <a:rPr lang="ru-RU" dirty="0" err="1"/>
              <a:t>схильний</a:t>
            </a:r>
            <a:r>
              <a:rPr lang="ru-RU" dirty="0"/>
              <a:t> до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зносу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Переваги і недоліки</a:t>
            </a:r>
          </a:p>
        </p:txBody>
      </p:sp>
    </p:spTree>
    <p:extLst>
      <p:ext uri="{BB962C8B-B14F-4D97-AF65-F5344CB8AC3E}">
        <p14:creationId xmlns:p14="http://schemas.microsoft.com/office/powerpoint/2010/main" val="376160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296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sz="4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Класифікація бурових верстатів</a:t>
            </a:r>
            <a:br>
              <a:rPr lang="uk-UA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9548" y="325438"/>
            <a:ext cx="7772400" cy="1143000"/>
          </a:xfrm>
          <a:noFill/>
          <a:ln/>
        </p:spPr>
        <p:txBody>
          <a:bodyPr lIns="94200" tIns="47100" rIns="94200" bIns="47100" anchor="ctr">
            <a:normAutofit fontScale="90000"/>
          </a:bodyPr>
          <a:lstStyle/>
          <a:p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>ROC L8/L6</a:t>
            </a:r>
            <a:br>
              <a:rPr lang="ru-RU" sz="3600" dirty="0"/>
            </a:br>
            <a:endParaRPr lang="sv-SE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4803" name="Rectangle 3"/>
          <p:cNvSpPr>
            <a:spLocks noChangeArrowheads="1"/>
          </p:cNvSpPr>
          <p:nvPr/>
        </p:nvSpPr>
        <p:spPr bwMode="auto">
          <a:xfrm>
            <a:off x="1058863" y="5578475"/>
            <a:ext cx="8064190" cy="86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200" tIns="47100" rIns="94200" bIns="47100">
            <a:spAutoFit/>
          </a:bodyPr>
          <a:lstStyle/>
          <a:p>
            <a:pPr defTabSz="779463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2500" b="0" dirty="0" err="1"/>
              <a:t>Довжина</a:t>
            </a:r>
            <a:r>
              <a:rPr lang="sv-SE" sz="2500" b="0" dirty="0"/>
              <a:t> </a:t>
            </a:r>
            <a:r>
              <a:rPr lang="ru-RU" sz="2500" b="0" dirty="0"/>
              <a:t>	</a:t>
            </a:r>
            <a:r>
              <a:rPr lang="sv-SE" sz="2500" b="0" dirty="0"/>
              <a:t>11.250 </a:t>
            </a:r>
            <a:r>
              <a:rPr lang="ru-RU" sz="2500" b="0" dirty="0"/>
              <a:t>мм</a:t>
            </a:r>
            <a:r>
              <a:rPr lang="sv-SE" sz="2500" b="0" dirty="0"/>
              <a:t>	</a:t>
            </a:r>
            <a:r>
              <a:rPr lang="ru-RU" sz="2500" b="0" dirty="0"/>
              <a:t>	</a:t>
            </a:r>
            <a:r>
              <a:rPr lang="ru-RU" sz="2500" b="0" dirty="0" err="1"/>
              <a:t>Висота</a:t>
            </a:r>
            <a:r>
              <a:rPr lang="sv-SE" sz="2500" b="0" dirty="0"/>
              <a:t>   3.995 </a:t>
            </a:r>
            <a:r>
              <a:rPr lang="ru-RU" sz="2500" b="0" dirty="0"/>
              <a:t>мм</a:t>
            </a:r>
            <a:r>
              <a:rPr lang="sv-SE" sz="2500" b="0" dirty="0"/>
              <a:t>	</a:t>
            </a:r>
          </a:p>
          <a:p>
            <a:pPr defTabSz="779463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2500" b="0" dirty="0"/>
              <a:t>Ширина</a:t>
            </a:r>
            <a:r>
              <a:rPr lang="sv-SE" sz="2500" b="0" dirty="0"/>
              <a:t>   </a:t>
            </a:r>
            <a:r>
              <a:rPr lang="ru-RU" sz="2500" b="0" dirty="0"/>
              <a:t> </a:t>
            </a:r>
            <a:r>
              <a:rPr lang="sv-SE" sz="2500" b="0" dirty="0"/>
              <a:t>2.490 </a:t>
            </a:r>
            <a:r>
              <a:rPr lang="ru-RU" sz="2500" b="0" dirty="0"/>
              <a:t>мм		Вага	       </a:t>
            </a:r>
            <a:r>
              <a:rPr lang="sv-SE" sz="2500" b="0" dirty="0"/>
              <a:t>18.600 </a:t>
            </a:r>
            <a:r>
              <a:rPr lang="ru-RU" sz="2500" b="0" dirty="0"/>
              <a:t>кг</a:t>
            </a:r>
            <a:endParaRPr lang="sv-SE" sz="2500" b="0" dirty="0">
              <a:latin typeface="Times New Roman" pitchFamily="18" charset="0"/>
            </a:endParaRPr>
          </a:p>
        </p:txBody>
      </p:sp>
      <p:pic>
        <p:nvPicPr>
          <p:cNvPr id="844804" name="Picture 4" descr="201975"/>
          <p:cNvPicPr>
            <a:picLocks noChangeAspect="1" noChangeArrowheads="1"/>
          </p:cNvPicPr>
          <p:nvPr/>
        </p:nvPicPr>
        <p:blipFill>
          <a:blip r:embed="rId3" cstate="print"/>
          <a:srcRect l="4587" t="16832" r="195" b="26395"/>
          <a:stretch>
            <a:fillRect/>
          </a:stretch>
        </p:blipFill>
        <p:spPr bwMode="auto">
          <a:xfrm>
            <a:off x="849313" y="1011238"/>
            <a:ext cx="7466012" cy="4452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528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2452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Конструктивні схеми                  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обертально-подаючих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механізмів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4000" cy="126876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Рис.1. Обертальні механізми бурових верстатів:</a:t>
            </a:r>
            <a:br>
              <a:rPr lang="uk-UA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- роторна схема, б-схема «</a:t>
            </a:r>
            <a:r>
              <a:rPr lang="uk-UA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фальшкеллі</a:t>
            </a:r>
            <a:r>
              <a:rPr lang="uk-UA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 в-верхній </a:t>
            </a:r>
            <a:r>
              <a:rPr lang="uk-UA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обертач</a:t>
            </a:r>
            <a:r>
              <a:rPr lang="uk-UA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1 - вал приводу; 2 - конічна передача, 3 - профільний вал, 4 - редуктор каретки </a:t>
            </a:r>
            <a:r>
              <a:rPr lang="uk-UA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обертача</a:t>
            </a:r>
            <a:r>
              <a:rPr lang="uk-UA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5-бурова штанга</a:t>
            </a:r>
            <a:endParaRPr lang="uk-UA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4" name="Рисунок 3" descr="C:\Users\kgt_srv\AppData\Local\Temp\FineReader11\media\image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752528" cy="3906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kgt_srv\AppData\Local\Temp\FineReader11\media\image2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7638"/>
            <a:ext cx="4824536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Механізми подачі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080" y="5020336"/>
            <a:ext cx="8280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 Системи подачі бурових верстатів:</a:t>
            </a:r>
            <a:b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- зубчато-рейкова; б - нескінченна ланцюгова; в - ланцюгова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поліспастна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гідроциліндром; г - зубчато-рейкова з ланцюговим приводом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Кінематична схема </a:t>
            </a:r>
            <a:r>
              <a:rPr lang="uk-UA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обертально-подаючого</a:t>
            </a:r>
            <a:r>
              <a:rPr lang="uk-UA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механізму патронного типу шарошечного верстата 6СБШ-200-32</a:t>
            </a:r>
            <a:br>
              <a:rPr lang="uk-UA" sz="2800" dirty="0"/>
            </a:br>
            <a:endParaRPr lang="uk-UA" sz="2800" dirty="0"/>
          </a:p>
        </p:txBody>
      </p:sp>
      <p:pic>
        <p:nvPicPr>
          <p:cNvPr id="4" name="Рисунок 3" descr="C:\Users\kgt_srv\AppData\Local\Temp\FineReader11\media\image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616743" cy="485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029188"/>
              </p:ext>
            </p:extLst>
          </p:nvPr>
        </p:nvGraphicFramePr>
        <p:xfrm>
          <a:off x="107504" y="1196753"/>
          <a:ext cx="872331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383" y="116632"/>
            <a:ext cx="8460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Різновиди бурових верстатів за способом руйнування породи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2048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8864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Різновиди бурових верстатів за способом прикладання навантаження до бурового інструменту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784976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Різновиди бурових верстатів за способом видалення продуктів руйнування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елонк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0806"/>
          <a:stretch>
            <a:fillRect/>
          </a:stretch>
        </p:blipFill>
        <p:spPr>
          <a:xfrm>
            <a:off x="179512" y="1340768"/>
            <a:ext cx="3528392" cy="29523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Жолонка</a:t>
            </a:r>
            <a:endParaRPr lang="uk-UA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Желонка 2.jpg"/>
          <p:cNvPicPr>
            <a:picLocks noChangeAspect="1"/>
          </p:cNvPicPr>
          <p:nvPr/>
        </p:nvPicPr>
        <p:blipFill>
          <a:blip r:embed="rId3" cstate="print"/>
          <a:srcRect l="27975"/>
          <a:stretch>
            <a:fillRect/>
          </a:stretch>
        </p:blipFill>
        <p:spPr>
          <a:xfrm>
            <a:off x="3706707" y="1196752"/>
            <a:ext cx="5437293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86916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Жолонка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має форму видовженого відра з клапаном у днищі. При зануренні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жолонки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 суміш рідини та розбурених частинок породи клапан відкривається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жолонка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заповнюється цією сумішшю. При підйомі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жолонки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клапан закривається. </a:t>
            </a:r>
            <a:endParaRPr lang="uk-UA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889248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 параметри бурових верстатів 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853136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Типорозміри верстатів визначаються  головним параметром, в якості якого прийнято діаметр свердловини, базуються на десятому ряді переважних чисел і передбачає буріння свердловин умовними діаметрами 100,125,200,250,320 і 400 мм, що не виключає також застосування  інших діаметрів буріння, наприклад 105, 115, 245, 270, 350 та ін..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умовне позначення верстата входять тип верстата, діаметр буріння в мм і глибина буріння в метрах.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Наприклад СБШ -320-32.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Кут нахилу свердловини встановлюється для всіх верстатів 0, 15 і 30 градусів, але може мати крок і через 5.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Допускається виготовлення верстатів з різними комбінаціями відомих способів буріння. Типорозмір комбінованого верстата встановлюється по тому способу буріння, який є для даного верстату основним.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Типорозміри  бурових верстатів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1701</TotalTime>
  <Words>1417</Words>
  <Application>Microsoft Office PowerPoint</Application>
  <PresentationFormat>Экран (4:3)</PresentationFormat>
  <Paragraphs>360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Бурові верстати  </vt:lpstr>
      <vt:lpstr>Основні терміни </vt:lpstr>
      <vt:lpstr>Класифікація бурових верстатів </vt:lpstr>
      <vt:lpstr>Презентация PowerPoint</vt:lpstr>
      <vt:lpstr>Презентация PowerPoint</vt:lpstr>
      <vt:lpstr>Презентация PowerPoint</vt:lpstr>
      <vt:lpstr>Жолонка</vt:lpstr>
      <vt:lpstr>Основні параметри бурових верстатів  </vt:lpstr>
      <vt:lpstr>Типорозміри  бурових верстатів</vt:lpstr>
      <vt:lpstr>Рекомендовані глибини буріння для різних типів (ГОСТ 26698-85 і ГОСТ 20278-74 )</vt:lpstr>
      <vt:lpstr>Уда́рно-кана́тне бурі́ння</vt:lpstr>
      <vt:lpstr>Схема ударно-канатного буріння</vt:lpstr>
      <vt:lpstr>Принцип роботи</vt:lpstr>
      <vt:lpstr>Шнекове буріння</vt:lpstr>
      <vt:lpstr>Галузь використання</vt:lpstr>
      <vt:lpstr>Принцип шнекового буріння</vt:lpstr>
      <vt:lpstr>Конструктивна схема верстата обертального буріння різцевими коронками </vt:lpstr>
      <vt:lpstr>Шарошкове буріння</vt:lpstr>
      <vt:lpstr>Принцип роботи</vt:lpstr>
      <vt:lpstr>Конструктивна схема верстата шарошкового буріння </vt:lpstr>
      <vt:lpstr>6СБШ-200-32</vt:lpstr>
      <vt:lpstr>Технічні  характеристики верстатів вітчизняного виробництва</vt:lpstr>
      <vt:lpstr>Технічні  характеристики верстатів Atlas Copco</vt:lpstr>
      <vt:lpstr>Технічні  характеристики верстатів фірми Driltech концерна Tamrock</vt:lpstr>
      <vt:lpstr>Презентация PowerPoint</vt:lpstr>
      <vt:lpstr>Презентация PowerPoint</vt:lpstr>
      <vt:lpstr>Конструктивна схема верстата ударно-обертального буріння</vt:lpstr>
      <vt:lpstr>Принцип роботи</vt:lpstr>
      <vt:lpstr>Переваги і недоліки</vt:lpstr>
      <vt:lpstr>Спосіб транспортування ROC L8/L6 </vt:lpstr>
      <vt:lpstr>Конструктивні схеми                   обертально-подаючих  механізмів</vt:lpstr>
      <vt:lpstr>Механізми подачі </vt:lpstr>
      <vt:lpstr>Рис. 3. Кінематична схема обертально-подаючого механізму патронного типу шарошечного верстата 6СБШ-200-32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Баргузин</dc:creator>
  <cp:lastModifiedBy>US2UA</cp:lastModifiedBy>
  <cp:revision>35</cp:revision>
  <dcterms:created xsi:type="dcterms:W3CDTF">2018-02-19T12:30:33Z</dcterms:created>
  <dcterms:modified xsi:type="dcterms:W3CDTF">2021-10-25T23:04:55Z</dcterms:modified>
</cp:coreProperties>
</file>