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500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FC6273-8E65-40C8-8976-9CE72597DA3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7EC29DA-9F69-4566-9850-0598EB96CA16}">
      <dgm:prSet phldrT="[Текст]" custT="1"/>
      <dgm:spPr/>
      <dgm:t>
        <a:bodyPr/>
        <a:lstStyle/>
        <a:p>
          <a:r>
            <a:rPr lang="uk-UA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Клас машин</a:t>
          </a:r>
        </a:p>
      </dgm:t>
    </dgm:pt>
    <dgm:pt modelId="{B87A3B03-66A6-48CB-950D-7CDEEAA7AE64}" type="parTrans" cxnId="{B12B1D88-FA23-41CD-ADE2-3FC34650D265}">
      <dgm:prSet/>
      <dgm:spPr/>
      <dgm:t>
        <a:bodyPr/>
        <a:lstStyle/>
        <a:p>
          <a:endParaRPr lang="uk-UA"/>
        </a:p>
      </dgm:t>
    </dgm:pt>
    <dgm:pt modelId="{5C2B4B83-FC66-4CF2-84F8-E4B4C9682A93}" type="sibTrans" cxnId="{B12B1D88-FA23-41CD-ADE2-3FC34650D265}">
      <dgm:prSet/>
      <dgm:spPr/>
      <dgm:t>
        <a:bodyPr/>
        <a:lstStyle/>
        <a:p>
          <a:endParaRPr lang="uk-UA"/>
        </a:p>
      </dgm:t>
    </dgm:pt>
    <dgm:pt modelId="{744082BB-AB8A-4D15-85E8-174B52F25BD7}">
      <dgm:prSet phldrT="[Текст]" custT="1"/>
      <dgm:spPr/>
      <dgm:t>
        <a:bodyPr/>
        <a:lstStyle/>
        <a:p>
          <a:r>
            <a:rPr lang="uk-UA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Групи</a:t>
          </a:r>
        </a:p>
      </dgm:t>
    </dgm:pt>
    <dgm:pt modelId="{1C04E069-E99E-43B3-876C-6670DE8FF84C}" type="parTrans" cxnId="{C5A75219-9E60-43D7-BC89-0D0AE134A60A}">
      <dgm:prSet/>
      <dgm:spPr/>
      <dgm:t>
        <a:bodyPr/>
        <a:lstStyle/>
        <a:p>
          <a:endParaRPr lang="uk-UA"/>
        </a:p>
      </dgm:t>
    </dgm:pt>
    <dgm:pt modelId="{9AC9EE0C-FBAE-45C1-806F-974F4DBAB49C}" type="sibTrans" cxnId="{C5A75219-9E60-43D7-BC89-0D0AE134A60A}">
      <dgm:prSet/>
      <dgm:spPr/>
      <dgm:t>
        <a:bodyPr/>
        <a:lstStyle/>
        <a:p>
          <a:endParaRPr lang="uk-UA"/>
        </a:p>
      </dgm:t>
    </dgm:pt>
    <dgm:pt modelId="{EA8CE03E-35FD-450D-BD92-F013F8439C10}">
      <dgm:prSet phldrT="[Текст]" custT="1"/>
      <dgm:spPr/>
      <dgm:t>
        <a:bodyPr/>
        <a:lstStyle/>
        <a:p>
          <a:r>
            <a:rPr lang="uk-UA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Типи</a:t>
          </a:r>
          <a:r>
            <a:rPr lang="uk-UA" sz="2400" dirty="0">
              <a:latin typeface="Times New Roman" pitchFamily="18" charset="0"/>
              <a:cs typeface="Times New Roman" pitchFamily="18" charset="0"/>
            </a:rPr>
            <a:t> відрізняються не характером виконуваної роботи, а тільки конструкцією машини або вузлів. </a:t>
          </a:r>
        </a:p>
      </dgm:t>
    </dgm:pt>
    <dgm:pt modelId="{0BE78DA3-5550-4237-A565-1C123D1982A7}" type="parTrans" cxnId="{6FB2E6E9-2DFB-4BE2-9200-77B04A8A12C4}">
      <dgm:prSet/>
      <dgm:spPr/>
      <dgm:t>
        <a:bodyPr/>
        <a:lstStyle/>
        <a:p>
          <a:endParaRPr lang="uk-UA"/>
        </a:p>
      </dgm:t>
    </dgm:pt>
    <dgm:pt modelId="{A791D87A-87C5-4B86-A9AB-0AC5ED399156}" type="sibTrans" cxnId="{6FB2E6E9-2DFB-4BE2-9200-77B04A8A12C4}">
      <dgm:prSet/>
      <dgm:spPr/>
      <dgm:t>
        <a:bodyPr/>
        <a:lstStyle/>
        <a:p>
          <a:endParaRPr lang="uk-UA"/>
        </a:p>
      </dgm:t>
    </dgm:pt>
    <dgm:pt modelId="{D940F4B5-34BA-404E-A803-D2AE50FBCAB9}">
      <dgm:prSet custT="1"/>
      <dgm:spPr/>
      <dgm:t>
        <a:bodyPr/>
        <a:lstStyle/>
        <a:p>
          <a:r>
            <a:rPr lang="uk-UA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Типорозміри</a:t>
          </a:r>
          <a:r>
            <a:rPr lang="uk-UA" sz="2400" dirty="0">
              <a:latin typeface="Times New Roman" pitchFamily="18" charset="0"/>
              <a:cs typeface="Times New Roman" pitchFamily="18" charset="0"/>
            </a:rPr>
            <a:t> відрізняються за параметрами, але співпадають по конструкції.</a:t>
          </a:r>
        </a:p>
      </dgm:t>
    </dgm:pt>
    <dgm:pt modelId="{57C067A5-9FA2-4F39-8386-8A4A41FC26B1}" type="parTrans" cxnId="{68C89958-D744-44B4-AAAC-2267E747FAEA}">
      <dgm:prSet/>
      <dgm:spPr/>
      <dgm:t>
        <a:bodyPr/>
        <a:lstStyle/>
        <a:p>
          <a:endParaRPr lang="uk-UA"/>
        </a:p>
      </dgm:t>
    </dgm:pt>
    <dgm:pt modelId="{41443C48-FF51-4F70-A928-346FF4FE7C24}" type="sibTrans" cxnId="{68C89958-D744-44B4-AAAC-2267E747FAEA}">
      <dgm:prSet/>
      <dgm:spPr/>
      <dgm:t>
        <a:bodyPr/>
        <a:lstStyle/>
        <a:p>
          <a:endParaRPr lang="uk-UA"/>
        </a:p>
      </dgm:t>
    </dgm:pt>
    <dgm:pt modelId="{9ADDCBF3-5398-49B6-A38C-F6F9EB8B1469}" type="pres">
      <dgm:prSet presAssocID="{40FC6273-8E65-40C8-8976-9CE72597DA3F}" presName="outerComposite" presStyleCnt="0">
        <dgm:presLayoutVars>
          <dgm:chMax val="5"/>
          <dgm:dir/>
          <dgm:resizeHandles val="exact"/>
        </dgm:presLayoutVars>
      </dgm:prSet>
      <dgm:spPr/>
    </dgm:pt>
    <dgm:pt modelId="{A7FCAB9D-2069-41DB-B2FA-AAAC66EF2A63}" type="pres">
      <dgm:prSet presAssocID="{40FC6273-8E65-40C8-8976-9CE72597DA3F}" presName="dummyMaxCanvas" presStyleCnt="0">
        <dgm:presLayoutVars/>
      </dgm:prSet>
      <dgm:spPr/>
    </dgm:pt>
    <dgm:pt modelId="{49ED7BD2-D7A1-475E-AC32-E3E899643A16}" type="pres">
      <dgm:prSet presAssocID="{40FC6273-8E65-40C8-8976-9CE72597DA3F}" presName="FourNodes_1" presStyleLbl="node1" presStyleIdx="0" presStyleCnt="4">
        <dgm:presLayoutVars>
          <dgm:bulletEnabled val="1"/>
        </dgm:presLayoutVars>
      </dgm:prSet>
      <dgm:spPr/>
    </dgm:pt>
    <dgm:pt modelId="{EAD2DCA6-4B71-4FE7-AEFF-06908B86CC2B}" type="pres">
      <dgm:prSet presAssocID="{40FC6273-8E65-40C8-8976-9CE72597DA3F}" presName="FourNodes_2" presStyleLbl="node1" presStyleIdx="1" presStyleCnt="4">
        <dgm:presLayoutVars>
          <dgm:bulletEnabled val="1"/>
        </dgm:presLayoutVars>
      </dgm:prSet>
      <dgm:spPr/>
    </dgm:pt>
    <dgm:pt modelId="{DFC1E394-2B6E-4D6F-A527-A9C27F4FF555}" type="pres">
      <dgm:prSet presAssocID="{40FC6273-8E65-40C8-8976-9CE72597DA3F}" presName="FourNodes_3" presStyleLbl="node1" presStyleIdx="2" presStyleCnt="4" custScaleX="107997" custScaleY="118182">
        <dgm:presLayoutVars>
          <dgm:bulletEnabled val="1"/>
        </dgm:presLayoutVars>
      </dgm:prSet>
      <dgm:spPr/>
    </dgm:pt>
    <dgm:pt modelId="{52A24208-3390-4FAF-BDFA-FF3941E22EB3}" type="pres">
      <dgm:prSet presAssocID="{40FC6273-8E65-40C8-8976-9CE72597DA3F}" presName="FourNodes_4" presStyleLbl="node1" presStyleIdx="3" presStyleCnt="4">
        <dgm:presLayoutVars>
          <dgm:bulletEnabled val="1"/>
        </dgm:presLayoutVars>
      </dgm:prSet>
      <dgm:spPr/>
    </dgm:pt>
    <dgm:pt modelId="{A02F27F3-864D-478A-AEFD-DCF7E2EE05E8}" type="pres">
      <dgm:prSet presAssocID="{40FC6273-8E65-40C8-8976-9CE72597DA3F}" presName="FourConn_1-2" presStyleLbl="fgAccFollowNode1" presStyleIdx="0" presStyleCnt="3">
        <dgm:presLayoutVars>
          <dgm:bulletEnabled val="1"/>
        </dgm:presLayoutVars>
      </dgm:prSet>
      <dgm:spPr/>
    </dgm:pt>
    <dgm:pt modelId="{B4C13B73-FF35-4B30-A9B0-65AD0E300EB7}" type="pres">
      <dgm:prSet presAssocID="{40FC6273-8E65-40C8-8976-9CE72597DA3F}" presName="FourConn_2-3" presStyleLbl="fgAccFollowNode1" presStyleIdx="1" presStyleCnt="3">
        <dgm:presLayoutVars>
          <dgm:bulletEnabled val="1"/>
        </dgm:presLayoutVars>
      </dgm:prSet>
      <dgm:spPr/>
    </dgm:pt>
    <dgm:pt modelId="{3A73A56F-0EF4-4D6B-A086-4EBABD114B26}" type="pres">
      <dgm:prSet presAssocID="{40FC6273-8E65-40C8-8976-9CE72597DA3F}" presName="FourConn_3-4" presStyleLbl="fgAccFollowNode1" presStyleIdx="2" presStyleCnt="3">
        <dgm:presLayoutVars>
          <dgm:bulletEnabled val="1"/>
        </dgm:presLayoutVars>
      </dgm:prSet>
      <dgm:spPr/>
    </dgm:pt>
    <dgm:pt modelId="{F479B87A-A6E7-4BAD-A60E-F2430D6AF616}" type="pres">
      <dgm:prSet presAssocID="{40FC6273-8E65-40C8-8976-9CE72597DA3F}" presName="FourNodes_1_text" presStyleLbl="node1" presStyleIdx="3" presStyleCnt="4">
        <dgm:presLayoutVars>
          <dgm:bulletEnabled val="1"/>
        </dgm:presLayoutVars>
      </dgm:prSet>
      <dgm:spPr/>
    </dgm:pt>
    <dgm:pt modelId="{8A4F5678-AD30-42E3-9AA7-328D3D966D77}" type="pres">
      <dgm:prSet presAssocID="{40FC6273-8E65-40C8-8976-9CE72597DA3F}" presName="FourNodes_2_text" presStyleLbl="node1" presStyleIdx="3" presStyleCnt="4">
        <dgm:presLayoutVars>
          <dgm:bulletEnabled val="1"/>
        </dgm:presLayoutVars>
      </dgm:prSet>
      <dgm:spPr/>
    </dgm:pt>
    <dgm:pt modelId="{76CB41E0-4ED6-4A37-84D0-7B4B20C0A119}" type="pres">
      <dgm:prSet presAssocID="{40FC6273-8E65-40C8-8976-9CE72597DA3F}" presName="FourNodes_3_text" presStyleLbl="node1" presStyleIdx="3" presStyleCnt="4">
        <dgm:presLayoutVars>
          <dgm:bulletEnabled val="1"/>
        </dgm:presLayoutVars>
      </dgm:prSet>
      <dgm:spPr/>
    </dgm:pt>
    <dgm:pt modelId="{2E3894B4-2700-4C4F-BEBB-9190B5490BE3}" type="pres">
      <dgm:prSet presAssocID="{40FC6273-8E65-40C8-8976-9CE72597DA3F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BEF8D08-B4D1-4381-8B47-CD1E72F69D0C}" type="presOf" srcId="{9AC9EE0C-FBAE-45C1-806F-974F4DBAB49C}" destId="{B4C13B73-FF35-4B30-A9B0-65AD0E300EB7}" srcOrd="0" destOrd="0" presId="urn:microsoft.com/office/officeart/2005/8/layout/vProcess5"/>
    <dgm:cxn modelId="{84A7AC10-D4A2-4454-AB3B-73837A66DF3B}" type="presOf" srcId="{D940F4B5-34BA-404E-A803-D2AE50FBCAB9}" destId="{2E3894B4-2700-4C4F-BEBB-9190B5490BE3}" srcOrd="1" destOrd="0" presId="urn:microsoft.com/office/officeart/2005/8/layout/vProcess5"/>
    <dgm:cxn modelId="{C5A75219-9E60-43D7-BC89-0D0AE134A60A}" srcId="{40FC6273-8E65-40C8-8976-9CE72597DA3F}" destId="{744082BB-AB8A-4D15-85E8-174B52F25BD7}" srcOrd="1" destOrd="0" parTransId="{1C04E069-E99E-43B3-876C-6670DE8FF84C}" sibTransId="{9AC9EE0C-FBAE-45C1-806F-974F4DBAB49C}"/>
    <dgm:cxn modelId="{C9DA471C-B29B-4280-8459-E12D529C6CD7}" type="presOf" srcId="{5C2B4B83-FC66-4CF2-84F8-E4B4C9682A93}" destId="{A02F27F3-864D-478A-AEFD-DCF7E2EE05E8}" srcOrd="0" destOrd="0" presId="urn:microsoft.com/office/officeart/2005/8/layout/vProcess5"/>
    <dgm:cxn modelId="{6AE42122-ABED-4F95-ACC0-7D78F27B9DAE}" type="presOf" srcId="{744082BB-AB8A-4D15-85E8-174B52F25BD7}" destId="{8A4F5678-AD30-42E3-9AA7-328D3D966D77}" srcOrd="1" destOrd="0" presId="urn:microsoft.com/office/officeart/2005/8/layout/vProcess5"/>
    <dgm:cxn modelId="{671C4068-3F08-48EB-AAAF-AEE3F62BF678}" type="presOf" srcId="{D940F4B5-34BA-404E-A803-D2AE50FBCAB9}" destId="{52A24208-3390-4FAF-BDFA-FF3941E22EB3}" srcOrd="0" destOrd="0" presId="urn:microsoft.com/office/officeart/2005/8/layout/vProcess5"/>
    <dgm:cxn modelId="{84004552-D39C-4CC7-87EC-9AD084B4E31E}" type="presOf" srcId="{A791D87A-87C5-4B86-A9AB-0AC5ED399156}" destId="{3A73A56F-0EF4-4D6B-A086-4EBABD114B26}" srcOrd="0" destOrd="0" presId="urn:microsoft.com/office/officeart/2005/8/layout/vProcess5"/>
    <dgm:cxn modelId="{A8C07473-5980-4FFA-BF18-E13175BA02E5}" type="presOf" srcId="{77EC29DA-9F69-4566-9850-0598EB96CA16}" destId="{49ED7BD2-D7A1-475E-AC32-E3E899643A16}" srcOrd="0" destOrd="0" presId="urn:microsoft.com/office/officeart/2005/8/layout/vProcess5"/>
    <dgm:cxn modelId="{68C89958-D744-44B4-AAAC-2267E747FAEA}" srcId="{40FC6273-8E65-40C8-8976-9CE72597DA3F}" destId="{D940F4B5-34BA-404E-A803-D2AE50FBCAB9}" srcOrd="3" destOrd="0" parTransId="{57C067A5-9FA2-4F39-8386-8A4A41FC26B1}" sibTransId="{41443C48-FF51-4F70-A928-346FF4FE7C24}"/>
    <dgm:cxn modelId="{B12B1D88-FA23-41CD-ADE2-3FC34650D265}" srcId="{40FC6273-8E65-40C8-8976-9CE72597DA3F}" destId="{77EC29DA-9F69-4566-9850-0598EB96CA16}" srcOrd="0" destOrd="0" parTransId="{B87A3B03-66A6-48CB-950D-7CDEEAA7AE64}" sibTransId="{5C2B4B83-FC66-4CF2-84F8-E4B4C9682A93}"/>
    <dgm:cxn modelId="{2F578190-5EF2-4853-A005-CFAE0D31D04F}" type="presOf" srcId="{EA8CE03E-35FD-450D-BD92-F013F8439C10}" destId="{DFC1E394-2B6E-4D6F-A527-A9C27F4FF555}" srcOrd="0" destOrd="0" presId="urn:microsoft.com/office/officeart/2005/8/layout/vProcess5"/>
    <dgm:cxn modelId="{49A6359A-C9A1-4C00-B745-51A1DEF4F0C2}" type="presOf" srcId="{77EC29DA-9F69-4566-9850-0598EB96CA16}" destId="{F479B87A-A6E7-4BAD-A60E-F2430D6AF616}" srcOrd="1" destOrd="0" presId="urn:microsoft.com/office/officeart/2005/8/layout/vProcess5"/>
    <dgm:cxn modelId="{73172EB9-80D8-493B-93E3-9B221AF3A007}" type="presOf" srcId="{40FC6273-8E65-40C8-8976-9CE72597DA3F}" destId="{9ADDCBF3-5398-49B6-A38C-F6F9EB8B1469}" srcOrd="0" destOrd="0" presId="urn:microsoft.com/office/officeart/2005/8/layout/vProcess5"/>
    <dgm:cxn modelId="{6FB2E6E9-2DFB-4BE2-9200-77B04A8A12C4}" srcId="{40FC6273-8E65-40C8-8976-9CE72597DA3F}" destId="{EA8CE03E-35FD-450D-BD92-F013F8439C10}" srcOrd="2" destOrd="0" parTransId="{0BE78DA3-5550-4237-A565-1C123D1982A7}" sibTransId="{A791D87A-87C5-4B86-A9AB-0AC5ED399156}"/>
    <dgm:cxn modelId="{44826EEE-9B72-4C76-9C35-2905D374EB0F}" type="presOf" srcId="{EA8CE03E-35FD-450D-BD92-F013F8439C10}" destId="{76CB41E0-4ED6-4A37-84D0-7B4B20C0A119}" srcOrd="1" destOrd="0" presId="urn:microsoft.com/office/officeart/2005/8/layout/vProcess5"/>
    <dgm:cxn modelId="{148ABBF8-CF82-409D-857A-4A315A2B722E}" type="presOf" srcId="{744082BB-AB8A-4D15-85E8-174B52F25BD7}" destId="{EAD2DCA6-4B71-4FE7-AEFF-06908B86CC2B}" srcOrd="0" destOrd="0" presId="urn:microsoft.com/office/officeart/2005/8/layout/vProcess5"/>
    <dgm:cxn modelId="{4DEAC1CE-6510-4E53-9DA2-DDD046E10290}" type="presParOf" srcId="{9ADDCBF3-5398-49B6-A38C-F6F9EB8B1469}" destId="{A7FCAB9D-2069-41DB-B2FA-AAAC66EF2A63}" srcOrd="0" destOrd="0" presId="urn:microsoft.com/office/officeart/2005/8/layout/vProcess5"/>
    <dgm:cxn modelId="{21E16E94-EB13-4CE1-A096-66EAC568E3DA}" type="presParOf" srcId="{9ADDCBF3-5398-49B6-A38C-F6F9EB8B1469}" destId="{49ED7BD2-D7A1-475E-AC32-E3E899643A16}" srcOrd="1" destOrd="0" presId="urn:microsoft.com/office/officeart/2005/8/layout/vProcess5"/>
    <dgm:cxn modelId="{D373224E-D215-4727-BB19-768684A26384}" type="presParOf" srcId="{9ADDCBF3-5398-49B6-A38C-F6F9EB8B1469}" destId="{EAD2DCA6-4B71-4FE7-AEFF-06908B86CC2B}" srcOrd="2" destOrd="0" presId="urn:microsoft.com/office/officeart/2005/8/layout/vProcess5"/>
    <dgm:cxn modelId="{ED8E7076-33EB-4128-9486-AD3386EA4AFD}" type="presParOf" srcId="{9ADDCBF3-5398-49B6-A38C-F6F9EB8B1469}" destId="{DFC1E394-2B6E-4D6F-A527-A9C27F4FF555}" srcOrd="3" destOrd="0" presId="urn:microsoft.com/office/officeart/2005/8/layout/vProcess5"/>
    <dgm:cxn modelId="{12A8894F-C869-48B9-9C00-F2D6ABD33B63}" type="presParOf" srcId="{9ADDCBF3-5398-49B6-A38C-F6F9EB8B1469}" destId="{52A24208-3390-4FAF-BDFA-FF3941E22EB3}" srcOrd="4" destOrd="0" presId="urn:microsoft.com/office/officeart/2005/8/layout/vProcess5"/>
    <dgm:cxn modelId="{C7F189CE-DF52-4DF7-9C93-A58047582687}" type="presParOf" srcId="{9ADDCBF3-5398-49B6-A38C-F6F9EB8B1469}" destId="{A02F27F3-864D-478A-AEFD-DCF7E2EE05E8}" srcOrd="5" destOrd="0" presId="urn:microsoft.com/office/officeart/2005/8/layout/vProcess5"/>
    <dgm:cxn modelId="{5F2CD561-6A22-4019-8BC2-D6D7D06EA860}" type="presParOf" srcId="{9ADDCBF3-5398-49B6-A38C-F6F9EB8B1469}" destId="{B4C13B73-FF35-4B30-A9B0-65AD0E300EB7}" srcOrd="6" destOrd="0" presId="urn:microsoft.com/office/officeart/2005/8/layout/vProcess5"/>
    <dgm:cxn modelId="{388A1A8E-F65C-4990-8CDE-1DE70AAA90EC}" type="presParOf" srcId="{9ADDCBF3-5398-49B6-A38C-F6F9EB8B1469}" destId="{3A73A56F-0EF4-4D6B-A086-4EBABD114B26}" srcOrd="7" destOrd="0" presId="urn:microsoft.com/office/officeart/2005/8/layout/vProcess5"/>
    <dgm:cxn modelId="{13B03F44-8401-480A-9E1E-431B51FFD99F}" type="presParOf" srcId="{9ADDCBF3-5398-49B6-A38C-F6F9EB8B1469}" destId="{F479B87A-A6E7-4BAD-A60E-F2430D6AF616}" srcOrd="8" destOrd="0" presId="urn:microsoft.com/office/officeart/2005/8/layout/vProcess5"/>
    <dgm:cxn modelId="{3ABEC504-CC75-4AD5-B844-358A7C898BF2}" type="presParOf" srcId="{9ADDCBF3-5398-49B6-A38C-F6F9EB8B1469}" destId="{8A4F5678-AD30-42E3-9AA7-328D3D966D77}" srcOrd="9" destOrd="0" presId="urn:microsoft.com/office/officeart/2005/8/layout/vProcess5"/>
    <dgm:cxn modelId="{3C902B50-B344-416A-A77B-8B64F58EA8FC}" type="presParOf" srcId="{9ADDCBF3-5398-49B6-A38C-F6F9EB8B1469}" destId="{76CB41E0-4ED6-4A37-84D0-7B4B20C0A119}" srcOrd="10" destOrd="0" presId="urn:microsoft.com/office/officeart/2005/8/layout/vProcess5"/>
    <dgm:cxn modelId="{48A546E3-F430-4AE1-A9E1-09CA3AECDA3E}" type="presParOf" srcId="{9ADDCBF3-5398-49B6-A38C-F6F9EB8B1469}" destId="{2E3894B4-2700-4C4F-BEBB-9190B5490BE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E05938-F7F2-4E96-9911-7CA243804AE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58B7BB0-21DB-4FBB-924B-A2357C3A8FB1}">
      <dgm:prSet phldrT="[Текст]" custT="1"/>
      <dgm:spPr/>
      <dgm:t>
        <a:bodyPr/>
        <a:lstStyle/>
        <a:p>
          <a:r>
            <a: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Клас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: виймально-навантажувальні машини </a:t>
          </a:r>
        </a:p>
      </dgm:t>
    </dgm:pt>
    <dgm:pt modelId="{65B5246A-539F-409F-9FEF-660E35B2AB00}" type="parTrans" cxnId="{EA423C8F-6A4E-42F0-B406-3DA5FF35D09B}">
      <dgm:prSet/>
      <dgm:spPr/>
      <dgm:t>
        <a:bodyPr/>
        <a:lstStyle/>
        <a:p>
          <a:endParaRPr lang="uk-UA"/>
        </a:p>
      </dgm:t>
    </dgm:pt>
    <dgm:pt modelId="{212380CE-24C6-4389-B735-3F4092469A02}" type="sibTrans" cxnId="{EA423C8F-6A4E-42F0-B406-3DA5FF35D09B}">
      <dgm:prSet/>
      <dgm:spPr/>
      <dgm:t>
        <a:bodyPr/>
        <a:lstStyle/>
        <a:p>
          <a:endParaRPr lang="uk-UA"/>
        </a:p>
      </dgm:t>
    </dgm:pt>
    <dgm:pt modelId="{CA0AD40F-32F6-4C68-BCF2-1221C10AFF1E}">
      <dgm:prSet phldrT="[Текст]" custT="1"/>
      <dgm:spPr/>
      <dgm:t>
        <a:bodyPr/>
        <a:lstStyle/>
        <a:p>
          <a:r>
            <a: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Група: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 одноковшеві екскаватори</a:t>
          </a:r>
        </a:p>
      </dgm:t>
    </dgm:pt>
    <dgm:pt modelId="{88680CD3-3E39-4806-ABC6-F3FF4D56D210}" type="parTrans" cxnId="{C70734D8-BF31-4A80-860E-3B2859EACE49}">
      <dgm:prSet/>
      <dgm:spPr/>
      <dgm:t>
        <a:bodyPr/>
        <a:lstStyle/>
        <a:p>
          <a:endParaRPr lang="uk-UA"/>
        </a:p>
      </dgm:t>
    </dgm:pt>
    <dgm:pt modelId="{47D25A8A-1C7A-4BCD-8934-9FF373856D5A}" type="sibTrans" cxnId="{C70734D8-BF31-4A80-860E-3B2859EACE49}">
      <dgm:prSet/>
      <dgm:spPr/>
      <dgm:t>
        <a:bodyPr/>
        <a:lstStyle/>
        <a:p>
          <a:endParaRPr lang="uk-UA"/>
        </a:p>
      </dgm:t>
    </dgm:pt>
    <dgm:pt modelId="{25611582-EC16-4D24-AE74-3856AD8FBFA1}">
      <dgm:prSet phldrT="[Текст]" custT="1"/>
      <dgm:spPr/>
      <dgm:t>
        <a:bodyPr/>
        <a:lstStyle/>
        <a:p>
          <a:r>
            <a: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 пряма лопата</a:t>
          </a:r>
        </a:p>
      </dgm:t>
    </dgm:pt>
    <dgm:pt modelId="{A58DB537-0096-49A1-B85C-77668DD290A2}" type="parTrans" cxnId="{5A0926FF-ADAE-4CCA-8333-B9358A07B1E6}">
      <dgm:prSet/>
      <dgm:spPr/>
      <dgm:t>
        <a:bodyPr/>
        <a:lstStyle/>
        <a:p>
          <a:endParaRPr lang="uk-UA"/>
        </a:p>
      </dgm:t>
    </dgm:pt>
    <dgm:pt modelId="{BDF915FC-E81D-40B6-B187-983C00660CB7}" type="sibTrans" cxnId="{5A0926FF-ADAE-4CCA-8333-B9358A07B1E6}">
      <dgm:prSet/>
      <dgm:spPr/>
      <dgm:t>
        <a:bodyPr/>
        <a:lstStyle/>
        <a:p>
          <a:endParaRPr lang="uk-UA"/>
        </a:p>
      </dgm:t>
    </dgm:pt>
    <dgm:pt modelId="{E6FEA08E-0D56-4D70-ABED-8FB70557CF8E}">
      <dgm:prSet phldrT="[Текст]" custT="1"/>
      <dgm:spPr/>
      <dgm:t>
        <a:bodyPr/>
        <a:lstStyle/>
        <a:p>
          <a:r>
            <a: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 зворотна лопата </a:t>
          </a:r>
        </a:p>
      </dgm:t>
    </dgm:pt>
    <dgm:pt modelId="{A58B3A6C-F81A-4894-8A3E-F5D080B8ECDF}" type="parTrans" cxnId="{16A89567-8959-43E9-BA5C-1B1E1E7DE1CE}">
      <dgm:prSet/>
      <dgm:spPr/>
      <dgm:t>
        <a:bodyPr/>
        <a:lstStyle/>
        <a:p>
          <a:endParaRPr lang="uk-UA"/>
        </a:p>
      </dgm:t>
    </dgm:pt>
    <dgm:pt modelId="{3B955DDF-76E1-46C4-A1C7-054C285E10AE}" type="sibTrans" cxnId="{16A89567-8959-43E9-BA5C-1B1E1E7DE1CE}">
      <dgm:prSet/>
      <dgm:spPr/>
      <dgm:t>
        <a:bodyPr/>
        <a:lstStyle/>
        <a:p>
          <a:endParaRPr lang="uk-UA"/>
        </a:p>
      </dgm:t>
    </dgm:pt>
    <dgm:pt modelId="{8373C865-4856-4CF3-A1DF-9D3A7135CC75}">
      <dgm:prSet custT="1"/>
      <dgm:spPr/>
      <dgm:t>
        <a:bodyPr/>
        <a:lstStyle/>
        <a:p>
          <a:r>
            <a: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Група: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 багатоковшеві екскаватори. </a:t>
          </a:r>
        </a:p>
      </dgm:t>
    </dgm:pt>
    <dgm:pt modelId="{597EAF6B-A257-4B0B-8DDF-B156A67C2025}" type="parTrans" cxnId="{2D727A52-1D21-47E9-A22D-FD7291066AFF}">
      <dgm:prSet/>
      <dgm:spPr/>
      <dgm:t>
        <a:bodyPr/>
        <a:lstStyle/>
        <a:p>
          <a:endParaRPr lang="uk-UA"/>
        </a:p>
      </dgm:t>
    </dgm:pt>
    <dgm:pt modelId="{CF3F053F-DA13-40F9-9216-79E7CA92CE59}" type="sibTrans" cxnId="{2D727A52-1D21-47E9-A22D-FD7291066AFF}">
      <dgm:prSet/>
      <dgm:spPr/>
      <dgm:t>
        <a:bodyPr/>
        <a:lstStyle/>
        <a:p>
          <a:endParaRPr lang="uk-UA"/>
        </a:p>
      </dgm:t>
    </dgm:pt>
    <dgm:pt modelId="{E7D9EEC4-8C6F-4CCB-A9F3-F09451E87EE1}">
      <dgm:prSet custT="1"/>
      <dgm:spPr/>
      <dgm:t>
        <a:bodyPr/>
        <a:lstStyle/>
        <a:p>
          <a:r>
            <a: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 драглайн </a:t>
          </a:r>
        </a:p>
      </dgm:t>
    </dgm:pt>
    <dgm:pt modelId="{62F0C291-CF83-4D01-B708-8A84400483F5}" type="parTrans" cxnId="{D693D8A0-2A09-4A1F-8075-81C49D059DE9}">
      <dgm:prSet/>
      <dgm:spPr/>
      <dgm:t>
        <a:bodyPr/>
        <a:lstStyle/>
        <a:p>
          <a:endParaRPr lang="uk-UA"/>
        </a:p>
      </dgm:t>
    </dgm:pt>
    <dgm:pt modelId="{CA47F4E0-E874-45AA-9991-F80312061FF9}" type="sibTrans" cxnId="{D693D8A0-2A09-4A1F-8075-81C49D059DE9}">
      <dgm:prSet/>
      <dgm:spPr/>
      <dgm:t>
        <a:bodyPr/>
        <a:lstStyle/>
        <a:p>
          <a:endParaRPr lang="uk-UA"/>
        </a:p>
      </dgm:t>
    </dgm:pt>
    <dgm:pt modelId="{A174D7C8-6B5E-4246-BFBF-7A0070BA4D90}">
      <dgm:prSet custT="1"/>
      <dgm:spPr/>
      <dgm:t>
        <a:bodyPr/>
        <a:lstStyle/>
        <a:p>
          <a:r>
            <a: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 струг </a:t>
          </a:r>
        </a:p>
      </dgm:t>
    </dgm:pt>
    <dgm:pt modelId="{64322811-BCE8-4FA3-B782-6CFE0076A09A}" type="parTrans" cxnId="{84816BBF-A419-4FE1-A7C1-8A3E8B3F0C2E}">
      <dgm:prSet/>
      <dgm:spPr/>
      <dgm:t>
        <a:bodyPr/>
        <a:lstStyle/>
        <a:p>
          <a:endParaRPr lang="uk-UA"/>
        </a:p>
      </dgm:t>
    </dgm:pt>
    <dgm:pt modelId="{B299BFE4-D0BB-4BDB-8831-427EEF4A117F}" type="sibTrans" cxnId="{84816BBF-A419-4FE1-A7C1-8A3E8B3F0C2E}">
      <dgm:prSet/>
      <dgm:spPr/>
      <dgm:t>
        <a:bodyPr/>
        <a:lstStyle/>
        <a:p>
          <a:endParaRPr lang="uk-UA"/>
        </a:p>
      </dgm:t>
    </dgm:pt>
    <dgm:pt modelId="{A416DB0E-5C2D-4AF2-8557-62A9DAF22BF9}">
      <dgm:prSet custT="1"/>
      <dgm:spPr/>
      <dgm:t>
        <a:bodyPr/>
        <a:lstStyle/>
        <a:p>
          <a:r>
            <a: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dirty="0">
              <a:latin typeface="Times New Roman" pitchFamily="18" charset="0"/>
              <a:cs typeface="Times New Roman" pitchFamily="18" charset="0"/>
            </a:rPr>
            <a:t> грейфер</a:t>
          </a:r>
        </a:p>
      </dgm:t>
    </dgm:pt>
    <dgm:pt modelId="{DA462E94-7E26-4EEB-8861-3E501E955AA0}" type="parTrans" cxnId="{78174DCA-A840-4517-9F6E-CD0535D3A1D3}">
      <dgm:prSet/>
      <dgm:spPr/>
      <dgm:t>
        <a:bodyPr/>
        <a:lstStyle/>
        <a:p>
          <a:endParaRPr lang="uk-UA"/>
        </a:p>
      </dgm:t>
    </dgm:pt>
    <dgm:pt modelId="{6E41B492-EE24-4E90-AFEF-E83190F454EE}" type="sibTrans" cxnId="{78174DCA-A840-4517-9F6E-CD0535D3A1D3}">
      <dgm:prSet/>
      <dgm:spPr/>
      <dgm:t>
        <a:bodyPr/>
        <a:lstStyle/>
        <a:p>
          <a:endParaRPr lang="uk-UA"/>
        </a:p>
      </dgm:t>
    </dgm:pt>
    <dgm:pt modelId="{A3F279E2-C80B-4FDC-AA7E-CDC378B81A2B}" type="pres">
      <dgm:prSet presAssocID="{71E05938-F7F2-4E96-9911-7CA243804AE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A381DF-6468-40F1-9809-055B248A005E}" type="pres">
      <dgm:prSet presAssocID="{658B7BB0-21DB-4FBB-924B-A2357C3A8FB1}" presName="hierRoot1" presStyleCnt="0"/>
      <dgm:spPr/>
    </dgm:pt>
    <dgm:pt modelId="{CEE6CFFF-172D-4362-9DBF-A57F2C542465}" type="pres">
      <dgm:prSet presAssocID="{658B7BB0-21DB-4FBB-924B-A2357C3A8FB1}" presName="composite" presStyleCnt="0"/>
      <dgm:spPr/>
    </dgm:pt>
    <dgm:pt modelId="{DDC1217B-82D1-4017-B2ED-80789B4CFA45}" type="pres">
      <dgm:prSet presAssocID="{658B7BB0-21DB-4FBB-924B-A2357C3A8FB1}" presName="background" presStyleLbl="node0" presStyleIdx="0" presStyleCnt="1"/>
      <dgm:spPr/>
    </dgm:pt>
    <dgm:pt modelId="{EAFB68C3-83C7-41C2-A7F5-7BCA1238BC7D}" type="pres">
      <dgm:prSet presAssocID="{658B7BB0-21DB-4FBB-924B-A2357C3A8FB1}" presName="text" presStyleLbl="fgAcc0" presStyleIdx="0" presStyleCnt="1" custScaleX="213399">
        <dgm:presLayoutVars>
          <dgm:chPref val="3"/>
        </dgm:presLayoutVars>
      </dgm:prSet>
      <dgm:spPr/>
    </dgm:pt>
    <dgm:pt modelId="{C2991B36-5BD0-4493-8C1C-4DCF13A5A57F}" type="pres">
      <dgm:prSet presAssocID="{658B7BB0-21DB-4FBB-924B-A2357C3A8FB1}" presName="hierChild2" presStyleCnt="0"/>
      <dgm:spPr/>
    </dgm:pt>
    <dgm:pt modelId="{90A485FE-0870-4422-A7FD-C54C0DCE8F61}" type="pres">
      <dgm:prSet presAssocID="{88680CD3-3E39-4806-ABC6-F3FF4D56D210}" presName="Name10" presStyleLbl="parChTrans1D2" presStyleIdx="0" presStyleCnt="2"/>
      <dgm:spPr/>
    </dgm:pt>
    <dgm:pt modelId="{F0AEDC5D-1E90-41FA-845B-0FC3F58F985D}" type="pres">
      <dgm:prSet presAssocID="{CA0AD40F-32F6-4C68-BCF2-1221C10AFF1E}" presName="hierRoot2" presStyleCnt="0"/>
      <dgm:spPr/>
    </dgm:pt>
    <dgm:pt modelId="{0B8C9A90-6A57-4063-B3A7-306FEFBFD12C}" type="pres">
      <dgm:prSet presAssocID="{CA0AD40F-32F6-4C68-BCF2-1221C10AFF1E}" presName="composite2" presStyleCnt="0"/>
      <dgm:spPr/>
    </dgm:pt>
    <dgm:pt modelId="{1A14A8E1-3831-498F-90A8-AACACF7A1896}" type="pres">
      <dgm:prSet presAssocID="{CA0AD40F-32F6-4C68-BCF2-1221C10AFF1E}" presName="background2" presStyleLbl="node2" presStyleIdx="0" presStyleCnt="2"/>
      <dgm:spPr/>
    </dgm:pt>
    <dgm:pt modelId="{E4F08D49-859F-4F54-90E7-3855E5C17D1B}" type="pres">
      <dgm:prSet presAssocID="{CA0AD40F-32F6-4C68-BCF2-1221C10AFF1E}" presName="text2" presStyleLbl="fgAcc2" presStyleIdx="0" presStyleCnt="2" custScaleX="242266">
        <dgm:presLayoutVars>
          <dgm:chPref val="3"/>
        </dgm:presLayoutVars>
      </dgm:prSet>
      <dgm:spPr/>
    </dgm:pt>
    <dgm:pt modelId="{66C25662-23EF-4552-99F0-34BFA732C15C}" type="pres">
      <dgm:prSet presAssocID="{CA0AD40F-32F6-4C68-BCF2-1221C10AFF1E}" presName="hierChild3" presStyleCnt="0"/>
      <dgm:spPr/>
    </dgm:pt>
    <dgm:pt modelId="{9E3C6204-276E-4366-AA8C-4E25ED8C025F}" type="pres">
      <dgm:prSet presAssocID="{A58DB537-0096-49A1-B85C-77668DD290A2}" presName="Name17" presStyleLbl="parChTrans1D3" presStyleIdx="0" presStyleCnt="5"/>
      <dgm:spPr/>
    </dgm:pt>
    <dgm:pt modelId="{54E95BF9-F6A2-4E48-AA0A-A3B1CCD1DA55}" type="pres">
      <dgm:prSet presAssocID="{25611582-EC16-4D24-AE74-3856AD8FBFA1}" presName="hierRoot3" presStyleCnt="0"/>
      <dgm:spPr/>
    </dgm:pt>
    <dgm:pt modelId="{01B5AF57-0A23-4F60-A513-DB178EFE7923}" type="pres">
      <dgm:prSet presAssocID="{25611582-EC16-4D24-AE74-3856AD8FBFA1}" presName="composite3" presStyleCnt="0"/>
      <dgm:spPr/>
    </dgm:pt>
    <dgm:pt modelId="{42B4AFBB-9AD2-4FBB-BE22-73CC6B6E674E}" type="pres">
      <dgm:prSet presAssocID="{25611582-EC16-4D24-AE74-3856AD8FBFA1}" presName="background3" presStyleLbl="node3" presStyleIdx="0" presStyleCnt="5"/>
      <dgm:spPr/>
    </dgm:pt>
    <dgm:pt modelId="{0FE1377F-B062-43B1-902E-3D4A12BF48CC}" type="pres">
      <dgm:prSet presAssocID="{25611582-EC16-4D24-AE74-3856AD8FBFA1}" presName="text3" presStyleLbl="fgAcc3" presStyleIdx="0" presStyleCnt="5">
        <dgm:presLayoutVars>
          <dgm:chPref val="3"/>
        </dgm:presLayoutVars>
      </dgm:prSet>
      <dgm:spPr/>
    </dgm:pt>
    <dgm:pt modelId="{FFB1D3E6-CFB3-4AF0-8D19-9DE3C9324FD9}" type="pres">
      <dgm:prSet presAssocID="{25611582-EC16-4D24-AE74-3856AD8FBFA1}" presName="hierChild4" presStyleCnt="0"/>
      <dgm:spPr/>
    </dgm:pt>
    <dgm:pt modelId="{1B7562C1-7224-483A-8F8C-45173EDF7B77}" type="pres">
      <dgm:prSet presAssocID="{A58B3A6C-F81A-4894-8A3E-F5D080B8ECDF}" presName="Name17" presStyleLbl="parChTrans1D3" presStyleIdx="1" presStyleCnt="5"/>
      <dgm:spPr/>
    </dgm:pt>
    <dgm:pt modelId="{A76EB8C1-9ACB-4A0A-BE3E-95D7EFCEA8AC}" type="pres">
      <dgm:prSet presAssocID="{E6FEA08E-0D56-4D70-ABED-8FB70557CF8E}" presName="hierRoot3" presStyleCnt="0"/>
      <dgm:spPr/>
    </dgm:pt>
    <dgm:pt modelId="{483915EC-C762-4A88-A0B8-EA7E00E41FDF}" type="pres">
      <dgm:prSet presAssocID="{E6FEA08E-0D56-4D70-ABED-8FB70557CF8E}" presName="composite3" presStyleCnt="0"/>
      <dgm:spPr/>
    </dgm:pt>
    <dgm:pt modelId="{7B931A10-A4CE-41D8-AE8E-0168384595A1}" type="pres">
      <dgm:prSet presAssocID="{E6FEA08E-0D56-4D70-ABED-8FB70557CF8E}" presName="background3" presStyleLbl="node3" presStyleIdx="1" presStyleCnt="5"/>
      <dgm:spPr/>
    </dgm:pt>
    <dgm:pt modelId="{2745676A-55D0-42B9-8C9B-03F2C98AD1A5}" type="pres">
      <dgm:prSet presAssocID="{E6FEA08E-0D56-4D70-ABED-8FB70557CF8E}" presName="text3" presStyleLbl="fgAcc3" presStyleIdx="1" presStyleCnt="5">
        <dgm:presLayoutVars>
          <dgm:chPref val="3"/>
        </dgm:presLayoutVars>
      </dgm:prSet>
      <dgm:spPr/>
    </dgm:pt>
    <dgm:pt modelId="{667F54A4-FA18-4DC1-98FD-222DC054F97C}" type="pres">
      <dgm:prSet presAssocID="{E6FEA08E-0D56-4D70-ABED-8FB70557CF8E}" presName="hierChild4" presStyleCnt="0"/>
      <dgm:spPr/>
    </dgm:pt>
    <dgm:pt modelId="{C0C6C673-4770-4D49-A759-C88FE2140577}" type="pres">
      <dgm:prSet presAssocID="{64322811-BCE8-4FA3-B782-6CFE0076A09A}" presName="Name17" presStyleLbl="parChTrans1D3" presStyleIdx="2" presStyleCnt="5"/>
      <dgm:spPr/>
    </dgm:pt>
    <dgm:pt modelId="{EA9FCC92-8293-42F6-999B-4E8048B33563}" type="pres">
      <dgm:prSet presAssocID="{A174D7C8-6B5E-4246-BFBF-7A0070BA4D90}" presName="hierRoot3" presStyleCnt="0"/>
      <dgm:spPr/>
    </dgm:pt>
    <dgm:pt modelId="{20883E8D-D487-4A66-B4BC-4DDEAA0CAD72}" type="pres">
      <dgm:prSet presAssocID="{A174D7C8-6B5E-4246-BFBF-7A0070BA4D90}" presName="composite3" presStyleCnt="0"/>
      <dgm:spPr/>
    </dgm:pt>
    <dgm:pt modelId="{F2B96CE6-79A3-4848-A7DC-B955799ACDCD}" type="pres">
      <dgm:prSet presAssocID="{A174D7C8-6B5E-4246-BFBF-7A0070BA4D90}" presName="background3" presStyleLbl="node3" presStyleIdx="2" presStyleCnt="5"/>
      <dgm:spPr/>
    </dgm:pt>
    <dgm:pt modelId="{BAD8316B-21AB-4778-80A3-300B3A5A4ACB}" type="pres">
      <dgm:prSet presAssocID="{A174D7C8-6B5E-4246-BFBF-7A0070BA4D90}" presName="text3" presStyleLbl="fgAcc3" presStyleIdx="2" presStyleCnt="5">
        <dgm:presLayoutVars>
          <dgm:chPref val="3"/>
        </dgm:presLayoutVars>
      </dgm:prSet>
      <dgm:spPr/>
    </dgm:pt>
    <dgm:pt modelId="{8F505D99-71AC-4B60-B560-C999A0B5CD7B}" type="pres">
      <dgm:prSet presAssocID="{A174D7C8-6B5E-4246-BFBF-7A0070BA4D90}" presName="hierChild4" presStyleCnt="0"/>
      <dgm:spPr/>
    </dgm:pt>
    <dgm:pt modelId="{AA1D73D8-EFAC-4DE8-B86E-E46558715421}" type="pres">
      <dgm:prSet presAssocID="{62F0C291-CF83-4D01-B708-8A84400483F5}" presName="Name17" presStyleLbl="parChTrans1D3" presStyleIdx="3" presStyleCnt="5"/>
      <dgm:spPr/>
    </dgm:pt>
    <dgm:pt modelId="{CFD9B290-A896-46F5-B8CD-AB64057B5A42}" type="pres">
      <dgm:prSet presAssocID="{E7D9EEC4-8C6F-4CCB-A9F3-F09451E87EE1}" presName="hierRoot3" presStyleCnt="0"/>
      <dgm:spPr/>
    </dgm:pt>
    <dgm:pt modelId="{E5C49E3A-2EAE-4759-85EA-ED32C85FAD5C}" type="pres">
      <dgm:prSet presAssocID="{E7D9EEC4-8C6F-4CCB-A9F3-F09451E87EE1}" presName="composite3" presStyleCnt="0"/>
      <dgm:spPr/>
    </dgm:pt>
    <dgm:pt modelId="{0577EFF5-965C-45BD-AEE9-DB4AFD52DBDF}" type="pres">
      <dgm:prSet presAssocID="{E7D9EEC4-8C6F-4CCB-A9F3-F09451E87EE1}" presName="background3" presStyleLbl="node3" presStyleIdx="3" presStyleCnt="5"/>
      <dgm:spPr/>
    </dgm:pt>
    <dgm:pt modelId="{DCEFDFF1-A162-4C9B-A846-0D480F5A7057}" type="pres">
      <dgm:prSet presAssocID="{E7D9EEC4-8C6F-4CCB-A9F3-F09451E87EE1}" presName="text3" presStyleLbl="fgAcc3" presStyleIdx="3" presStyleCnt="5">
        <dgm:presLayoutVars>
          <dgm:chPref val="3"/>
        </dgm:presLayoutVars>
      </dgm:prSet>
      <dgm:spPr/>
    </dgm:pt>
    <dgm:pt modelId="{0061B24C-2E51-470C-9718-6D0143548251}" type="pres">
      <dgm:prSet presAssocID="{E7D9EEC4-8C6F-4CCB-A9F3-F09451E87EE1}" presName="hierChild4" presStyleCnt="0"/>
      <dgm:spPr/>
    </dgm:pt>
    <dgm:pt modelId="{78957088-1AEF-4E83-8181-7C6839B57D7F}" type="pres">
      <dgm:prSet presAssocID="{DA462E94-7E26-4EEB-8861-3E501E955AA0}" presName="Name17" presStyleLbl="parChTrans1D3" presStyleIdx="4" presStyleCnt="5"/>
      <dgm:spPr/>
    </dgm:pt>
    <dgm:pt modelId="{EF5CA046-7ED2-4857-AB98-3D62521E08B4}" type="pres">
      <dgm:prSet presAssocID="{A416DB0E-5C2D-4AF2-8557-62A9DAF22BF9}" presName="hierRoot3" presStyleCnt="0"/>
      <dgm:spPr/>
    </dgm:pt>
    <dgm:pt modelId="{12D9FBE8-2C87-4B5E-8E68-CB9DC76314CA}" type="pres">
      <dgm:prSet presAssocID="{A416DB0E-5C2D-4AF2-8557-62A9DAF22BF9}" presName="composite3" presStyleCnt="0"/>
      <dgm:spPr/>
    </dgm:pt>
    <dgm:pt modelId="{9CD7B3CF-1E15-4E24-B253-04706DA80FBF}" type="pres">
      <dgm:prSet presAssocID="{A416DB0E-5C2D-4AF2-8557-62A9DAF22BF9}" presName="background3" presStyleLbl="node3" presStyleIdx="4" presStyleCnt="5"/>
      <dgm:spPr/>
    </dgm:pt>
    <dgm:pt modelId="{EF73304F-99C0-4D30-9BB3-5E29A272B325}" type="pres">
      <dgm:prSet presAssocID="{A416DB0E-5C2D-4AF2-8557-62A9DAF22BF9}" presName="text3" presStyleLbl="fgAcc3" presStyleIdx="4" presStyleCnt="5">
        <dgm:presLayoutVars>
          <dgm:chPref val="3"/>
        </dgm:presLayoutVars>
      </dgm:prSet>
      <dgm:spPr/>
    </dgm:pt>
    <dgm:pt modelId="{6F6397DE-BFB6-4DCC-A2F4-071AF0AD16AF}" type="pres">
      <dgm:prSet presAssocID="{A416DB0E-5C2D-4AF2-8557-62A9DAF22BF9}" presName="hierChild4" presStyleCnt="0"/>
      <dgm:spPr/>
    </dgm:pt>
    <dgm:pt modelId="{784370BC-B1AA-4415-877E-DF76079FD87B}" type="pres">
      <dgm:prSet presAssocID="{597EAF6B-A257-4B0B-8DDF-B156A67C2025}" presName="Name10" presStyleLbl="parChTrans1D2" presStyleIdx="1" presStyleCnt="2"/>
      <dgm:spPr/>
    </dgm:pt>
    <dgm:pt modelId="{42AEDB89-1842-4B01-8CCB-F1B492C39AFC}" type="pres">
      <dgm:prSet presAssocID="{8373C865-4856-4CF3-A1DF-9D3A7135CC75}" presName="hierRoot2" presStyleCnt="0"/>
      <dgm:spPr/>
    </dgm:pt>
    <dgm:pt modelId="{F0EA3CD5-5CDF-4DC5-8918-D8090B4803B0}" type="pres">
      <dgm:prSet presAssocID="{8373C865-4856-4CF3-A1DF-9D3A7135CC75}" presName="composite2" presStyleCnt="0"/>
      <dgm:spPr/>
    </dgm:pt>
    <dgm:pt modelId="{C8380834-80ED-492D-9309-4B70A3059FD4}" type="pres">
      <dgm:prSet presAssocID="{8373C865-4856-4CF3-A1DF-9D3A7135CC75}" presName="background2" presStyleLbl="node2" presStyleIdx="1" presStyleCnt="2"/>
      <dgm:spPr/>
    </dgm:pt>
    <dgm:pt modelId="{60A9D8AC-6FA4-4707-922D-304250125895}" type="pres">
      <dgm:prSet presAssocID="{8373C865-4856-4CF3-A1DF-9D3A7135CC75}" presName="text2" presStyleLbl="fgAcc2" presStyleIdx="1" presStyleCnt="2" custScaleX="201080">
        <dgm:presLayoutVars>
          <dgm:chPref val="3"/>
        </dgm:presLayoutVars>
      </dgm:prSet>
      <dgm:spPr/>
    </dgm:pt>
    <dgm:pt modelId="{89CC4554-898D-4053-B5B2-B5CF3120659A}" type="pres">
      <dgm:prSet presAssocID="{8373C865-4856-4CF3-A1DF-9D3A7135CC75}" presName="hierChild3" presStyleCnt="0"/>
      <dgm:spPr/>
    </dgm:pt>
  </dgm:ptLst>
  <dgm:cxnLst>
    <dgm:cxn modelId="{7C34D70C-1E39-4E5E-8954-9C52EF4BE2A3}" type="presOf" srcId="{71E05938-F7F2-4E96-9911-7CA243804AEE}" destId="{A3F279E2-C80B-4FDC-AA7E-CDC378B81A2B}" srcOrd="0" destOrd="0" presId="urn:microsoft.com/office/officeart/2005/8/layout/hierarchy1"/>
    <dgm:cxn modelId="{1F52F52D-FBD0-4638-8B70-55449AA1E427}" type="presOf" srcId="{A58B3A6C-F81A-4894-8A3E-F5D080B8ECDF}" destId="{1B7562C1-7224-483A-8F8C-45173EDF7B77}" srcOrd="0" destOrd="0" presId="urn:microsoft.com/office/officeart/2005/8/layout/hierarchy1"/>
    <dgm:cxn modelId="{01321F35-917B-45C0-9199-937F256972C3}" type="presOf" srcId="{62F0C291-CF83-4D01-B708-8A84400483F5}" destId="{AA1D73D8-EFAC-4DE8-B86E-E46558715421}" srcOrd="0" destOrd="0" presId="urn:microsoft.com/office/officeart/2005/8/layout/hierarchy1"/>
    <dgm:cxn modelId="{EA135963-EC7B-48AF-983A-272C96CF76EE}" type="presOf" srcId="{E7D9EEC4-8C6F-4CCB-A9F3-F09451E87EE1}" destId="{DCEFDFF1-A162-4C9B-A846-0D480F5A7057}" srcOrd="0" destOrd="0" presId="urn:microsoft.com/office/officeart/2005/8/layout/hierarchy1"/>
    <dgm:cxn modelId="{C4EABC66-8D0C-41A1-A719-F43AC0C8E032}" type="presOf" srcId="{E6FEA08E-0D56-4D70-ABED-8FB70557CF8E}" destId="{2745676A-55D0-42B9-8C9B-03F2C98AD1A5}" srcOrd="0" destOrd="0" presId="urn:microsoft.com/office/officeart/2005/8/layout/hierarchy1"/>
    <dgm:cxn modelId="{16A89567-8959-43E9-BA5C-1B1E1E7DE1CE}" srcId="{CA0AD40F-32F6-4C68-BCF2-1221C10AFF1E}" destId="{E6FEA08E-0D56-4D70-ABED-8FB70557CF8E}" srcOrd="1" destOrd="0" parTransId="{A58B3A6C-F81A-4894-8A3E-F5D080B8ECDF}" sibTransId="{3B955DDF-76E1-46C4-A1C7-054C285E10AE}"/>
    <dgm:cxn modelId="{182CE96D-506B-4F67-A83C-BEE8F9D1F7A8}" type="presOf" srcId="{A58DB537-0096-49A1-B85C-77668DD290A2}" destId="{9E3C6204-276E-4366-AA8C-4E25ED8C025F}" srcOrd="0" destOrd="0" presId="urn:microsoft.com/office/officeart/2005/8/layout/hierarchy1"/>
    <dgm:cxn modelId="{8228834F-28DA-48A9-B7B5-DF6106E05DE5}" type="presOf" srcId="{8373C865-4856-4CF3-A1DF-9D3A7135CC75}" destId="{60A9D8AC-6FA4-4707-922D-304250125895}" srcOrd="0" destOrd="0" presId="urn:microsoft.com/office/officeart/2005/8/layout/hierarchy1"/>
    <dgm:cxn modelId="{38115E51-9A0D-4C95-8B9D-61FFCB6CE84B}" type="presOf" srcId="{DA462E94-7E26-4EEB-8861-3E501E955AA0}" destId="{78957088-1AEF-4E83-8181-7C6839B57D7F}" srcOrd="0" destOrd="0" presId="urn:microsoft.com/office/officeart/2005/8/layout/hierarchy1"/>
    <dgm:cxn modelId="{2D727A52-1D21-47E9-A22D-FD7291066AFF}" srcId="{658B7BB0-21DB-4FBB-924B-A2357C3A8FB1}" destId="{8373C865-4856-4CF3-A1DF-9D3A7135CC75}" srcOrd="1" destOrd="0" parTransId="{597EAF6B-A257-4B0B-8DDF-B156A67C2025}" sibTransId="{CF3F053F-DA13-40F9-9216-79E7CA92CE59}"/>
    <dgm:cxn modelId="{EA423C8F-6A4E-42F0-B406-3DA5FF35D09B}" srcId="{71E05938-F7F2-4E96-9911-7CA243804AEE}" destId="{658B7BB0-21DB-4FBB-924B-A2357C3A8FB1}" srcOrd="0" destOrd="0" parTransId="{65B5246A-539F-409F-9FEF-660E35B2AB00}" sibTransId="{212380CE-24C6-4389-B735-3F4092469A02}"/>
    <dgm:cxn modelId="{8F48A190-6B3D-4E11-AA59-C63DDA359FCC}" type="presOf" srcId="{597EAF6B-A257-4B0B-8DDF-B156A67C2025}" destId="{784370BC-B1AA-4415-877E-DF76079FD87B}" srcOrd="0" destOrd="0" presId="urn:microsoft.com/office/officeart/2005/8/layout/hierarchy1"/>
    <dgm:cxn modelId="{ADA21799-E46D-45EC-9D68-617FAD298B6E}" type="presOf" srcId="{CA0AD40F-32F6-4C68-BCF2-1221C10AFF1E}" destId="{E4F08D49-859F-4F54-90E7-3855E5C17D1B}" srcOrd="0" destOrd="0" presId="urn:microsoft.com/office/officeart/2005/8/layout/hierarchy1"/>
    <dgm:cxn modelId="{D693D8A0-2A09-4A1F-8075-81C49D059DE9}" srcId="{CA0AD40F-32F6-4C68-BCF2-1221C10AFF1E}" destId="{E7D9EEC4-8C6F-4CCB-A9F3-F09451E87EE1}" srcOrd="3" destOrd="0" parTransId="{62F0C291-CF83-4D01-B708-8A84400483F5}" sibTransId="{CA47F4E0-E874-45AA-9991-F80312061FF9}"/>
    <dgm:cxn modelId="{9214D4A4-7A3B-496E-B6E8-B9D6287B3198}" type="presOf" srcId="{88680CD3-3E39-4806-ABC6-F3FF4D56D210}" destId="{90A485FE-0870-4422-A7FD-C54C0DCE8F61}" srcOrd="0" destOrd="0" presId="urn:microsoft.com/office/officeart/2005/8/layout/hierarchy1"/>
    <dgm:cxn modelId="{C28C53A7-64A5-4996-9F59-C8951924BE17}" type="presOf" srcId="{658B7BB0-21DB-4FBB-924B-A2357C3A8FB1}" destId="{EAFB68C3-83C7-41C2-A7F5-7BCA1238BC7D}" srcOrd="0" destOrd="0" presId="urn:microsoft.com/office/officeart/2005/8/layout/hierarchy1"/>
    <dgm:cxn modelId="{84816BBF-A419-4FE1-A7C1-8A3E8B3F0C2E}" srcId="{CA0AD40F-32F6-4C68-BCF2-1221C10AFF1E}" destId="{A174D7C8-6B5E-4246-BFBF-7A0070BA4D90}" srcOrd="2" destOrd="0" parTransId="{64322811-BCE8-4FA3-B782-6CFE0076A09A}" sibTransId="{B299BFE4-D0BB-4BDB-8831-427EEF4A117F}"/>
    <dgm:cxn modelId="{78174DCA-A840-4517-9F6E-CD0535D3A1D3}" srcId="{CA0AD40F-32F6-4C68-BCF2-1221C10AFF1E}" destId="{A416DB0E-5C2D-4AF2-8557-62A9DAF22BF9}" srcOrd="4" destOrd="0" parTransId="{DA462E94-7E26-4EEB-8861-3E501E955AA0}" sibTransId="{6E41B492-EE24-4E90-AFEF-E83190F454EE}"/>
    <dgm:cxn modelId="{B85AC7CD-F6A9-4CC8-A8B8-CA088FC5464C}" type="presOf" srcId="{64322811-BCE8-4FA3-B782-6CFE0076A09A}" destId="{C0C6C673-4770-4D49-A759-C88FE2140577}" srcOrd="0" destOrd="0" presId="urn:microsoft.com/office/officeart/2005/8/layout/hierarchy1"/>
    <dgm:cxn modelId="{C70734D8-BF31-4A80-860E-3B2859EACE49}" srcId="{658B7BB0-21DB-4FBB-924B-A2357C3A8FB1}" destId="{CA0AD40F-32F6-4C68-BCF2-1221C10AFF1E}" srcOrd="0" destOrd="0" parTransId="{88680CD3-3E39-4806-ABC6-F3FF4D56D210}" sibTransId="{47D25A8A-1C7A-4BCD-8934-9FF373856D5A}"/>
    <dgm:cxn modelId="{D140BDDA-3466-46FD-8631-049DDDF7C313}" type="presOf" srcId="{25611582-EC16-4D24-AE74-3856AD8FBFA1}" destId="{0FE1377F-B062-43B1-902E-3D4A12BF48CC}" srcOrd="0" destOrd="0" presId="urn:microsoft.com/office/officeart/2005/8/layout/hierarchy1"/>
    <dgm:cxn modelId="{75E973EC-A351-4ACC-9726-6A2D0BBDE653}" type="presOf" srcId="{A174D7C8-6B5E-4246-BFBF-7A0070BA4D90}" destId="{BAD8316B-21AB-4778-80A3-300B3A5A4ACB}" srcOrd="0" destOrd="0" presId="urn:microsoft.com/office/officeart/2005/8/layout/hierarchy1"/>
    <dgm:cxn modelId="{3B11A1F8-A9EE-4E57-B2EE-64FB98E0B079}" type="presOf" srcId="{A416DB0E-5C2D-4AF2-8557-62A9DAF22BF9}" destId="{EF73304F-99C0-4D30-9BB3-5E29A272B325}" srcOrd="0" destOrd="0" presId="urn:microsoft.com/office/officeart/2005/8/layout/hierarchy1"/>
    <dgm:cxn modelId="{5A0926FF-ADAE-4CCA-8333-B9358A07B1E6}" srcId="{CA0AD40F-32F6-4C68-BCF2-1221C10AFF1E}" destId="{25611582-EC16-4D24-AE74-3856AD8FBFA1}" srcOrd="0" destOrd="0" parTransId="{A58DB537-0096-49A1-B85C-77668DD290A2}" sibTransId="{BDF915FC-E81D-40B6-B187-983C00660CB7}"/>
    <dgm:cxn modelId="{92981CAC-5E47-4117-BED6-22018DE36B97}" type="presParOf" srcId="{A3F279E2-C80B-4FDC-AA7E-CDC378B81A2B}" destId="{79A381DF-6468-40F1-9809-055B248A005E}" srcOrd="0" destOrd="0" presId="urn:microsoft.com/office/officeart/2005/8/layout/hierarchy1"/>
    <dgm:cxn modelId="{A1A90CE8-E400-4066-BD99-1AB1B65CE9D4}" type="presParOf" srcId="{79A381DF-6468-40F1-9809-055B248A005E}" destId="{CEE6CFFF-172D-4362-9DBF-A57F2C542465}" srcOrd="0" destOrd="0" presId="urn:microsoft.com/office/officeart/2005/8/layout/hierarchy1"/>
    <dgm:cxn modelId="{109342B1-1461-46BA-9340-C7C6D5D04A03}" type="presParOf" srcId="{CEE6CFFF-172D-4362-9DBF-A57F2C542465}" destId="{DDC1217B-82D1-4017-B2ED-80789B4CFA45}" srcOrd="0" destOrd="0" presId="urn:microsoft.com/office/officeart/2005/8/layout/hierarchy1"/>
    <dgm:cxn modelId="{E301DA05-5B5E-45FE-8195-B052AB17F9DD}" type="presParOf" srcId="{CEE6CFFF-172D-4362-9DBF-A57F2C542465}" destId="{EAFB68C3-83C7-41C2-A7F5-7BCA1238BC7D}" srcOrd="1" destOrd="0" presId="urn:microsoft.com/office/officeart/2005/8/layout/hierarchy1"/>
    <dgm:cxn modelId="{49E9128C-FBDA-47D6-A857-6145E37D443D}" type="presParOf" srcId="{79A381DF-6468-40F1-9809-055B248A005E}" destId="{C2991B36-5BD0-4493-8C1C-4DCF13A5A57F}" srcOrd="1" destOrd="0" presId="urn:microsoft.com/office/officeart/2005/8/layout/hierarchy1"/>
    <dgm:cxn modelId="{A2926161-12B0-4CD5-BEB6-EA15DB1697AA}" type="presParOf" srcId="{C2991B36-5BD0-4493-8C1C-4DCF13A5A57F}" destId="{90A485FE-0870-4422-A7FD-C54C0DCE8F61}" srcOrd="0" destOrd="0" presId="urn:microsoft.com/office/officeart/2005/8/layout/hierarchy1"/>
    <dgm:cxn modelId="{7E2AA811-D6E7-4804-9AAF-D5F56568419C}" type="presParOf" srcId="{C2991B36-5BD0-4493-8C1C-4DCF13A5A57F}" destId="{F0AEDC5D-1E90-41FA-845B-0FC3F58F985D}" srcOrd="1" destOrd="0" presId="urn:microsoft.com/office/officeart/2005/8/layout/hierarchy1"/>
    <dgm:cxn modelId="{A033D04F-C8F0-4EAF-B3D2-47502031D40F}" type="presParOf" srcId="{F0AEDC5D-1E90-41FA-845B-0FC3F58F985D}" destId="{0B8C9A90-6A57-4063-B3A7-306FEFBFD12C}" srcOrd="0" destOrd="0" presId="urn:microsoft.com/office/officeart/2005/8/layout/hierarchy1"/>
    <dgm:cxn modelId="{DC45F067-04DC-46F8-B651-FBC9C903B88A}" type="presParOf" srcId="{0B8C9A90-6A57-4063-B3A7-306FEFBFD12C}" destId="{1A14A8E1-3831-498F-90A8-AACACF7A1896}" srcOrd="0" destOrd="0" presId="urn:microsoft.com/office/officeart/2005/8/layout/hierarchy1"/>
    <dgm:cxn modelId="{E75CB72A-205F-44DC-8F53-EAFF4AF84C36}" type="presParOf" srcId="{0B8C9A90-6A57-4063-B3A7-306FEFBFD12C}" destId="{E4F08D49-859F-4F54-90E7-3855E5C17D1B}" srcOrd="1" destOrd="0" presId="urn:microsoft.com/office/officeart/2005/8/layout/hierarchy1"/>
    <dgm:cxn modelId="{69E29B60-C7EB-4737-8AD0-D78D46881751}" type="presParOf" srcId="{F0AEDC5D-1E90-41FA-845B-0FC3F58F985D}" destId="{66C25662-23EF-4552-99F0-34BFA732C15C}" srcOrd="1" destOrd="0" presId="urn:microsoft.com/office/officeart/2005/8/layout/hierarchy1"/>
    <dgm:cxn modelId="{D1032987-C867-4AAA-B5B5-AD70DA847D4B}" type="presParOf" srcId="{66C25662-23EF-4552-99F0-34BFA732C15C}" destId="{9E3C6204-276E-4366-AA8C-4E25ED8C025F}" srcOrd="0" destOrd="0" presId="urn:microsoft.com/office/officeart/2005/8/layout/hierarchy1"/>
    <dgm:cxn modelId="{7EDBFE64-DD26-4BBA-ACBD-BB4CAA4DAD18}" type="presParOf" srcId="{66C25662-23EF-4552-99F0-34BFA732C15C}" destId="{54E95BF9-F6A2-4E48-AA0A-A3B1CCD1DA55}" srcOrd="1" destOrd="0" presId="urn:microsoft.com/office/officeart/2005/8/layout/hierarchy1"/>
    <dgm:cxn modelId="{435FE30E-A7E4-4E53-BBBF-9081C9C04FFE}" type="presParOf" srcId="{54E95BF9-F6A2-4E48-AA0A-A3B1CCD1DA55}" destId="{01B5AF57-0A23-4F60-A513-DB178EFE7923}" srcOrd="0" destOrd="0" presId="urn:microsoft.com/office/officeart/2005/8/layout/hierarchy1"/>
    <dgm:cxn modelId="{A1920B13-4544-4A40-8FF1-2DB32743C04A}" type="presParOf" srcId="{01B5AF57-0A23-4F60-A513-DB178EFE7923}" destId="{42B4AFBB-9AD2-4FBB-BE22-73CC6B6E674E}" srcOrd="0" destOrd="0" presId="urn:microsoft.com/office/officeart/2005/8/layout/hierarchy1"/>
    <dgm:cxn modelId="{2944E414-8D73-4B79-94A4-5A373D10893A}" type="presParOf" srcId="{01B5AF57-0A23-4F60-A513-DB178EFE7923}" destId="{0FE1377F-B062-43B1-902E-3D4A12BF48CC}" srcOrd="1" destOrd="0" presId="urn:microsoft.com/office/officeart/2005/8/layout/hierarchy1"/>
    <dgm:cxn modelId="{F3F90918-F97F-42DC-92DA-8224E33DC525}" type="presParOf" srcId="{54E95BF9-F6A2-4E48-AA0A-A3B1CCD1DA55}" destId="{FFB1D3E6-CFB3-4AF0-8D19-9DE3C9324FD9}" srcOrd="1" destOrd="0" presId="urn:microsoft.com/office/officeart/2005/8/layout/hierarchy1"/>
    <dgm:cxn modelId="{DDE1C3C1-6E38-4442-BC64-94DB0825BC7B}" type="presParOf" srcId="{66C25662-23EF-4552-99F0-34BFA732C15C}" destId="{1B7562C1-7224-483A-8F8C-45173EDF7B77}" srcOrd="2" destOrd="0" presId="urn:microsoft.com/office/officeart/2005/8/layout/hierarchy1"/>
    <dgm:cxn modelId="{8CDF0FE0-01B3-41B3-AA20-23483E9E8B35}" type="presParOf" srcId="{66C25662-23EF-4552-99F0-34BFA732C15C}" destId="{A76EB8C1-9ACB-4A0A-BE3E-95D7EFCEA8AC}" srcOrd="3" destOrd="0" presId="urn:microsoft.com/office/officeart/2005/8/layout/hierarchy1"/>
    <dgm:cxn modelId="{DF97CB7C-45D7-462F-8CFB-70869B46A08B}" type="presParOf" srcId="{A76EB8C1-9ACB-4A0A-BE3E-95D7EFCEA8AC}" destId="{483915EC-C762-4A88-A0B8-EA7E00E41FDF}" srcOrd="0" destOrd="0" presId="urn:microsoft.com/office/officeart/2005/8/layout/hierarchy1"/>
    <dgm:cxn modelId="{345A617F-70CB-4574-BA4B-586DA323F113}" type="presParOf" srcId="{483915EC-C762-4A88-A0B8-EA7E00E41FDF}" destId="{7B931A10-A4CE-41D8-AE8E-0168384595A1}" srcOrd="0" destOrd="0" presId="urn:microsoft.com/office/officeart/2005/8/layout/hierarchy1"/>
    <dgm:cxn modelId="{6D8DD9C7-5973-464F-A2EE-D877D42A8385}" type="presParOf" srcId="{483915EC-C762-4A88-A0B8-EA7E00E41FDF}" destId="{2745676A-55D0-42B9-8C9B-03F2C98AD1A5}" srcOrd="1" destOrd="0" presId="urn:microsoft.com/office/officeart/2005/8/layout/hierarchy1"/>
    <dgm:cxn modelId="{76E06020-535E-4D50-AEC5-7B33BC4A9DE7}" type="presParOf" srcId="{A76EB8C1-9ACB-4A0A-BE3E-95D7EFCEA8AC}" destId="{667F54A4-FA18-4DC1-98FD-222DC054F97C}" srcOrd="1" destOrd="0" presId="urn:microsoft.com/office/officeart/2005/8/layout/hierarchy1"/>
    <dgm:cxn modelId="{E75EC83D-9A3D-4A4F-8E6E-445783E0D1F4}" type="presParOf" srcId="{66C25662-23EF-4552-99F0-34BFA732C15C}" destId="{C0C6C673-4770-4D49-A759-C88FE2140577}" srcOrd="4" destOrd="0" presId="urn:microsoft.com/office/officeart/2005/8/layout/hierarchy1"/>
    <dgm:cxn modelId="{957B797A-983D-4F34-B142-C28B884E5AFD}" type="presParOf" srcId="{66C25662-23EF-4552-99F0-34BFA732C15C}" destId="{EA9FCC92-8293-42F6-999B-4E8048B33563}" srcOrd="5" destOrd="0" presId="urn:microsoft.com/office/officeart/2005/8/layout/hierarchy1"/>
    <dgm:cxn modelId="{BF416B3D-98F1-4DAE-B58D-8D6FEC3B56EC}" type="presParOf" srcId="{EA9FCC92-8293-42F6-999B-4E8048B33563}" destId="{20883E8D-D487-4A66-B4BC-4DDEAA0CAD72}" srcOrd="0" destOrd="0" presId="urn:microsoft.com/office/officeart/2005/8/layout/hierarchy1"/>
    <dgm:cxn modelId="{DA6D39AB-F493-4C39-A5F3-D46B2D6B97C4}" type="presParOf" srcId="{20883E8D-D487-4A66-B4BC-4DDEAA0CAD72}" destId="{F2B96CE6-79A3-4848-A7DC-B955799ACDCD}" srcOrd="0" destOrd="0" presId="urn:microsoft.com/office/officeart/2005/8/layout/hierarchy1"/>
    <dgm:cxn modelId="{2EAAF016-5B88-4EAD-AE05-420145565CB4}" type="presParOf" srcId="{20883E8D-D487-4A66-B4BC-4DDEAA0CAD72}" destId="{BAD8316B-21AB-4778-80A3-300B3A5A4ACB}" srcOrd="1" destOrd="0" presId="urn:microsoft.com/office/officeart/2005/8/layout/hierarchy1"/>
    <dgm:cxn modelId="{55C409C8-C4E1-43F6-A9EA-B638F6A986DF}" type="presParOf" srcId="{EA9FCC92-8293-42F6-999B-4E8048B33563}" destId="{8F505D99-71AC-4B60-B560-C999A0B5CD7B}" srcOrd="1" destOrd="0" presId="urn:microsoft.com/office/officeart/2005/8/layout/hierarchy1"/>
    <dgm:cxn modelId="{7BDAFB84-BF91-47E0-9BC5-10E616D4E315}" type="presParOf" srcId="{66C25662-23EF-4552-99F0-34BFA732C15C}" destId="{AA1D73D8-EFAC-4DE8-B86E-E46558715421}" srcOrd="6" destOrd="0" presId="urn:microsoft.com/office/officeart/2005/8/layout/hierarchy1"/>
    <dgm:cxn modelId="{14800C46-1453-4261-B231-950FAB21D302}" type="presParOf" srcId="{66C25662-23EF-4552-99F0-34BFA732C15C}" destId="{CFD9B290-A896-46F5-B8CD-AB64057B5A42}" srcOrd="7" destOrd="0" presId="urn:microsoft.com/office/officeart/2005/8/layout/hierarchy1"/>
    <dgm:cxn modelId="{0A60132F-F487-458A-A172-1BE0A448EF8E}" type="presParOf" srcId="{CFD9B290-A896-46F5-B8CD-AB64057B5A42}" destId="{E5C49E3A-2EAE-4759-85EA-ED32C85FAD5C}" srcOrd="0" destOrd="0" presId="urn:microsoft.com/office/officeart/2005/8/layout/hierarchy1"/>
    <dgm:cxn modelId="{8777BFC1-9675-4E3C-90FF-2BAC050E3B3D}" type="presParOf" srcId="{E5C49E3A-2EAE-4759-85EA-ED32C85FAD5C}" destId="{0577EFF5-965C-45BD-AEE9-DB4AFD52DBDF}" srcOrd="0" destOrd="0" presId="urn:microsoft.com/office/officeart/2005/8/layout/hierarchy1"/>
    <dgm:cxn modelId="{0B1BE1F2-F07C-4300-88D2-D8C08BC5AE44}" type="presParOf" srcId="{E5C49E3A-2EAE-4759-85EA-ED32C85FAD5C}" destId="{DCEFDFF1-A162-4C9B-A846-0D480F5A7057}" srcOrd="1" destOrd="0" presId="urn:microsoft.com/office/officeart/2005/8/layout/hierarchy1"/>
    <dgm:cxn modelId="{7261221F-3DD1-4833-9DC9-C80839FE7FE1}" type="presParOf" srcId="{CFD9B290-A896-46F5-B8CD-AB64057B5A42}" destId="{0061B24C-2E51-470C-9718-6D0143548251}" srcOrd="1" destOrd="0" presId="urn:microsoft.com/office/officeart/2005/8/layout/hierarchy1"/>
    <dgm:cxn modelId="{D0654399-E0F7-4E56-BADF-F58B0BC7F123}" type="presParOf" srcId="{66C25662-23EF-4552-99F0-34BFA732C15C}" destId="{78957088-1AEF-4E83-8181-7C6839B57D7F}" srcOrd="8" destOrd="0" presId="urn:microsoft.com/office/officeart/2005/8/layout/hierarchy1"/>
    <dgm:cxn modelId="{C14F62F7-E77E-4B16-93B7-A4485C752581}" type="presParOf" srcId="{66C25662-23EF-4552-99F0-34BFA732C15C}" destId="{EF5CA046-7ED2-4857-AB98-3D62521E08B4}" srcOrd="9" destOrd="0" presId="urn:microsoft.com/office/officeart/2005/8/layout/hierarchy1"/>
    <dgm:cxn modelId="{F73F753D-035F-4D76-9E6C-99E1C90C1977}" type="presParOf" srcId="{EF5CA046-7ED2-4857-AB98-3D62521E08B4}" destId="{12D9FBE8-2C87-4B5E-8E68-CB9DC76314CA}" srcOrd="0" destOrd="0" presId="urn:microsoft.com/office/officeart/2005/8/layout/hierarchy1"/>
    <dgm:cxn modelId="{060A76DF-1BFC-4C2A-9AEE-0853906ED24B}" type="presParOf" srcId="{12D9FBE8-2C87-4B5E-8E68-CB9DC76314CA}" destId="{9CD7B3CF-1E15-4E24-B253-04706DA80FBF}" srcOrd="0" destOrd="0" presId="urn:microsoft.com/office/officeart/2005/8/layout/hierarchy1"/>
    <dgm:cxn modelId="{A2C8BD36-3FF0-4C69-8B07-75C785C2BC02}" type="presParOf" srcId="{12D9FBE8-2C87-4B5E-8E68-CB9DC76314CA}" destId="{EF73304F-99C0-4D30-9BB3-5E29A272B325}" srcOrd="1" destOrd="0" presId="urn:microsoft.com/office/officeart/2005/8/layout/hierarchy1"/>
    <dgm:cxn modelId="{BE4A3F93-A0DB-43D4-92FE-4559DCA8F5DA}" type="presParOf" srcId="{EF5CA046-7ED2-4857-AB98-3D62521E08B4}" destId="{6F6397DE-BFB6-4DCC-A2F4-071AF0AD16AF}" srcOrd="1" destOrd="0" presId="urn:microsoft.com/office/officeart/2005/8/layout/hierarchy1"/>
    <dgm:cxn modelId="{72DB3B38-CD7B-4440-8D13-6DA771B86F9D}" type="presParOf" srcId="{C2991B36-5BD0-4493-8C1C-4DCF13A5A57F}" destId="{784370BC-B1AA-4415-877E-DF76079FD87B}" srcOrd="2" destOrd="0" presId="urn:microsoft.com/office/officeart/2005/8/layout/hierarchy1"/>
    <dgm:cxn modelId="{33696C00-5920-498C-8D8E-D101F6B6D0D1}" type="presParOf" srcId="{C2991B36-5BD0-4493-8C1C-4DCF13A5A57F}" destId="{42AEDB89-1842-4B01-8CCB-F1B492C39AFC}" srcOrd="3" destOrd="0" presId="urn:microsoft.com/office/officeart/2005/8/layout/hierarchy1"/>
    <dgm:cxn modelId="{72D81CD1-FAFF-40C1-A031-7217AC06FE9B}" type="presParOf" srcId="{42AEDB89-1842-4B01-8CCB-F1B492C39AFC}" destId="{F0EA3CD5-5CDF-4DC5-8918-D8090B4803B0}" srcOrd="0" destOrd="0" presId="urn:microsoft.com/office/officeart/2005/8/layout/hierarchy1"/>
    <dgm:cxn modelId="{976E9F40-E4DE-4F4F-904A-6864B23B4128}" type="presParOf" srcId="{F0EA3CD5-5CDF-4DC5-8918-D8090B4803B0}" destId="{C8380834-80ED-492D-9309-4B70A3059FD4}" srcOrd="0" destOrd="0" presId="urn:microsoft.com/office/officeart/2005/8/layout/hierarchy1"/>
    <dgm:cxn modelId="{136B2C39-B781-452C-A4D6-8736CB4A7309}" type="presParOf" srcId="{F0EA3CD5-5CDF-4DC5-8918-D8090B4803B0}" destId="{60A9D8AC-6FA4-4707-922D-304250125895}" srcOrd="1" destOrd="0" presId="urn:microsoft.com/office/officeart/2005/8/layout/hierarchy1"/>
    <dgm:cxn modelId="{EF592A2C-7684-4EA0-8AA1-0A8134B155E6}" type="presParOf" srcId="{42AEDB89-1842-4B01-8CCB-F1B492C39AFC}" destId="{89CC4554-898D-4053-B5B2-B5CF3120659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D7BD2-D7A1-475E-AC32-E3E899643A16}">
      <dsp:nvSpPr>
        <dsp:cNvPr id="0" name=""/>
        <dsp:cNvSpPr/>
      </dsp:nvSpPr>
      <dsp:spPr>
        <a:xfrm>
          <a:off x="0" y="0"/>
          <a:ext cx="5703033" cy="1172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Клас машин</a:t>
          </a:r>
        </a:p>
      </dsp:txBody>
      <dsp:txXfrm>
        <a:off x="34335" y="34335"/>
        <a:ext cx="4338982" cy="1103620"/>
      </dsp:txXfrm>
    </dsp:sp>
    <dsp:sp modelId="{EAD2DCA6-4B71-4FE7-AEFF-06908B86CC2B}">
      <dsp:nvSpPr>
        <dsp:cNvPr id="0" name=""/>
        <dsp:cNvSpPr/>
      </dsp:nvSpPr>
      <dsp:spPr>
        <a:xfrm>
          <a:off x="477629" y="1385433"/>
          <a:ext cx="5703033" cy="1172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Групи</a:t>
          </a:r>
        </a:p>
      </dsp:txBody>
      <dsp:txXfrm>
        <a:off x="511964" y="1419768"/>
        <a:ext cx="4394745" cy="1103620"/>
      </dsp:txXfrm>
    </dsp:sp>
    <dsp:sp modelId="{DFC1E394-2B6E-4D6F-A527-A9C27F4FF555}">
      <dsp:nvSpPr>
        <dsp:cNvPr id="0" name=""/>
        <dsp:cNvSpPr/>
      </dsp:nvSpPr>
      <dsp:spPr>
        <a:xfrm>
          <a:off x="720093" y="2664294"/>
          <a:ext cx="6159105" cy="1385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Типи</a:t>
          </a: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 відрізняються не характером виконуваної роботи, а тільки конструкцією машини або вузлів. </a:t>
          </a:r>
        </a:p>
      </dsp:txBody>
      <dsp:txXfrm>
        <a:off x="760671" y="2704872"/>
        <a:ext cx="4746898" cy="1304280"/>
      </dsp:txXfrm>
    </dsp:sp>
    <dsp:sp modelId="{52A24208-3390-4FAF-BDFA-FF3941E22EB3}">
      <dsp:nvSpPr>
        <dsp:cNvPr id="0" name=""/>
        <dsp:cNvSpPr/>
      </dsp:nvSpPr>
      <dsp:spPr>
        <a:xfrm>
          <a:off x="1425758" y="4156301"/>
          <a:ext cx="5703033" cy="1172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Типорозміри</a:t>
          </a: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 відрізняються за параметрами, але співпадають по конструкції.</a:t>
          </a:r>
        </a:p>
      </dsp:txBody>
      <dsp:txXfrm>
        <a:off x="1460093" y="4190636"/>
        <a:ext cx="4394745" cy="1103620"/>
      </dsp:txXfrm>
    </dsp:sp>
    <dsp:sp modelId="{A02F27F3-864D-478A-AEFD-DCF7E2EE05E8}">
      <dsp:nvSpPr>
        <dsp:cNvPr id="0" name=""/>
        <dsp:cNvSpPr/>
      </dsp:nvSpPr>
      <dsp:spPr>
        <a:xfrm>
          <a:off x="4941044" y="897867"/>
          <a:ext cx="761988" cy="76198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3400" kern="1200"/>
        </a:p>
      </dsp:txBody>
      <dsp:txXfrm>
        <a:off x="5112491" y="897867"/>
        <a:ext cx="419094" cy="573396"/>
      </dsp:txXfrm>
    </dsp:sp>
    <dsp:sp modelId="{B4C13B73-FF35-4B30-A9B0-65AD0E300EB7}">
      <dsp:nvSpPr>
        <dsp:cNvPr id="0" name=""/>
        <dsp:cNvSpPr/>
      </dsp:nvSpPr>
      <dsp:spPr>
        <a:xfrm>
          <a:off x="5418674" y="2283301"/>
          <a:ext cx="761988" cy="76198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3400" kern="1200"/>
        </a:p>
      </dsp:txBody>
      <dsp:txXfrm>
        <a:off x="5590121" y="2283301"/>
        <a:ext cx="419094" cy="573396"/>
      </dsp:txXfrm>
    </dsp:sp>
    <dsp:sp modelId="{3A73A56F-0EF4-4D6B-A086-4EBABD114B26}">
      <dsp:nvSpPr>
        <dsp:cNvPr id="0" name=""/>
        <dsp:cNvSpPr/>
      </dsp:nvSpPr>
      <dsp:spPr>
        <a:xfrm>
          <a:off x="5889174" y="3668735"/>
          <a:ext cx="761988" cy="76198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3400" kern="1200"/>
        </a:p>
      </dsp:txBody>
      <dsp:txXfrm>
        <a:off x="6060621" y="3668735"/>
        <a:ext cx="419094" cy="573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370BC-B1AA-4415-877E-DF76079FD87B}">
      <dsp:nvSpPr>
        <dsp:cNvPr id="0" name=""/>
        <dsp:cNvSpPr/>
      </dsp:nvSpPr>
      <dsp:spPr>
        <a:xfrm>
          <a:off x="5179876" y="1419887"/>
          <a:ext cx="1686466" cy="370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50"/>
              </a:lnTo>
              <a:lnTo>
                <a:pt x="1686466" y="252750"/>
              </a:lnTo>
              <a:lnTo>
                <a:pt x="1686466" y="3708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957088-1AEF-4E83-8181-7C6839B57D7F}">
      <dsp:nvSpPr>
        <dsp:cNvPr id="0" name=""/>
        <dsp:cNvSpPr/>
      </dsp:nvSpPr>
      <dsp:spPr>
        <a:xfrm>
          <a:off x="3756025" y="2600573"/>
          <a:ext cx="3117320" cy="370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50"/>
              </a:lnTo>
              <a:lnTo>
                <a:pt x="3117320" y="252750"/>
              </a:lnTo>
              <a:lnTo>
                <a:pt x="3117320" y="3708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1D73D8-EFAC-4DE8-B86E-E46558715421}">
      <dsp:nvSpPr>
        <dsp:cNvPr id="0" name=""/>
        <dsp:cNvSpPr/>
      </dsp:nvSpPr>
      <dsp:spPr>
        <a:xfrm>
          <a:off x="3756025" y="2600573"/>
          <a:ext cx="1558660" cy="370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50"/>
              </a:lnTo>
              <a:lnTo>
                <a:pt x="1558660" y="252750"/>
              </a:lnTo>
              <a:lnTo>
                <a:pt x="1558660" y="3708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C6C673-4770-4D49-A759-C88FE2140577}">
      <dsp:nvSpPr>
        <dsp:cNvPr id="0" name=""/>
        <dsp:cNvSpPr/>
      </dsp:nvSpPr>
      <dsp:spPr>
        <a:xfrm>
          <a:off x="3710305" y="2600573"/>
          <a:ext cx="91440" cy="3708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08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562C1-7224-483A-8F8C-45173EDF7B77}">
      <dsp:nvSpPr>
        <dsp:cNvPr id="0" name=""/>
        <dsp:cNvSpPr/>
      </dsp:nvSpPr>
      <dsp:spPr>
        <a:xfrm>
          <a:off x="2197365" y="2600573"/>
          <a:ext cx="1558660" cy="370890"/>
        </a:xfrm>
        <a:custGeom>
          <a:avLst/>
          <a:gdLst/>
          <a:ahLst/>
          <a:cxnLst/>
          <a:rect l="0" t="0" r="0" b="0"/>
          <a:pathLst>
            <a:path>
              <a:moveTo>
                <a:pt x="1558660" y="0"/>
              </a:moveTo>
              <a:lnTo>
                <a:pt x="1558660" y="252750"/>
              </a:lnTo>
              <a:lnTo>
                <a:pt x="0" y="252750"/>
              </a:lnTo>
              <a:lnTo>
                <a:pt x="0" y="3708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3C6204-276E-4366-AA8C-4E25ED8C025F}">
      <dsp:nvSpPr>
        <dsp:cNvPr id="0" name=""/>
        <dsp:cNvSpPr/>
      </dsp:nvSpPr>
      <dsp:spPr>
        <a:xfrm>
          <a:off x="638704" y="2600573"/>
          <a:ext cx="3117320" cy="370890"/>
        </a:xfrm>
        <a:custGeom>
          <a:avLst/>
          <a:gdLst/>
          <a:ahLst/>
          <a:cxnLst/>
          <a:rect l="0" t="0" r="0" b="0"/>
          <a:pathLst>
            <a:path>
              <a:moveTo>
                <a:pt x="3117320" y="0"/>
              </a:moveTo>
              <a:lnTo>
                <a:pt x="3117320" y="252750"/>
              </a:lnTo>
              <a:lnTo>
                <a:pt x="0" y="252750"/>
              </a:lnTo>
              <a:lnTo>
                <a:pt x="0" y="3708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485FE-0870-4422-A7FD-C54C0DCE8F61}">
      <dsp:nvSpPr>
        <dsp:cNvPr id="0" name=""/>
        <dsp:cNvSpPr/>
      </dsp:nvSpPr>
      <dsp:spPr>
        <a:xfrm>
          <a:off x="3756025" y="1419887"/>
          <a:ext cx="1423850" cy="370890"/>
        </a:xfrm>
        <a:custGeom>
          <a:avLst/>
          <a:gdLst/>
          <a:ahLst/>
          <a:cxnLst/>
          <a:rect l="0" t="0" r="0" b="0"/>
          <a:pathLst>
            <a:path>
              <a:moveTo>
                <a:pt x="1423850" y="0"/>
              </a:moveTo>
              <a:lnTo>
                <a:pt x="1423850" y="252750"/>
              </a:lnTo>
              <a:lnTo>
                <a:pt x="0" y="252750"/>
              </a:lnTo>
              <a:lnTo>
                <a:pt x="0" y="3708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1217B-82D1-4017-B2ED-80789B4CFA45}">
      <dsp:nvSpPr>
        <dsp:cNvPr id="0" name=""/>
        <dsp:cNvSpPr/>
      </dsp:nvSpPr>
      <dsp:spPr>
        <a:xfrm>
          <a:off x="3819171" y="610092"/>
          <a:ext cx="2721408" cy="809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FB68C3-83C7-41C2-A7F5-7BCA1238BC7D}">
      <dsp:nvSpPr>
        <dsp:cNvPr id="0" name=""/>
        <dsp:cNvSpPr/>
      </dsp:nvSpPr>
      <dsp:spPr>
        <a:xfrm>
          <a:off x="3960868" y="744704"/>
          <a:ext cx="2721408" cy="809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Клас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: виймально-навантажувальні машини </a:t>
          </a:r>
        </a:p>
      </dsp:txBody>
      <dsp:txXfrm>
        <a:off x="3984586" y="768422"/>
        <a:ext cx="2673972" cy="762358"/>
      </dsp:txXfrm>
    </dsp:sp>
    <dsp:sp modelId="{1A14A8E1-3831-498F-90A8-AACACF7A1896}">
      <dsp:nvSpPr>
        <dsp:cNvPr id="0" name=""/>
        <dsp:cNvSpPr/>
      </dsp:nvSpPr>
      <dsp:spPr>
        <a:xfrm>
          <a:off x="2211255" y="1790778"/>
          <a:ext cx="3089539" cy="809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F08D49-859F-4F54-90E7-3855E5C17D1B}">
      <dsp:nvSpPr>
        <dsp:cNvPr id="0" name=""/>
        <dsp:cNvSpPr/>
      </dsp:nvSpPr>
      <dsp:spPr>
        <a:xfrm>
          <a:off x="2352952" y="1925389"/>
          <a:ext cx="3089539" cy="809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Група: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 одноковшеві екскаватори</a:t>
          </a:r>
        </a:p>
      </dsp:txBody>
      <dsp:txXfrm>
        <a:off x="2376670" y="1949107"/>
        <a:ext cx="3042103" cy="762358"/>
      </dsp:txXfrm>
    </dsp:sp>
    <dsp:sp modelId="{42B4AFBB-9AD2-4FBB-BE22-73CC6B6E674E}">
      <dsp:nvSpPr>
        <dsp:cNvPr id="0" name=""/>
        <dsp:cNvSpPr/>
      </dsp:nvSpPr>
      <dsp:spPr>
        <a:xfrm>
          <a:off x="1070" y="2971463"/>
          <a:ext cx="1275267" cy="809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E1377F-B062-43B1-902E-3D4A12BF48CC}">
      <dsp:nvSpPr>
        <dsp:cNvPr id="0" name=""/>
        <dsp:cNvSpPr/>
      </dsp:nvSpPr>
      <dsp:spPr>
        <a:xfrm>
          <a:off x="142767" y="3106075"/>
          <a:ext cx="1275267" cy="809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 пряма лопата</a:t>
          </a:r>
        </a:p>
      </dsp:txBody>
      <dsp:txXfrm>
        <a:off x="166485" y="3129793"/>
        <a:ext cx="1227831" cy="762358"/>
      </dsp:txXfrm>
    </dsp:sp>
    <dsp:sp modelId="{7B931A10-A4CE-41D8-AE8E-0168384595A1}">
      <dsp:nvSpPr>
        <dsp:cNvPr id="0" name=""/>
        <dsp:cNvSpPr/>
      </dsp:nvSpPr>
      <dsp:spPr>
        <a:xfrm>
          <a:off x="1559731" y="2971463"/>
          <a:ext cx="1275267" cy="809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5676A-55D0-42B9-8C9B-03F2C98AD1A5}">
      <dsp:nvSpPr>
        <dsp:cNvPr id="0" name=""/>
        <dsp:cNvSpPr/>
      </dsp:nvSpPr>
      <dsp:spPr>
        <a:xfrm>
          <a:off x="1701427" y="3106075"/>
          <a:ext cx="1275267" cy="809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 зворотна лопата </a:t>
          </a:r>
        </a:p>
      </dsp:txBody>
      <dsp:txXfrm>
        <a:off x="1725145" y="3129793"/>
        <a:ext cx="1227831" cy="762358"/>
      </dsp:txXfrm>
    </dsp:sp>
    <dsp:sp modelId="{F2B96CE6-79A3-4848-A7DC-B955799ACDCD}">
      <dsp:nvSpPr>
        <dsp:cNvPr id="0" name=""/>
        <dsp:cNvSpPr/>
      </dsp:nvSpPr>
      <dsp:spPr>
        <a:xfrm>
          <a:off x="3118391" y="2971463"/>
          <a:ext cx="1275267" cy="809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8316B-21AB-4778-80A3-300B3A5A4ACB}">
      <dsp:nvSpPr>
        <dsp:cNvPr id="0" name=""/>
        <dsp:cNvSpPr/>
      </dsp:nvSpPr>
      <dsp:spPr>
        <a:xfrm>
          <a:off x="3260088" y="3106075"/>
          <a:ext cx="1275267" cy="809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 струг </a:t>
          </a:r>
        </a:p>
      </dsp:txBody>
      <dsp:txXfrm>
        <a:off x="3283806" y="3129793"/>
        <a:ext cx="1227831" cy="762358"/>
      </dsp:txXfrm>
    </dsp:sp>
    <dsp:sp modelId="{0577EFF5-965C-45BD-AEE9-DB4AFD52DBDF}">
      <dsp:nvSpPr>
        <dsp:cNvPr id="0" name=""/>
        <dsp:cNvSpPr/>
      </dsp:nvSpPr>
      <dsp:spPr>
        <a:xfrm>
          <a:off x="4677052" y="2971463"/>
          <a:ext cx="1275267" cy="809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EFDFF1-A162-4C9B-A846-0D480F5A7057}">
      <dsp:nvSpPr>
        <dsp:cNvPr id="0" name=""/>
        <dsp:cNvSpPr/>
      </dsp:nvSpPr>
      <dsp:spPr>
        <a:xfrm>
          <a:off x="4818748" y="3106075"/>
          <a:ext cx="1275267" cy="809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 драглайн </a:t>
          </a:r>
        </a:p>
      </dsp:txBody>
      <dsp:txXfrm>
        <a:off x="4842466" y="3129793"/>
        <a:ext cx="1227831" cy="762358"/>
      </dsp:txXfrm>
    </dsp:sp>
    <dsp:sp modelId="{9CD7B3CF-1E15-4E24-B253-04706DA80FBF}">
      <dsp:nvSpPr>
        <dsp:cNvPr id="0" name=""/>
        <dsp:cNvSpPr/>
      </dsp:nvSpPr>
      <dsp:spPr>
        <a:xfrm>
          <a:off x="6235712" y="2971463"/>
          <a:ext cx="1275267" cy="809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3304F-99C0-4D30-9BB3-5E29A272B325}">
      <dsp:nvSpPr>
        <dsp:cNvPr id="0" name=""/>
        <dsp:cNvSpPr/>
      </dsp:nvSpPr>
      <dsp:spPr>
        <a:xfrm>
          <a:off x="6377409" y="3106075"/>
          <a:ext cx="1275267" cy="809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Тип: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 грейфер</a:t>
          </a:r>
        </a:p>
      </dsp:txBody>
      <dsp:txXfrm>
        <a:off x="6401127" y="3129793"/>
        <a:ext cx="1227831" cy="762358"/>
      </dsp:txXfrm>
    </dsp:sp>
    <dsp:sp modelId="{C8380834-80ED-492D-9309-4B70A3059FD4}">
      <dsp:nvSpPr>
        <dsp:cNvPr id="0" name=""/>
        <dsp:cNvSpPr/>
      </dsp:nvSpPr>
      <dsp:spPr>
        <a:xfrm>
          <a:off x="5584188" y="1790778"/>
          <a:ext cx="2564308" cy="809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A9D8AC-6FA4-4707-922D-304250125895}">
      <dsp:nvSpPr>
        <dsp:cNvPr id="0" name=""/>
        <dsp:cNvSpPr/>
      </dsp:nvSpPr>
      <dsp:spPr>
        <a:xfrm>
          <a:off x="5725884" y="1925389"/>
          <a:ext cx="2564308" cy="809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Група:</a:t>
          </a:r>
          <a:r>
            <a:rPr lang="uk-UA" sz="2000" kern="1200" dirty="0">
              <a:latin typeface="Times New Roman" pitchFamily="18" charset="0"/>
              <a:cs typeface="Times New Roman" pitchFamily="18" charset="0"/>
            </a:rPr>
            <a:t> багатоковшеві екскаватори. </a:t>
          </a:r>
        </a:p>
      </dsp:txBody>
      <dsp:txXfrm>
        <a:off x="5749602" y="1949107"/>
        <a:ext cx="2516872" cy="762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EF304-6FF5-4FF5-9C78-29BDE7D8DA48}" type="datetimeFigureOut">
              <a:rPr lang="uk-UA" smtClean="0"/>
              <a:t>21.01.2026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DE177-A63A-4BC5-93B4-26564DF034E6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A%D1%80%D1%96%D0%BF%D0%BB%D0%B5%D0%BD%D0%BD%D1%8F" TargetMode="External"/><Relationship Id="rId3" Type="http://schemas.openxmlformats.org/officeDocument/2006/relationships/hyperlink" Target="http://uk.wikipedia.org/wiki/%D0%90%D0%BD%D0%B3%D0%BB%D1%96%D0%B9%D1%81%D1%8C%D0%BA%D0%B0_%D0%BC%D0%BE%D0%B2%D0%B0" TargetMode="External"/><Relationship Id="rId7" Type="http://schemas.openxmlformats.org/officeDocument/2006/relationships/hyperlink" Target="http://uk.wikipedia.org/wiki/%D0%93%D1%96%D1%80%D0%BD%D0%B8%D1%87%D1%96_%D0%B2%D0%B8%D1%80%D0%BE%D0%B1%D0%BA%D0%B8" TargetMode="External"/><Relationship Id="rId2" Type="http://schemas.openxmlformats.org/officeDocument/2006/relationships/hyperlink" Target="http://uk.wikipedia.org/wiki/%D0%A0%D0%BE%D1%81%D1%96%D0%B9%D1%81%D1%8C%D0%BA%D0%B0_%D0%BC%D0%BE%D0%B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3%D1%96%D1%80%D0%BD%D0%B8%D1%87%D0%B0_%D0%BC%D0%B0%D1%81%D0%B0" TargetMode="External"/><Relationship Id="rId5" Type="http://schemas.openxmlformats.org/officeDocument/2006/relationships/hyperlink" Target="http://uk.wikipedia.org/wiki/%D0%9C%D0%B0%D1%88%D0%B8%D0%BD%D0%B0" TargetMode="External"/><Relationship Id="rId4" Type="http://schemas.openxmlformats.org/officeDocument/2006/relationships/hyperlink" Target="http://uk.wikipedia.org/wiki/%D0%9D%D1%96%D0%BC%D0%B5%D1%86%D1%8C%D0%BA%D0%B0_%D0%BC%D0%BE%D0%B2%D0%B0" TargetMode="Externa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4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548680"/>
            <a:ext cx="7992888" cy="59869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2592288"/>
          </a:xfrm>
        </p:spPr>
        <p:txBody>
          <a:bodyPr>
            <a:noAutofit/>
          </a:bodyPr>
          <a:lstStyle/>
          <a:p>
            <a:r>
              <a:rPr lang="uk-UA" sz="6600" b="1" dirty="0"/>
              <a:t>Гірничі машини та комплекси. Вступ.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332656"/>
            <a:ext cx="8496944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Гірни́чі</a:t>
            </a:r>
            <a:r>
              <a:rPr kumimoji="0" 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маши́ни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uk-U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 tooltip="Російська мова"/>
              </a:rPr>
              <a:t>рос.</a:t>
            </a:r>
            <a:r>
              <a:rPr kumimoji="0" lang="uk-UA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горные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машины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tooltip="Англійська мова"/>
              </a:rPr>
              <a:t>англ.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mining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machines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4" tooltip="Німецька мова"/>
              </a:rPr>
              <a:t>нім.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Bergbaumaschinen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 </a:t>
            </a:r>
            <a:r>
              <a:rPr kumimoji="0" lang="uk-U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uk-U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Berggeräte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 </a:t>
            </a:r>
            <a:r>
              <a:rPr kumimoji="0" lang="uk-U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—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5" tooltip="Машина"/>
              </a:rPr>
              <a:t>машини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призначені для виконання операцій по відбиванню, навантаженню, доставці, транспортуванню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6" tooltip="Гірнича маса"/>
              </a:rPr>
              <a:t>гірничої маси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для проведення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7" tooltip="Гірничі виробки"/>
              </a:rPr>
              <a:t>гірничих виробок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зведення та демонтажу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8" tooltip="Кріплення"/>
              </a:rPr>
              <a:t>кріплення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закладання виробленого простору тощо.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188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691680" y="3429000"/>
            <a:ext cx="5472608" cy="314674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Гірничі машини у вибої</a:t>
            </a:r>
          </a:p>
        </p:txBody>
      </p:sp>
      <p:pic>
        <p:nvPicPr>
          <p:cNvPr id="4" name="Содержимое 3" descr="18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124743"/>
            <a:ext cx="4032448" cy="2318657"/>
          </a:xfrm>
          <a:prstGeom prst="rect">
            <a:avLst/>
          </a:prstGeom>
        </p:spPr>
      </p:pic>
      <p:pic>
        <p:nvPicPr>
          <p:cNvPr id="5" name="Рисунок 4" descr="12021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196752"/>
            <a:ext cx="3312368" cy="2484276"/>
          </a:xfrm>
          <a:prstGeom prst="rect">
            <a:avLst/>
          </a:prstGeom>
        </p:spPr>
      </p:pic>
      <p:pic>
        <p:nvPicPr>
          <p:cNvPr id="6" name="Рисунок 5" descr="1202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645024"/>
            <a:ext cx="3997821" cy="2660368"/>
          </a:xfrm>
          <a:prstGeom prst="rect">
            <a:avLst/>
          </a:prstGeom>
        </p:spPr>
      </p:pic>
      <p:pic>
        <p:nvPicPr>
          <p:cNvPr id="7" name="Рисунок 6" descr="1202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4008" y="3645024"/>
            <a:ext cx="3816424" cy="285863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8229600" cy="1143000"/>
          </a:xfrm>
        </p:spPr>
        <p:txBody>
          <a:bodyPr>
            <a:noAutofit/>
          </a:bodyPr>
          <a:lstStyle/>
          <a:p>
            <a:r>
              <a:rPr lang="uk-UA" sz="4800" b="1" dirty="0">
                <a:latin typeface="Times New Roman" pitchFamily="18" charset="0"/>
                <a:cs typeface="Times New Roman" pitchFamily="18" charset="0"/>
              </a:rPr>
              <a:t>Специфічні особливості умов експлуатації гірничих машин: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33203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працюють у важких і обмежених умовах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 піддаються впливу вологи, температури, пилу, забруднень;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гірська порода  має підвищені абразивні властивості;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шахтні і рудні води - хімічну активність, що призводить до значного прискорення корозії;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 запиленість рудникової атмосфери  знижує довговічність шестерень, підшипників та інших деталей.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791072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Гірничі і будівельні машини повинні задовольняти наступним вимогам: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332037"/>
            <a:ext cx="8712968" cy="452596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-UA" sz="3700" dirty="0">
                <a:latin typeface="Times New Roman" pitchFamily="18" charset="0"/>
                <a:cs typeface="Times New Roman" pitchFamily="18" charset="0"/>
              </a:rPr>
              <a:t>мати вибухобезпечне виконання (для шахт і рудників небезпечних по газу і пилу); </a:t>
            </a:r>
          </a:p>
          <a:p>
            <a:pPr lvl="0"/>
            <a:r>
              <a:rPr lang="uk-UA" sz="3700" dirty="0">
                <a:latin typeface="Times New Roman" pitchFamily="18" charset="0"/>
                <a:cs typeface="Times New Roman" pitchFamily="18" charset="0"/>
              </a:rPr>
              <a:t>мінімальне пилоутворення; </a:t>
            </a:r>
          </a:p>
          <a:p>
            <a:pPr lvl="0"/>
            <a:r>
              <a:rPr lang="uk-UA" sz="3700" dirty="0">
                <a:latin typeface="Times New Roman" pitchFamily="18" charset="0"/>
                <a:cs typeface="Times New Roman" pitchFamily="18" charset="0"/>
              </a:rPr>
              <a:t>вібрація і шум не повинні перевищувати санітарні норми;</a:t>
            </a:r>
          </a:p>
          <a:p>
            <a:pPr lvl="0"/>
            <a:r>
              <a:rPr lang="uk-UA" sz="3700" dirty="0">
                <a:latin typeface="Times New Roman" pitchFamily="18" charset="0"/>
                <a:cs typeface="Times New Roman" pitchFamily="18" charset="0"/>
              </a:rPr>
              <a:t>мати дистанційне або автоматичне керування; </a:t>
            </a:r>
          </a:p>
          <a:p>
            <a:pPr lvl="0"/>
            <a:r>
              <a:rPr lang="uk-UA" sz="3700" dirty="0">
                <a:latin typeface="Times New Roman" pitchFamily="18" charset="0"/>
                <a:cs typeface="Times New Roman" pitchFamily="18" charset="0"/>
              </a:rPr>
              <a:t>забезпечувати необхідну продуктивність , простоту і безпеку обслуговування; можливість переміщення з однієї виробки в іншу, при невеликих  їх перетинах, та з однієї ділянки на іншу без демонтажу; </a:t>
            </a:r>
          </a:p>
          <a:p>
            <a:pPr lvl="0"/>
            <a:r>
              <a:rPr lang="uk-UA" sz="3700" dirty="0">
                <a:latin typeface="Times New Roman" pitchFamily="18" charset="0"/>
                <a:cs typeface="Times New Roman" pitchFamily="18" charset="0"/>
              </a:rPr>
              <a:t>бути ремонтопридатними і надійними в роботі.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/>
              <a:t>Класифікація гірничих машин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за технологічною ознакою</a:t>
            </a:r>
            <a:br>
              <a:rPr lang="uk-UA" dirty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uk-UA" dirty="0"/>
          </a:p>
          <a:p>
            <a:pPr marL="514350" lvl="0" indent="-514350">
              <a:buFont typeface="+mj-lt"/>
              <a:buAutoNum type="arabicParenR"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машини для підготовки гірських порід до виймання;</a:t>
            </a:r>
          </a:p>
          <a:p>
            <a:pPr marL="514350" lvl="0" indent="-514350">
              <a:buFont typeface="+mj-lt"/>
              <a:buAutoNum type="arabicParenR"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виймально-навантажувальні машини;</a:t>
            </a:r>
          </a:p>
          <a:p>
            <a:pPr marL="514350" lvl="0" indent="-514350">
              <a:buFont typeface="+mj-lt"/>
              <a:buAutoNum type="arabicParenR"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виймально-транспортуючі машини;</a:t>
            </a:r>
          </a:p>
          <a:p>
            <a:pPr marL="514350" lvl="0" indent="-514350">
              <a:buFont typeface="+mj-lt"/>
              <a:buAutoNum type="arabicParenR"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транспортні машини;</a:t>
            </a:r>
          </a:p>
          <a:p>
            <a:pPr marL="514350" lvl="0" indent="-514350">
              <a:buFont typeface="+mj-lt"/>
              <a:buAutoNum type="arabicParenR"/>
            </a:pP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відвалоутворюючі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машини;</a:t>
            </a:r>
          </a:p>
          <a:p>
            <a:pPr marL="514350" lvl="0" indent="-514350">
              <a:buFont typeface="+mj-lt"/>
              <a:buAutoNum type="arabicParenR"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сортувально-збагачувальне устаткування;</a:t>
            </a:r>
          </a:p>
          <a:p>
            <a:pPr marL="514350" lvl="0" indent="-514350">
              <a:buFont typeface="+mj-lt"/>
              <a:buAutoNum type="arabicParenR"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машини для допоміжних робіт.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Принцип класифікації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187624" y="1124744"/>
          <a:ext cx="712879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Приклад класифікації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Гірничі комплекси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Гірничі комплекси </a:t>
            </a:r>
            <a:r>
              <a:rPr lang="uk-UA" dirty="0"/>
              <a:t>– це ???</a:t>
            </a:r>
          </a:p>
        </p:txBody>
      </p:sp>
      <p:pic>
        <p:nvPicPr>
          <p:cNvPr id="4" name="Рисунок 3" descr="148422562-380x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2420888"/>
            <a:ext cx="5978950" cy="39649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309</Words>
  <Application>Microsoft Office PowerPoint</Application>
  <PresentationFormat>Екран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Гірничі машини та комплекси. Вступ.</vt:lpstr>
      <vt:lpstr>Презентація PowerPoint</vt:lpstr>
      <vt:lpstr>Гірничі машини у вибої</vt:lpstr>
      <vt:lpstr>Специфічні особливості умов експлуатації гірничих машин:</vt:lpstr>
      <vt:lpstr>Гірничі і будівельні машини повинні задовольняти наступним вимогам: </vt:lpstr>
      <vt:lpstr>Класифікація гірничих машин за технологічною ознакою </vt:lpstr>
      <vt:lpstr>Принцип класифікації </vt:lpstr>
      <vt:lpstr>Приклад класифікації</vt:lpstr>
      <vt:lpstr>Гірничі комплекси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Гірничі машини та комплекси. Вступ.</dc:title>
  <dc:creator>Баргузин</dc:creator>
  <cp:lastModifiedBy>Andrii Kryvoruchko</cp:lastModifiedBy>
  <cp:revision>14</cp:revision>
  <dcterms:created xsi:type="dcterms:W3CDTF">2018-02-12T15:40:14Z</dcterms:created>
  <dcterms:modified xsi:type="dcterms:W3CDTF">2026-01-21T18:40:28Z</dcterms:modified>
</cp:coreProperties>
</file>