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1906" y="830"/>
      </p:cViewPr>
      <p:guideLst>
        <p:guide orient="horz" pos="37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171" y="709845"/>
            <a:ext cx="8825658" cy="2677648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Хромосомна теорія спадковості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770" y="3387725"/>
            <a:ext cx="494665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хромосомної теорії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Значення хромосомної теорії полягає в тому, що вона </a:t>
            </a:r>
            <a:r>
              <a:rPr lang="uk-UA" b="1" dirty="0"/>
              <a:t>виявила матеріальну основу спадковості</a:t>
            </a:r>
            <a:r>
              <a:rPr lang="uk-UA" dirty="0"/>
              <a:t>, пов'язавши гени з хромосомами, пояснила </a:t>
            </a:r>
            <a:r>
              <a:rPr lang="uk-UA" b="1" dirty="0"/>
              <a:t>механізми успадкування</a:t>
            </a:r>
            <a:r>
              <a:rPr lang="uk-UA" dirty="0"/>
              <a:t>, включаючи зчеплення генів, і заклала </a:t>
            </a:r>
            <a:r>
              <a:rPr lang="uk-UA" b="1" dirty="0"/>
              <a:t>фундамент сучасної генетики</a:t>
            </a:r>
            <a:r>
              <a:rPr lang="uk-UA" dirty="0"/>
              <a:t> для вивчення спадкових </a:t>
            </a:r>
            <a:r>
              <a:rPr lang="uk-UA" dirty="0" err="1"/>
              <a:t>хвороб</a:t>
            </a:r>
            <a:r>
              <a:rPr lang="uk-UA" dirty="0"/>
              <a:t> та селекції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Значення для Агрономії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Матеріальна основа спадковості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: Теорія встановила, що хромосоми є носіями генів, що пояснює, як ознаки передаються від батьків до нащадків.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Зчеплене успадкування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: Гени, що знаходяться в одній хромосомі, успадковуються разом (зчеплено), що дозволяє селекціонерам виводити рослини з комплексом корисних ознак.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Групи зчеплення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: Кількість груп зчеплення дорівнює кількості хромосом, що допомагає прогнозувати успадкування ознак у рослин.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Кросинговер</a:t>
            </a:r>
            <a:r>
              <a:rPr lang="uk-UA" i="1" dirty="0">
                <a:latin typeface="Times New Roman" panose="02020603050405020304" charset="0"/>
                <a:cs typeface="Times New Roman" panose="02020603050405020304" charset="0"/>
              </a:rPr>
              <a:t>: З'ясувавши механізм кросинговеру (обміну ділянками хромосом), вчені зрозуміли, як гени можуть розділятися, що дає змогу створювати нові комбінації генів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Висновки 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65" y="2603500"/>
            <a:ext cx="8825865" cy="3806825"/>
          </a:xfrm>
        </p:spPr>
        <p:txBody>
          <a:bodyPr>
            <a:noAutofit/>
          </a:bodyPr>
          <a:lstStyle/>
          <a:p>
            <a:pPr algn="just"/>
            <a:r>
              <a:rPr lang="uk-UA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Висновок хромосомної теорії спадковості полягає в тому, що 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хромосоми є матеріальною основою спадковості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гени розташовані в них лінійно, утворюючи групи зчеплення (що пояснює зчеплене успадкування), а кросинговер (обмін ділянками між гомологічними хромосомами) призводить до рекомбінації та порушення цього зчеплення. Теорія розкрила, що гени, які знаходяться в різних хромосомах, успадковуються незалежно, підтверджуючи закони Менделя, а гени в одній хромосомі — зчеплено, що дало змогу пояснити відхилення від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менделівських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правил</a:t>
            </a:r>
            <a:endParaRPr lang="uk-UA" sz="24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i="1" dirty="0" smtClean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ступ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65" y="2603500"/>
            <a:ext cx="10579735" cy="40684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Хромосомна теорія спадковості 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ств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що 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гени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 (фактори спадковості) розташовані в 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хромосомах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 лінійно, і саме хромосоми є матеріальною основою спадковості, пояснюючи, чому ознаки успадковуються групами (зчеплено), що порушується кросинговером. У рослин, як і в тварин, гени знаходяться в хромосомах ядра, утворюючи 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групи зчеплення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що відповідають кількості хромосом у 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гаплоїдному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наборі, пояснюючи закономірності успадкування ознак, зокрема, зчеплення генів та кросинговер. </a:t>
            </a:r>
            <a:endParaRPr lang="uk-UA" sz="28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Передумови створення теорії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Основними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передумовами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створення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хромосомної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теорії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спадковості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на початку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XX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століття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стали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відкриття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галузі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цитології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та генетики,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які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дозволили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пов'язати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абстрактні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фактори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спадковості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" з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реальними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структурами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клітини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3389" y="3727938"/>
            <a:ext cx="6427663" cy="2839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Автори хромосомної теорії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1365" y="2437765"/>
            <a:ext cx="6308090" cy="352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76176" rIns="0" bIns="101568" numCol="1" anchor="ctr" anchorCtr="0" compatLnSpc="1"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вторами хромосомної теорії спадковості є група вчених, чиї дослідження на початку XX століття (1902–1926 рр.) довели роль хромосом як носіїв генів. 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Основні розробники: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Теодор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Бовері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(Німеччина) та 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Волтер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Сеттон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(США): незалежно один від одного у 1902–1903 рр. обґрунтували гіпотезу, що гени розташовані в хромосомах (теорія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Сеттона-Бовері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kumimoji="0" lang="uk-UA" altLang="uk-UA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Томас </a:t>
            </a:r>
            <a:r>
              <a:rPr kumimoji="0" lang="uk-UA" altLang="uk-UA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Гант</a:t>
            </a:r>
            <a:r>
              <a:rPr kumimoji="0" lang="uk-UA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Морган (США): у 1911–1926 рр. експериментально підтвердив теорію, сформулював поняття зчепленого успадкування та кросинговеру. За ці дослідження він отримав Нобелівську премію </a:t>
            </a:r>
            <a:r>
              <a:rPr kumimoji="0" lang="ru-RU" alt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kumimoji="0" lang="uk-UA" altLang="uk-UA" sz="1200" b="1" i="1" u="none" strike="noStrike" cap="none" normalizeH="0" baseline="0" dirty="0" smtClean="0">
                <a:ln>
                  <a:noFill/>
                </a:ln>
                <a:solidFill>
                  <a:srgbClr val="E6E8F0"/>
                </a:solidFill>
                <a:effectLst/>
                <a:latin typeface="Google Sans"/>
              </a:rPr>
              <a:t>3)</a:t>
            </a:r>
            <a:endParaRPr kumimoji="0" lang="uk-UA" altLang="uk-UA" sz="1200" b="1" i="1" u="none" strike="noStrike" cap="none" normalizeH="0" baseline="0" dirty="0" smtClean="0">
              <a:ln>
                <a:noFill/>
              </a:ln>
              <a:solidFill>
                <a:srgbClr val="E6E8F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0316" y="2806656"/>
            <a:ext cx="4376738" cy="3381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Основні положення теорії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2950" y="2416175"/>
            <a:ext cx="10956290" cy="39636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76176" rIns="0" bIns="101568" numCol="1" anchor="ctr" anchorCtr="0" compatLnSpc="1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Сформульована Томасом </a:t>
            </a:r>
            <a:r>
              <a:rPr kumimoji="0" lang="uk-UA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Гантом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Морганом та його школою, хромосомна теорія спадковості зводиться до таких основних положень (актуалізовано на 2026 рік):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Гени як одиниці спадковості: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Гени розташовані в хромосомах. Кожна хромосома є лінійною послідовністю генів.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Локус: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Кожен ген займає в хромосомі певне, суворо визначене місце — локус. </a:t>
            </a:r>
            <a:r>
              <a:rPr kumimoji="0" lang="uk-UA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Алельні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гени (що відповідають за варіанти однієї ознаки) займають однакові локуси гомологічних хромосом.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Групи зчеплення: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Гени, розташовані в одній хромосомі, успадковуються переважно разом, утворюючи групу зчеплення. Кількість груп зчеплення в організму дорівнює його </a:t>
            </a:r>
            <a:r>
              <a:rPr kumimoji="0" lang="uk-UA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гаплоїдному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(одинарному) набору хромосом.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Кросинговер: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Зчеплення між генами, розташованими в одній хромосомі, може порушуватися внаслідок кросинговеру — обміну ділянками між гомологічними хромосомами під час профази I мейозу.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Частота рекомбінації: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 Сила зчеплення між генами обернено пропорційна відстані між ними: чим далі гени розташовані один від одного, тим частіше відбувається кросинговер. Цей принцип лежить в основі побудови генетичних карт</a:t>
            </a: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Хромосоми як носії спадковості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9245" y="2490470"/>
            <a:ext cx="5972810" cy="4293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76176" rIns="0" bIns="101568" numCol="1" anchor="ctr" anchorCtr="0" compatLnSpc="1"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Хромосоми є основними матеріальними носіями спадковості в клітинах рослин, оскільки вони забезпечують компактне зберігання, самовідтворення та точний розподіл генетичної інформації. 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Станом на 2026 рік роль хромосом як носіїв спадковості характеризується такими аспектами: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Структурна основа: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 Основу кожної хромосоми становить довга молекула </a:t>
            </a:r>
            <a:r>
              <a:rPr kumimoji="0" lang="uk-UA" altLang="uk-UA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, яка містить тисячі генів, розташованих у лінійній послідовності. У рослин </a:t>
            </a:r>
            <a:r>
              <a:rPr kumimoji="0" lang="uk-UA" altLang="uk-UA" sz="14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 щільно упакована за допомогою білків-</a:t>
            </a:r>
            <a:r>
              <a:rPr kumimoji="0" lang="uk-UA" altLang="uk-UA" sz="14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гістонів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 у хроматин.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Зберігання генів: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 Кожен ген займає певне місце на хромосомі (</a:t>
            </a: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локус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). Хромосома виступає як фізичний "контейнер" для цілих груп зчеплених генів, які зазвичай успадковуються разом.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Відтворення (Реплікація):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 Перед поділом клітини хромосоми подвоюються, що дозволяє передати ідентичні набори генів дочірнім клітинам під час мітозу.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Рекомбінація ознак: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 У процесі мейозу (утворення спор і гамет) гомологічні хромосоми обмінюються ділянками (</a:t>
            </a: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кросинговер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), що створює нові комбінації ознак у нащадків.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Видова специфічність: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 Кількість, форма та розмір хромосом (</a:t>
            </a: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каріотип</a:t>
            </a:r>
            <a:r>
              <a:rPr kumimoji="0" lang="uk-UA" altLang="uk-UA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</a:rPr>
              <a:t>) є сталими для кожного виду рослин, що забезпечує збереження генетичної цілісності виду в ряду поколінь.</a:t>
            </a:r>
            <a:endParaRPr kumimoji="0" lang="uk-UA" altLang="uk-UA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869" y="3370385"/>
            <a:ext cx="4953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Зчеплення успадкування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AutoShape 5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63500" y="-68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9" name="AutoShape 6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63500" y="412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55065" y="2603500"/>
            <a:ext cx="8825865" cy="3850640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Зчеплене успадкування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— це спільне передавання генів, розташованих в одній хромосомі. Станом на 2026 рік це явище розглядається як фундаментальне обмеження третього закону Менделя (незалежного комбінування). 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Основні поняття 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uk-UA" sz="17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Група зчеплення:</a:t>
            </a: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сукупність усіх генів однієї хромосоми. Кількість таких груп у рослини дорівнює її </a:t>
            </a:r>
            <a:r>
              <a:rPr lang="uk-UA" altLang="uk-UA" sz="17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гаплоїдному</a:t>
            </a: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набору хромосом 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Наприклад, у кукурудзи 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2n=202 n </a:t>
            </a:r>
            <a:r>
              <a:rPr lang="uk-UA" altLang="uk-UA" sz="17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equals</a:t>
            </a: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20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2𝑛=20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отже, вона має 10 груп зчеплення.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uk-UA" sz="17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Закон Моргана:</a:t>
            </a:r>
            <a:r>
              <a:rPr lang="uk-UA" altLang="uk-UA" sz="17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гени, розташовані в одній хромосомі, успадковуються разом (зчеплено).</a:t>
            </a:r>
            <a:endParaRPr lang="uk-UA" altLang="uk-UA" sz="17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Кросинговер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0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Кросинговер — це процес обміну ділянками між гомологічними хромосомами, що відбувається під час мейозу (утворення статевих клітин) і призводить до появи нових комбінацій генів, збільшуючи генетичну різноманітність організмів. Це перехрещення хромосом, де вони обмінюються ідентичними фрагментами </a:t>
            </a:r>
            <a:r>
              <a:rPr lang="uk-UA" sz="20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ДНК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створюючи </a:t>
            </a:r>
            <a:r>
              <a:rPr lang="uk-UA" sz="20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рекомбінантні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хромосоми з унікальним набором ознак, що є ключовим фактором еволюції.</a:t>
            </a:r>
            <a:r>
              <a:rPr lang="uk-UA" dirty="0"/>
              <a:t>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580" y="4416668"/>
            <a:ext cx="4065343" cy="20575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438" y="973668"/>
            <a:ext cx="9045929" cy="706964"/>
          </a:xfrm>
        </p:spPr>
        <p:txBody>
          <a:bodyPr/>
          <a:lstStyle/>
          <a:p>
            <a:r>
              <a:rPr lang="uk-UA" dirty="0" smtClean="0"/>
              <a:t>Генетичні карти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Генетичні карти — це схеми, що показують лінійне розташування генів (маркерів) на хромосомі та відносні відстані між ними, вимірювані в </a:t>
            </a:r>
            <a:r>
              <a:rPr lang="uk-UA" dirty="0" err="1"/>
              <a:t>морганідах</a:t>
            </a:r>
            <a:r>
              <a:rPr lang="uk-UA" dirty="0"/>
              <a:t> (процентах кросинговеру)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067049" y="2726542"/>
            <a:ext cx="2870230" cy="46944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0</TotalTime>
  <Words>6132</Words>
  <Application>WPS Presentation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Arial</vt:lpstr>
      <vt:lpstr>Google Sans</vt:lpstr>
      <vt:lpstr>Segoe Print</vt:lpstr>
      <vt:lpstr>Century Gothic</vt:lpstr>
      <vt:lpstr>Microsoft YaHei</vt:lpstr>
      <vt:lpstr>Arial Unicode MS</vt:lpstr>
      <vt:lpstr>Calibri</vt:lpstr>
      <vt:lpstr>Courier New</vt:lpstr>
      <vt:lpstr>Times New Roman</vt:lpstr>
      <vt:lpstr>BatangChe</vt:lpstr>
      <vt:lpstr>Совет директоров</vt:lpstr>
      <vt:lpstr>Хромосомна теорія спадковості</vt:lpstr>
      <vt:lpstr>вступ</vt:lpstr>
      <vt:lpstr>Передумови створення теорії</vt:lpstr>
      <vt:lpstr>Автори хромосомної теорії</vt:lpstr>
      <vt:lpstr>Основні положення теорії</vt:lpstr>
      <vt:lpstr>Хромосоми як носії спадковості</vt:lpstr>
      <vt:lpstr>Зчеплення успадкування</vt:lpstr>
      <vt:lpstr>Кросинговер</vt:lpstr>
      <vt:lpstr>Генетичні карти</vt:lpstr>
      <vt:lpstr>Значення хромосомної теорії</vt:lpstr>
      <vt:lpstr>Значення для Агрономії</vt:lpstr>
      <vt:lpstr>Висновки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Хромосомна теорія спадковості</dc:title>
  <dc:creator>1</dc:creator>
  <cp:lastModifiedBy>notebook7766</cp:lastModifiedBy>
  <cp:revision>6</cp:revision>
  <dcterms:created xsi:type="dcterms:W3CDTF">2026-01-12T12:24:00Z</dcterms:created>
  <dcterms:modified xsi:type="dcterms:W3CDTF">2026-01-14T18:52:21Z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BBF8E22DDC614C9CAFC42F7F7191B186_12</vt:lpwstr>
  </property>
  <property fmtid="{D5CDD505-2E9C-101B-9397-08002B2CF9AE}" pid="3" name="KSOProductBuildVer">
    <vt:lpwstr>1049-12.2.0.23196</vt:lpwstr>
  </property>
</Properties>
</file>