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" y="-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03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06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0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28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71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964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792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88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32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5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53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95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64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81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54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8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CF008A-3CB7-4A9C-A320-70356DDD48D9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DEBA-66B4-4970-9D2C-9FCF354B7F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69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9E04-2FF9-425D-AD8D-5711AFA49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Ризик-менеджмент банку</a:t>
            </a:r>
          </a:p>
        </p:txBody>
      </p:sp>
    </p:spTree>
    <p:extLst>
      <p:ext uri="{BB962C8B-B14F-4D97-AF65-F5344CB8AC3E}">
        <p14:creationId xmlns:p14="http://schemas.microsoft.com/office/powerpoint/2010/main" val="88864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56F25B2-4D5E-4C23-9F35-8DA9F81CA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911" y="962025"/>
            <a:ext cx="9525613" cy="471276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7A18E71-DF67-42C0-8291-5235C6DCFC02}"/>
              </a:ext>
            </a:extLst>
          </p:cNvPr>
          <p:cNvSpPr/>
          <p:nvPr/>
        </p:nvSpPr>
        <p:spPr>
          <a:xfrm>
            <a:off x="1819274" y="6050755"/>
            <a:ext cx="9486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-менеджменту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4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EEA530-5CC9-4D20-9C6E-5FE1BEB0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19274"/>
            <a:ext cx="10117138" cy="4429125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літературі поняття системи управління ризиками (ризик-менеджменту) використовується як особливий вид діяльності, спрямований на розробку і реалізацію заходів щодо пом’якшення впливу ризиків на кінцеві результати діяльності банку, визначення прийнятного рівня ризиків і пошук способів уникнення небажаних наслідків настання ризиків.</a:t>
            </a:r>
          </a:p>
        </p:txBody>
      </p:sp>
    </p:spTree>
    <p:extLst>
      <p:ext uri="{BB962C8B-B14F-4D97-AF65-F5344CB8AC3E}">
        <p14:creationId xmlns:p14="http://schemas.microsoft.com/office/powerpoint/2010/main" val="112935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83CD63-7145-45B8-9474-F88545C8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87" y="914400"/>
            <a:ext cx="9259887" cy="47244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73D596D-055C-4067-8F08-DA35F2A908E8}"/>
              </a:ext>
            </a:extLst>
          </p:cNvPr>
          <p:cNvSpPr/>
          <p:nvPr/>
        </p:nvSpPr>
        <p:spPr>
          <a:xfrm>
            <a:off x="1819274" y="6050755"/>
            <a:ext cx="9486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114BBC2-8B08-4E40-8774-628952940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175" y="766763"/>
            <a:ext cx="7743825" cy="465296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5C32F71-222A-46D3-848C-4CD265702656}"/>
              </a:ext>
            </a:extLst>
          </p:cNvPr>
          <p:cNvSpPr/>
          <p:nvPr/>
        </p:nvSpPr>
        <p:spPr>
          <a:xfrm>
            <a:off x="1819274" y="6050755"/>
            <a:ext cx="9486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7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308F99C-6844-41ED-9143-9636A3093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5" y="690563"/>
            <a:ext cx="6305549" cy="482441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C38FFA1-CDBF-4E6C-9F1D-1B4EF5EF1ED2}"/>
              </a:ext>
            </a:extLst>
          </p:cNvPr>
          <p:cNvSpPr/>
          <p:nvPr/>
        </p:nvSpPr>
        <p:spPr>
          <a:xfrm>
            <a:off x="1819274" y="6050755"/>
            <a:ext cx="815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Система управління банківськими ризиками</a:t>
            </a:r>
          </a:p>
        </p:txBody>
      </p:sp>
    </p:spTree>
    <p:extLst>
      <p:ext uri="{BB962C8B-B14F-4D97-AF65-F5344CB8AC3E}">
        <p14:creationId xmlns:p14="http://schemas.microsoft.com/office/powerpoint/2010/main" val="289713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2C96F02-10BC-4093-8D03-6CF58B66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576" y="331679"/>
            <a:ext cx="5391150" cy="524351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0D0E2AE-F358-4ECC-B389-417D995EAE60}"/>
              </a:ext>
            </a:extLst>
          </p:cNvPr>
          <p:cNvSpPr/>
          <p:nvPr/>
        </p:nvSpPr>
        <p:spPr>
          <a:xfrm>
            <a:off x="1819274" y="6050755"/>
            <a:ext cx="815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Інформаційно-логічна модель управління банківськими ризиками</a:t>
            </a:r>
          </a:p>
        </p:txBody>
      </p:sp>
    </p:spTree>
    <p:extLst>
      <p:ext uri="{BB962C8B-B14F-4D97-AF65-F5344CB8AC3E}">
        <p14:creationId xmlns:p14="http://schemas.microsoft.com/office/powerpoint/2010/main" val="11471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BBCC7E-911B-4AB1-942B-BE45A2F9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90575"/>
            <a:ext cx="9793288" cy="5457824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планування ризик-менеджменту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 стратегічні цілі відповідно до стратегії розвитку банку;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задачі аналізу ризику; здійснюється аналіз зовнішнього та внутрішнього середовищ банку, поточної ринкової ситуації;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уточнюються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сподівання; визначається прогнозний бюджет ризик-менеджменту (сума, яку банк потенційно готовий витратити на подолання ризиків); формується група експертів, які можуть бути залучені до процесу управління ризиками; фіксується часовий горизонт процесу управління ризиком.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ідентифікації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збір та обробка інформації з офіційних і неофіційних джерел, даних фінансової звітності, бізнес-планів, засобів масової інформації, необхідних для аналізу ризику; виявлення джерел, факторів ризику.</a:t>
            </a:r>
          </a:p>
          <a:p>
            <a:pPr marL="0" indent="360000" algn="just"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якісного аналізу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фіксація факторів ризику; виявлення ключових точок генерації цих факторів; визначення кількісної структури ризику; розгляд сценаріїв наслідків появи ризику за кожним із факторів ризику окремо та внаслідок їх сукупного впливу; кількісна та якісна оцінка масштабу наслідків; експертна оцінка імовірності здійснення сценарію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79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A99759-147F-4615-A172-9E8968E8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0026"/>
            <a:ext cx="9355138" cy="6048374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кількісного аналізу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визначення кількісних характеристик, якими можна описати ризик; формалізація невизначеності; оцінка поточного рівня ризику; кількісна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допустимого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ризику; кількісне визначення затрат, пов’язаних з факторами ризику, аналіз критичних значень; оцінка можливих збитків, пов’язаних з несприятливим розвитком подій; попереднє прийняття рішення на основі отриманих кількісних оцінок ризику.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планування реагування на ризик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прогнозування розвитку ситуації; проектування стратегій реагування на ризик; визначення обсягів фінансових ресурсів, необхідних для реалізації кожної стратегії; вибір оптимальної стратегії; аналіз потенційних наслідків реалізації обраної стратегії; вибір необхідних для даної стратегії інструментів регулювання ризику; оцінка доцільності та можливості зниження ризику; розробка варіантів контролю за ризиками; остаточне прийняття рішення.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прийняття управлінського рішення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реалізація заходів щодо виконання прийнятого рішення та їх фінансування.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оцінки ефективності реалізованих заходів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аналізуються результати обраної стратегії ризик-менеджменту і наслідки впливу на ризик, оцінюється їх ефективність, формується висновок про необхідність заходів коригування.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моніторингу та контролю ризику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розробка та реалізація процедур контролю за ризиками поточних позицій, моніторинг ризиків та ризик-менеджменту, відбувається переоцінка ризиків та коригування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антиризикових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заходів.</a:t>
            </a:r>
          </a:p>
        </p:txBody>
      </p:sp>
    </p:spTree>
    <p:extLst>
      <p:ext uri="{BB962C8B-B14F-4D97-AF65-F5344CB8AC3E}">
        <p14:creationId xmlns:p14="http://schemas.microsoft.com/office/powerpoint/2010/main" val="1940704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445</Words>
  <Application>Microsoft Office PowerPoint</Application>
  <PresentationFormat>Широкий екран</PresentationFormat>
  <Paragraphs>15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Іон</vt:lpstr>
      <vt:lpstr>Ризик-менеджмент банку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Ризик-менеджмент банку</dc:title>
  <dc:creator>ASUS</dc:creator>
  <cp:lastModifiedBy>ASUS</cp:lastModifiedBy>
  <cp:revision>6</cp:revision>
  <dcterms:created xsi:type="dcterms:W3CDTF">2025-10-28T07:53:31Z</dcterms:created>
  <dcterms:modified xsi:type="dcterms:W3CDTF">2025-10-28T08:56:55Z</dcterms:modified>
</cp:coreProperties>
</file>