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092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120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1074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1409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2390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292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6632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8937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209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159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041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45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5535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088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367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593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10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90958BB-4736-4CB8-A777-F4DAC0F1A428}" type="datetimeFigureOut">
              <a:rPr lang="uk-UA" smtClean="0"/>
              <a:t>27.09.2025</a:t>
            </a:fld>
            <a:endParaRPr lang="uk-UA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162B833-0A79-4C1D-8DE1-ABCE2DEEC82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670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7D88C-0821-42DE-8D8F-4038FA55C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066925"/>
            <a:ext cx="11029949" cy="3076575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ПЛАНУВАННЯ БАНКІВСЬКОЇ ДІЯЛЬНОСТІ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4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-практика</a:t>
            </a:r>
            <a:br>
              <a:rPr lang="ru-RU" sz="4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0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оперативного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банку.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оперативна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балансом 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оперативного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бути: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оперативного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050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на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часовий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для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5–15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середньострокового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від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короткострокового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 одного року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9571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Довгостроковий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де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формою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основною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строковим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нівелюється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горизонт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6085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829" y="2124075"/>
            <a:ext cx="10646521" cy="44958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Короткострокове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короткостроковому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чільне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Найуживанішими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доходами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банку), чиста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маржа, спред.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талу, нов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планов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як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банку, так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дрозд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доход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видатк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банку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дрозд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– б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знес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-центр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мета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нансовому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стю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п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дрозд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84301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банку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б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знес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-центр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(центр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ї) –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нансової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генерують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знес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-центр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банку: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б),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жбанк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 з банками),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ндив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дуальний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нвестиц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 з 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нними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паперами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ональний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 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лень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й).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банк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м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основою для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нансової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</a:t>
            </a:r>
          </a:p>
        </p:txBody>
      </p:sp>
    </p:spTree>
    <p:extLst>
      <p:ext uri="{BB962C8B-B14F-4D97-AF65-F5344CB8AC3E}">
        <p14:creationId xmlns:p14="http://schemas.microsoft.com/office/powerpoint/2010/main" val="1402135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нювання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нських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про ф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прогноз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НБУ;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перспектив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нити,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поставлен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контролю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шн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36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перед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шляхи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перспективу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стимулом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старшого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непотрібну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роботу.</a:t>
            </a:r>
          </a:p>
        </p:txBody>
      </p:sp>
    </p:spTree>
    <p:extLst>
      <p:ext uri="{BB962C8B-B14F-4D97-AF65-F5344CB8AC3E}">
        <p14:creationId xmlns:p14="http://schemas.microsoft.com/office/powerpoint/2010/main" val="2612260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росту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секторах економіки;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ринки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5374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доходи,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кредитами, структура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структура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банку;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план, бюджет,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банку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91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417195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переговори,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Контроль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непрофесійно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047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B442B-7C77-409C-A2A7-5A904EF27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204" y="1281295"/>
            <a:ext cx="8761413" cy="72848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E44269-495A-4781-B6AF-527C961D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754" y="2390774"/>
            <a:ext cx="10827496" cy="3400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плану.</a:t>
            </a:r>
          </a:p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10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44196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планового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входили до складу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підпорядковувались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У свою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менеджмент банку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планом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аудиторським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плану,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зводяться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контролю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272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Результатом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вiдображення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стратегiчних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цiлей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як документа;						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заходiв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стратегiї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цiлей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шляхiв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управлiнський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пiдтримки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спiввiдношення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мiж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цiлями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i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		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5204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правильну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будь-яка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Основною метою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п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дрозд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банк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яльност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 банку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3465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Основною метою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бюджетування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яльност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 банку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банку: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сферою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ринки;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комплекс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сферою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1055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Головною метою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є: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ринку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У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фінансів;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банкіський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маркетинг банку.</a:t>
            </a:r>
          </a:p>
        </p:txBody>
      </p:sp>
    </p:spTree>
    <p:extLst>
      <p:ext uri="{BB962C8B-B14F-4D97-AF65-F5344CB8AC3E}">
        <p14:creationId xmlns:p14="http://schemas.microsoft.com/office/powerpoint/2010/main" val="1816311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43053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					в)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				г)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1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Результатом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 – як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як документа;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1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ходом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планових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										в)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			г)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1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 та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									в)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										г)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56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Фундаментальною основою будь-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основною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всеохоплюючого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фінансових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</p:txBody>
      </p:sp>
    </p:spTree>
    <p:extLst>
      <p:ext uri="{BB962C8B-B14F-4D97-AF65-F5344CB8AC3E}">
        <p14:creationId xmlns:p14="http://schemas.microsoft.com/office/powerpoint/2010/main" val="218448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як документа, що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вського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банком.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банк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шнього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шн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низки ф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що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вир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дпов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дальност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у сфер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двищеного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Ч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м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в, як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дтримання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платоспроможност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йност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38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характеристика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що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намір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фінансових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завдяки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стримати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контролю за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0200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результатах докладного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становища банку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банківською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фінансування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позабалансових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консалтинг;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аудиту;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контролю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кредитного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банку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набору,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</a:t>
            </a:r>
          </a:p>
        </p:txBody>
      </p:sp>
    </p:spTree>
    <p:extLst>
      <p:ext uri="{BB962C8B-B14F-4D97-AF65-F5344CB8AC3E}">
        <p14:creationId xmlns:p14="http://schemas.microsoft.com/office/powerpoint/2010/main" val="397672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F7BF8-8B24-41D9-80D7-752FF010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47920"/>
            <a:ext cx="9798796" cy="72848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324100"/>
            <a:ext cx="10646521" cy="370522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і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мети та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705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зорієнтоване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банком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У тактичному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кадри, маркетинг і т. п.).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плану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ринки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докладного тактичного плану,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характеру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9875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861F6B-18F5-4135-BF8B-91E8A1BB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79" y="2152650"/>
            <a:ext cx="10646521" cy="42672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Метою оперативного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безперебійної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як у часовому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днях,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тактичного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часового горизонту для оперативного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одним роком.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півріччя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квартал,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декаду.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високий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у межах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конкретизований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укрупнені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7061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74</TotalTime>
  <Words>3064</Words>
  <Application>Microsoft Office PowerPoint</Application>
  <PresentationFormat>Широкий екран</PresentationFormat>
  <Paragraphs>154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Times New Roman</vt:lpstr>
      <vt:lpstr>Wingdings 3</vt:lpstr>
      <vt:lpstr>Зал засідань</vt:lpstr>
      <vt:lpstr>   ПРОЦЕС ПЛАНУВАННЯ БАНКІВСЬКОЇ ДІЯЛЬНОСТІ Лекція-практика </vt:lpstr>
      <vt:lpstr>ПЛАН</vt:lpstr>
      <vt:lpstr>1. Основні компоненти банківського плану </vt:lpstr>
      <vt:lpstr>Презентація PowerPoint</vt:lpstr>
      <vt:lpstr>Презентація PowerPoint</vt:lpstr>
      <vt:lpstr>Презентація PowerPoint</vt:lpstr>
      <vt:lpstr>  2. Види планування банківської діяльності.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3. Етапи та організація процесу планування.  </vt:lpstr>
      <vt:lpstr>Презентація PowerPoint</vt:lpstr>
      <vt:lpstr>Презентація PowerPoint</vt:lpstr>
      <vt:lpstr>Презентація PowerPoint</vt:lpstr>
      <vt:lpstr> Тестові завдання для самостійного контролю </vt:lpstr>
      <vt:lpstr> Тестові завдання для самостійного контролю </vt:lpstr>
      <vt:lpstr> Тестові завдання для самостійного контролю </vt:lpstr>
      <vt:lpstr> Тестові завдання для самостійного контролю </vt:lpstr>
      <vt:lpstr> Тестові завдання для самостійного контролю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ПРОЦЕС ПЛАНУВАННЯ БАНКІВСЬКОЇ ДІЯЛЬНОСТІ Лекція-практика </dc:title>
  <dc:creator>ASUS</dc:creator>
  <cp:lastModifiedBy>ASUS</cp:lastModifiedBy>
  <cp:revision>35</cp:revision>
  <dcterms:created xsi:type="dcterms:W3CDTF">2025-09-27T11:56:11Z</dcterms:created>
  <dcterms:modified xsi:type="dcterms:W3CDTF">2025-09-27T13:12:38Z</dcterms:modified>
</cp:coreProperties>
</file>