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57" r:id="rId4"/>
    <p:sldId id="259" r:id="rId5"/>
    <p:sldId id="261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me" initials="Home" lastIdx="1" clrIdx="0">
    <p:extLst>
      <p:ext uri="{19B8F6BF-5375-455C-9EA6-DF929625EA0E}">
        <p15:presenceInfo xmlns:p15="http://schemas.microsoft.com/office/powerpoint/2012/main" userId="Ho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3-06T13:59:53.675" idx="1">
    <p:pos x="5433" y="113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E491B-D3A2-458F-8BB3-3FDBA1D7BDC9}" type="datetimeFigureOut">
              <a:rPr lang="uk-UA" smtClean="0"/>
              <a:t>21.03.2023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C235C-6FE9-4E04-BB75-803C6DFEDC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397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C235C-6FE9-4E04-BB75-803C6DFEDCD4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0577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5E1C7-AF51-439A-BCF3-60B04AC7D4FD}" type="datetimeFigureOut">
              <a:rPr lang="ru-RU" smtClean="0"/>
              <a:pPr/>
              <a:t>21.03.2023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7F3E0-9B6E-4984-AC09-D98B633F97A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 ÐµÐ·ÑÐ»ÑÑÐ°Ñ Ð¿Ð¾ÑÑÐºÑ Ð·Ð¾Ð±ÑÐ°Ð¶ÐµÐ½Ñ Ð·Ð° Ð·Ð°Ð¿Ð¸ÑÐ¾Ð¼ &quot;Ð¿Ð»Ð°ÑÑÐ¸Ð½ÑÐ°ÑÑÐ¹ ÐºÐ¾Ð½Ð²ÐµÐ¹ÐµÑ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8" y="2715925"/>
            <a:ext cx="7143768" cy="414207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57224" y="285728"/>
            <a:ext cx="742955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/>
              <a:t>ПЛАСТИНЧАСТІ КОНВЕЄРИ</a:t>
            </a:r>
            <a:endParaRPr lang="uk-UA" sz="6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0" y="3714750"/>
            <a:ext cx="4762500" cy="31432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285728"/>
            <a:ext cx="82894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/>
              <a:t>Конвеєри класифікують за такими ознаками: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285860"/>
            <a:ext cx="8241552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b="1" i="1" dirty="0"/>
              <a:t>за призначенням</a:t>
            </a:r>
          </a:p>
          <a:p>
            <a:pPr>
              <a:buFont typeface="Wingdings" pitchFamily="2" charset="2"/>
              <a:buChar char="Ø"/>
            </a:pPr>
            <a:r>
              <a:rPr lang="uk-UA" sz="3200" b="1" i="1" dirty="0"/>
              <a:t>за видом траси в плані</a:t>
            </a:r>
            <a:r>
              <a:rPr lang="uk-UA" sz="32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sz="3200" b="1" i="1" dirty="0"/>
              <a:t>за формою пластин</a:t>
            </a:r>
            <a:r>
              <a:rPr lang="uk-UA" sz="32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sz="3200" b="1" i="1" dirty="0"/>
              <a:t>за формою поперечного перерізу пластин</a:t>
            </a:r>
            <a:endParaRPr lang="uk-U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Ð ÐµÐ·ÑÐ»ÑÑÐ°Ñ Ð¿Ð¾ÑÑÐºÑ Ð·Ð¾Ð±ÑÐ°Ð¶ÐµÐ½Ñ Ð·Ð° Ð·Ð°Ð¿Ð¸ÑÐ¾Ð¼ &quot;Ð¿Ð»Ð°ÑÑÐ¸Ð½ÑÐ°ÑÑÐ¹ ÐºÐ¾Ð½Ð²ÐµÐ¹ÐµÑ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52" name="AutoShape 4" descr="Ð ÐµÐ·ÑÐ»ÑÑÐ°Ñ Ð¿Ð¾ÑÑÐºÑ Ð·Ð¾Ð±ÑÐ°Ð¶ÐµÐ½Ñ Ð·Ð° Ð·Ð°Ð¿Ð¸ÑÐ¾Ð¼ &quot;Ð¿Ð»Ð°ÑÑÐ¸Ð½ÑÐ°ÑÑÐ¹ ÐºÐ¾Ð½Ð²ÐµÐ¹ÐµÑ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4" name="Picture 6" descr="Ð ÐµÐ·ÑÐ»ÑÑÐ°Ñ Ð¿Ð¾ÑÑÐºÑ Ð·Ð¾Ð±ÑÐ°Ð¶ÐµÐ½Ñ Ð·Ð° Ð·Ð°Ð¿Ð¸ÑÐ¾Ð¼ &quot;Ð¿Ð»Ð°ÑÑÐ¸Ð½ÑÐ°ÑÑÐ¹ ÐºÐ¾Ð½Ð²ÐµÐ¹ÐµÑ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00550" y="1904999"/>
            <a:ext cx="4743450" cy="4953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71414"/>
            <a:ext cx="4572000" cy="52014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4400" b="1" i="1" dirty="0"/>
              <a:t>за призначенням</a:t>
            </a:r>
            <a:r>
              <a:rPr lang="uk-UA" sz="4400" dirty="0"/>
              <a:t> </a:t>
            </a:r>
          </a:p>
          <a:p>
            <a:endParaRPr lang="uk-UA" sz="3200" dirty="0"/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підземні (для вугільних і для рудних шахт); 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загального призначення (для поверхні шахт і збагачувальних </a:t>
            </a:r>
            <a:r>
              <a:rPr lang="uk-UA" sz="3200" dirty="0" err="1"/>
              <a:t>фабрик</a:t>
            </a:r>
            <a:r>
              <a:rPr lang="uk-UA" sz="3200" dirty="0"/>
              <a:t>, </a:t>
            </a:r>
            <a:r>
              <a:rPr lang="uk-UA" sz="3200" dirty="0" err="1"/>
              <a:t>камене</a:t>
            </a:r>
            <a:r>
              <a:rPr lang="uk-UA" sz="3200" dirty="0"/>
              <a:t>-дробильних заводів)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29075"/>
            <a:ext cx="3771900" cy="282892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642918"/>
            <a:ext cx="664373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/>
              <a:t>за видом траси в плані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прямолінійні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криволінійні</a:t>
            </a:r>
          </a:p>
        </p:txBody>
      </p:sp>
      <p:pic>
        <p:nvPicPr>
          <p:cNvPr id="6148" name="Picture 4" descr="Ð ÐµÐ·ÑÐ»ÑÑÐ°Ñ Ð¿Ð¾ÑÑÐºÑ Ð·Ð¾Ð±ÑÐ°Ð¶ÐµÐ½Ñ Ð·Ð° Ð·Ð°Ð¿Ð¸ÑÐ¾Ð¼ &quot;Ð¿Ð»Ð°ÑÑÐ¸Ð½ÑÐ°ÑÑÐ¹ ÐºÐ¾Ð½Ð²ÐµÐ¹ÐµÑ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20" y="3643290"/>
            <a:ext cx="4286280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6"/>
            <a:ext cx="67866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dirty="0"/>
              <a:t>за формою пластин </a:t>
            </a:r>
            <a:r>
              <a:rPr lang="uk-UA" sz="3600" dirty="0"/>
              <a:t>у поздовжньому перетині </a:t>
            </a:r>
            <a:endParaRPr lang="uk-UA" sz="3600" b="1" i="1" dirty="0"/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із гладкими пластинами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із хвилястими пластинами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з поперечними перегородками</a:t>
            </a:r>
          </a:p>
        </p:txBody>
      </p:sp>
      <p:pic>
        <p:nvPicPr>
          <p:cNvPr id="18433" name="Picture 1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647" y="3714752"/>
            <a:ext cx="861221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735811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i="1" dirty="0"/>
              <a:t>за формою поперечного </a:t>
            </a:r>
            <a:r>
              <a:rPr lang="uk-UA" sz="4000" b="1" i="1" dirty="0" err="1"/>
              <a:t>переріза</a:t>
            </a:r>
            <a:endParaRPr lang="uk-UA" sz="4000" b="1" i="1" dirty="0"/>
          </a:p>
          <a:p>
            <a:pPr>
              <a:buFont typeface="Wingdings" pitchFamily="2" charset="2"/>
              <a:buChar char="Ø"/>
            </a:pPr>
            <a:r>
              <a:rPr lang="uk-UA" sz="4000" dirty="0"/>
              <a:t>без бортів</a:t>
            </a:r>
          </a:p>
          <a:p>
            <a:pPr>
              <a:buFont typeface="Wingdings" pitchFamily="2" charset="2"/>
              <a:buChar char="Ø"/>
            </a:pPr>
            <a:r>
              <a:rPr lang="uk-UA" sz="4000" dirty="0"/>
              <a:t>з нерухомими бортами</a:t>
            </a:r>
          </a:p>
          <a:p>
            <a:pPr>
              <a:buFont typeface="Wingdings" pitchFamily="2" charset="2"/>
              <a:buChar char="Ø"/>
            </a:pPr>
            <a:r>
              <a:rPr lang="uk-UA" sz="4000" dirty="0"/>
              <a:t>рухомими бортами</a:t>
            </a:r>
          </a:p>
        </p:txBody>
      </p:sp>
      <p:pic>
        <p:nvPicPr>
          <p:cNvPr id="3" name="Picture 1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647" y="3714752"/>
            <a:ext cx="861221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571480"/>
            <a:ext cx="81439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 algn="just"/>
            <a:r>
              <a:rPr lang="uk-UA" sz="2400" dirty="0"/>
              <a:t>Пластинчастий конвеєр має один або два ланцюги 3, які обгинають привідні 1 і натяжні 5 зірочки. До ланок ланцюга прикріплюють пластини 2, що перекривають одна одну, утворюючи несучу полотнину. До тягового ланцюга або пластин кріпляться ролики 4, які перекочуються по напрямних. Привідні станції можуть бути кі­нцевими 8 і проміжними 7. Натяг ланцюга створюється натяжною станцією 6.</a:t>
            </a:r>
          </a:p>
        </p:txBody>
      </p:sp>
      <p:pic>
        <p:nvPicPr>
          <p:cNvPr id="4" name="Picture 1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647" y="3714752"/>
            <a:ext cx="861221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898086"/>
            <a:ext cx="3929090" cy="295991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00034" y="142852"/>
            <a:ext cx="83582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Параметри пластинчастих конвеєрів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Транспортують практично будь-який вантаж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Продуктивність їх до 750 т/год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Ширина пластин 500,650, 800 мм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Швидкість руху для магістральних конвеєрів 0,8 -1,2 м/с, для дільничних - 0,6 -1,5 м/с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Довжина  конвеєра на один привід до 800 м, при проміжних приводах до 2000 м.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Радіус кривизни в плані не менше 20 м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Кут нахилу до 28° при хвилястих  і до 40° при ребристих пластинах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000" dirty="0"/>
              <a:t>Потужність приводів для магістральних конвеєрів від 20 до 64 кВт, для дільничних до 40 кВт</a:t>
            </a:r>
          </a:p>
        </p:txBody>
      </p:sp>
      <p:pic>
        <p:nvPicPr>
          <p:cNvPr id="19458" name="Picture 2" descr="Ð ÐµÐ·ÑÐ»ÑÑÐ°Ñ Ð¿Ð¾ÑÑÐºÑ Ð·Ð¾Ð±ÑÐ°Ð¶ÐµÐ½Ñ Ð·Ð° Ð·Ð°Ð¿Ð¸ÑÐ¾Ð¼ &quot;Ð¿Ð»Ð°ÑÑÐ¸Ð½ÑÐ°ÑÑÐ¹ ÐºÐ¾Ð½Ð²ÐµÐ¹ÐµÑ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1" y="3929090"/>
            <a:ext cx="4571989" cy="2571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571480"/>
            <a:ext cx="77867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Переваги</a:t>
            </a:r>
            <a:r>
              <a:rPr lang="uk-UA" sz="2800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можливість транспортування по криволінійних виробках і при великих кутах нахилу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транспортування без перевантажень вантажу на великі відстані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можливість транспортування важких і абразивних вантажів</a:t>
            </a:r>
          </a:p>
          <a:p>
            <a:r>
              <a:rPr lang="uk-UA" sz="2800" b="1" i="1" dirty="0"/>
              <a:t>Недоліки</a:t>
            </a:r>
            <a:r>
              <a:rPr lang="uk-UA" sz="2800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велика металоємність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відносна складність конструкції 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підвищений шум при експлуатації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трудомісткість монтажу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Екран (4:3)</PresentationFormat>
  <Paragraphs>41</Paragraphs>
  <Slides>9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12</cp:revision>
  <dcterms:created xsi:type="dcterms:W3CDTF">2019-03-14T05:53:57Z</dcterms:created>
  <dcterms:modified xsi:type="dcterms:W3CDTF">2023-03-21T09:59:04Z</dcterms:modified>
</cp:coreProperties>
</file>