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1" r:id="rId5"/>
    <p:sldId id="263" r:id="rId6"/>
    <p:sldId id="258" r:id="rId7"/>
    <p:sldId id="262" r:id="rId8"/>
    <p:sldId id="265" r:id="rId9"/>
    <p:sldId id="267" r:id="rId10"/>
    <p:sldId id="264" r:id="rId11"/>
    <p:sldId id="266" r:id="rId12"/>
    <p:sldId id="25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C3F94-D95B-4AC9-9B85-3F4AA013A253}" type="datetimeFigureOut">
              <a:rPr lang="ru-RU" smtClean="0"/>
              <a:pPr/>
              <a:t>24.03.2023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2D420-7B0B-4531-BF07-52648FB76E9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1643026"/>
            <a:ext cx="5214974" cy="5214974"/>
          </a:xfrm>
          <a:prstGeom prst="rect">
            <a:avLst/>
          </a:prstGeom>
          <a:noFill/>
        </p:spPr>
      </p:pic>
      <p:pic>
        <p:nvPicPr>
          <p:cNvPr id="1026" name="Picture 2" descr="Ð ÐµÐ·ÑÐ»ÑÑÐ°Ñ Ð¿Ð¾ÑÑÐºÑ Ð·Ð¾Ð±ÑÐ°Ð¶ÐµÐ½Ñ Ð·Ð° Ð·Ð°Ð¿Ð¸ÑÐ¾Ð¼ &quot;bucket elevator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1714520"/>
            <a:ext cx="5143504" cy="514350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071670" y="642918"/>
            <a:ext cx="442775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/>
              <a:t>ЕЛЕВАТОРИ</a:t>
            </a:r>
            <a:endParaRPr lang="uk-UA" sz="6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85794"/>
            <a:ext cx="785818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800" b="1" i="1" dirty="0"/>
              <a:t>Переваги:</a:t>
            </a:r>
          </a:p>
          <a:p>
            <a:endParaRPr lang="uk-UA" sz="4800" b="1" i="1" dirty="0"/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можливість транспортування під великим кутом нахилу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малі габарити в плані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висока продуктивність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85818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i="1" dirty="0"/>
              <a:t>Недоліки:</a:t>
            </a:r>
          </a:p>
          <a:p>
            <a:endParaRPr lang="uk-UA" sz="4400" b="1" i="1" dirty="0"/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велика вага частин, що рухаються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неможливість транспортування </a:t>
            </a:r>
            <a:r>
              <a:rPr lang="uk-UA" sz="3600" dirty="0" err="1"/>
              <a:t>крупнокускуватих</a:t>
            </a:r>
            <a:r>
              <a:rPr lang="uk-UA" sz="3600" dirty="0"/>
              <a:t> матеріалів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мала надійність у роботі, особливо ланцюгових елеваторів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Ð ÐµÐ·ÑÐ»ÑÑÐ°Ñ Ð¿Ð¾ÑÑÐºÑ Ð·Ð¾Ð±ÑÐ°Ð¶ÐµÐ½Ñ Ð·Ð° Ð·Ð°Ð¿Ð¸ÑÐ¾Ð¼ &quot;bucket elevator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1" y="0"/>
            <a:ext cx="6857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0"/>
            <a:ext cx="8286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800" dirty="0"/>
              <a:t>Принцип дії - переміщення вантажу в </a:t>
            </a:r>
            <a:r>
              <a:rPr lang="uk-UA" sz="4800" dirty="0" err="1"/>
              <a:t>ковшах</a:t>
            </a:r>
            <a:r>
              <a:rPr lang="uk-UA" sz="4800" dirty="0"/>
              <a:t>, які  прикріплені до тягового органу</a:t>
            </a:r>
          </a:p>
        </p:txBody>
      </p:sp>
      <p:pic>
        <p:nvPicPr>
          <p:cNvPr id="3075" name="Picture 3" descr="Ð ÐµÐ·ÑÐ»ÑÑÐ°Ñ Ð¿Ð¾ÑÑÐºÑ Ð·Ð¾Ð±ÑÐ°Ð¶ÐµÐ½Ñ Ð·Ð° Ð·Ð°Ð¿Ð¸ÑÐ¾Ð¼ &quot;bucket elevator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327808"/>
            <a:ext cx="2428892" cy="3530191"/>
          </a:xfrm>
          <a:prstGeom prst="rect">
            <a:avLst/>
          </a:prstGeom>
          <a:noFill/>
        </p:spPr>
      </p:pic>
      <p:pic>
        <p:nvPicPr>
          <p:cNvPr id="3079" name="Picture 7" descr="Ð ÐµÐ·ÑÐ»ÑÑÐ°Ñ Ð¿Ð¾ÑÑÐºÑ Ð·Ð¾Ð±ÑÐ°Ð¶ÐµÐ½Ñ Ð·Ð° Ð·Ð°Ð¿Ð¸ÑÐ¾Ð¼ &quot;bucket elevator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2750" y="2571750"/>
            <a:ext cx="619125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0"/>
            <a:ext cx="728667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/>
              <a:t>Складові частини: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тяговий орган з </a:t>
            </a:r>
            <a:r>
              <a:rPr lang="uk-UA" sz="2800" dirty="0" err="1"/>
              <a:t>ковшами</a:t>
            </a:r>
            <a:endParaRPr lang="uk-UA" sz="2800" dirty="0"/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привідна станція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завантажувальний башмак з натяжним пристроєм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кожух з напрямними</a:t>
            </a:r>
          </a:p>
        </p:txBody>
      </p:sp>
      <p:pic>
        <p:nvPicPr>
          <p:cNvPr id="18433" name="Picture 1" descr="imag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011678"/>
            <a:ext cx="5286412" cy="361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500042"/>
            <a:ext cx="67956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b="1" dirty="0"/>
              <a:t>Елеватори</a:t>
            </a:r>
            <a:r>
              <a:rPr lang="uk-UA" sz="4400" b="1" i="1" dirty="0"/>
              <a:t> класифікують: </a:t>
            </a:r>
            <a:endParaRPr lang="uk-UA" sz="4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428736"/>
            <a:ext cx="7029297" cy="44012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4000" i="1" dirty="0"/>
              <a:t>за призначенням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кутом нахилу 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типом тягового органу</a:t>
            </a:r>
            <a:r>
              <a:rPr lang="uk-UA" sz="4000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розташуванням </a:t>
            </a:r>
            <a:r>
              <a:rPr lang="uk-UA" sz="4000" i="1" dirty="0" err="1"/>
              <a:t>ковшів</a:t>
            </a:r>
            <a:r>
              <a:rPr lang="uk-UA" sz="4000" i="1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способом завантаження 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способом розвантаження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швидкістю руху </a:t>
            </a:r>
            <a:r>
              <a:rPr lang="uk-UA" sz="4000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71480"/>
            <a:ext cx="500066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i="1" dirty="0"/>
              <a:t>за призначенням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транспортуючі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що </a:t>
            </a:r>
            <a:r>
              <a:rPr lang="uk-UA" sz="4400" dirty="0" err="1"/>
              <a:t>знезводнюють</a:t>
            </a:r>
            <a:endParaRPr lang="uk-UA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32" y="3519920"/>
            <a:ext cx="4402167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b="1" i="1" dirty="0"/>
              <a:t>за кутом нахилу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вертикальні</a:t>
            </a:r>
          </a:p>
          <a:p>
            <a:pPr>
              <a:buFont typeface="Wingdings" pitchFamily="2" charset="2"/>
              <a:buChar char="Ø"/>
            </a:pPr>
            <a:r>
              <a:rPr lang="uk-UA" sz="4400" dirty="0"/>
              <a:t>похилі</a:t>
            </a:r>
          </a:p>
        </p:txBody>
      </p:sp>
      <p:sp>
        <p:nvSpPr>
          <p:cNvPr id="6146" name="AutoShape 2" descr="Ð ÐµÐ·ÑÐ»ÑÑÐ°Ñ Ð¿Ð¾ÑÑÐºÑ Ð·Ð¾Ð±ÑÐ°Ð¶ÐµÐ½Ñ Ð·Ð° Ð·Ð°Ð¿Ð¸ÑÐ¾Ð¼ &quot;ÑÐ»ÐµÐ²Ð°ÑÐ¾Ñ Ð¾Ð±ÐµÐ·Ð²Ð¾Ð¶Ð¸Ð²Ð°ÑÑÐ¸Ð¹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6148" name="Picture 4" descr="Ð ÐµÐ·ÑÐ»ÑÑÐ°Ñ Ð¿Ð¾ÑÑÐºÑ Ð·Ð¾Ð±ÑÐ°Ð¶ÐµÐ½Ñ Ð·Ð° Ð·Ð°Ð¿Ð¸ÑÐ¾Ð¼ &quot;ÑÐ»ÐµÐ²Ð°ÑÐ¾Ñ Ð¾Ð±ÐµÐ·Ð²Ð¾Ð¶Ð¸Ð²Ð°ÑÑÐ¸Ð¹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0"/>
            <a:ext cx="4000496" cy="3000372"/>
          </a:xfrm>
          <a:prstGeom prst="rect">
            <a:avLst/>
          </a:prstGeom>
          <a:noFill/>
        </p:spPr>
      </p:pic>
      <p:pic>
        <p:nvPicPr>
          <p:cNvPr id="6150" name="Picture 6" descr="Ð ÐµÐ·ÑÐ»ÑÑÐ°Ñ Ð¿Ð¾ÑÑÐºÑ Ð·Ð¾Ð±ÑÐ°Ð¶ÐµÐ½Ñ Ð·Ð° Ð·Ð°Ð¿Ð¸ÑÐ¾Ð¼ &quot;ÑÐ»ÐµÐ²Ð°ÑÐ¾Ñ Ð¾Ð±ÐµÐ·Ð²Ð¾Ð¶Ð¸Ð²Ð°ÑÑÐ¸Ð¹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095546"/>
            <a:ext cx="3681443" cy="37624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000108"/>
            <a:ext cx="607223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i="1" dirty="0"/>
              <a:t>за типом тягового органу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ланцюгові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стрічкові</a:t>
            </a:r>
          </a:p>
        </p:txBody>
      </p:sp>
      <p:pic>
        <p:nvPicPr>
          <p:cNvPr id="5122" name="Picture 2" descr="Ð ÐµÐ·ÑÐ»ÑÑÐ°Ñ Ð¿Ð¾ÑÑÐºÑ Ð·Ð¾Ð±ÑÐ°Ð¶ÐµÐ½Ñ Ð·Ð° Ð·Ð°Ð¿Ð¸ÑÐ¾Ð¼ &quot;ÑÐ»ÐµÐ²Ð°ÑÐ¾Ñ Ð¾Ð±ÐµÐ·Ð²Ð¾Ð¶Ð¸Ð²Ð°ÑÑÐ¸Ð¹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1616417"/>
            <a:ext cx="4929222" cy="5241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31173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800" b="1" i="1" dirty="0"/>
              <a:t>за розташуванням </a:t>
            </a:r>
            <a:r>
              <a:rPr lang="uk-UA" sz="2800" b="1" i="1" dirty="0" err="1"/>
              <a:t>ковшів</a:t>
            </a:r>
            <a:endParaRPr lang="uk-UA" sz="2800" b="1" i="1" dirty="0"/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із зімкнутими </a:t>
            </a:r>
            <a:r>
              <a:rPr lang="uk-UA" sz="2800" dirty="0" err="1"/>
              <a:t>ковшами</a:t>
            </a:r>
            <a:endParaRPr lang="uk-UA" sz="2800" dirty="0"/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з розставленими </a:t>
            </a:r>
            <a:r>
              <a:rPr lang="uk-UA" sz="2800" dirty="0" err="1"/>
              <a:t>ковшами</a:t>
            </a:r>
            <a:endParaRPr lang="uk-UA" sz="2800" dirty="0"/>
          </a:p>
        </p:txBody>
      </p:sp>
      <p:sp>
        <p:nvSpPr>
          <p:cNvPr id="4098" name="AutoShape 2" descr="Ð ÐµÐ·ÑÐ»ÑÑÐ°Ñ Ð¿Ð¾ÑÑÐºÑ Ð·Ð¾Ð±ÑÐ°Ð¶ÐµÐ½Ñ Ð·Ð° Ð·Ð°Ð¿Ð¸ÑÐ¾Ð¼ &quot;ÑÐ»ÐµÐ²Ð°ÑÐ¾Ñ Ð¾Ð±ÐµÐ·Ð²Ð¾Ð¶Ð¸Ð²Ð°ÑÑÐ¸Ð¹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100" name="AutoShape 4" descr="Ð ÐµÐ·ÑÐ»ÑÑÐ°Ñ Ð¿Ð¾ÑÑÐºÑ Ð·Ð¾Ð±ÑÐ°Ð¶ÐµÐ½Ñ Ð·Ð° Ð·Ð°Ð¿Ð¸ÑÐ¾Ð¼ &quot;ÑÐ»ÐµÐ²Ð°ÑÐ¾Ñ Ð¾Ð±ÐµÐ·Ð²Ð¾Ð¶Ð¸Ð²Ð°ÑÑÐ¸Ð¹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9182CAA-3A25-41FF-9732-3AFF39D38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786" y="1052736"/>
            <a:ext cx="3604689" cy="523435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BE2D784-B62E-4F1D-96CC-A81E19E0E5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2197262"/>
            <a:ext cx="2252690" cy="466073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66"/>
            <a:ext cx="52149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/>
              <a:t>за способом завантаження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 err="1"/>
              <a:t>зачерпуванням</a:t>
            </a:r>
            <a:endParaRPr lang="uk-UA" sz="3200" dirty="0"/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засипанням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1406" y="2216530"/>
            <a:ext cx="54292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/>
              <a:t>за способом розвантаження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 err="1"/>
              <a:t>cамопливні</a:t>
            </a:r>
            <a:endParaRPr lang="uk-UA" sz="3200" dirty="0"/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відцентрові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406" y="421679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3200" b="1" i="1" dirty="0"/>
              <a:t>за швидкістю руху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3200" dirty="0"/>
              <a:t>тихохідні (до 1 м/с)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3200" dirty="0"/>
              <a:t>швидкохідні</a:t>
            </a:r>
          </a:p>
        </p:txBody>
      </p:sp>
      <p:pic>
        <p:nvPicPr>
          <p:cNvPr id="2050" name="Picture 2" descr="Ð ÐµÐ·ÑÐ»ÑÑÐ°Ñ Ð¿Ð¾ÑÑÐºÑ Ð·Ð¾Ð±ÑÐ°Ð¶ÐµÐ½Ñ Ð·Ð° Ð·Ð°Ð¿Ð¸ÑÐ¾Ð¼ &quot;ÑÐ»ÐµÐ²Ð°ÑÐ¾Ñ Ð¾Ð±ÐµÐ·Ð²Ð¾Ð¶Ð¸Ð²Ð°ÑÑÐ¸Ð¹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-24"/>
            <a:ext cx="4000500" cy="2305050"/>
          </a:xfrm>
          <a:prstGeom prst="rect">
            <a:avLst/>
          </a:prstGeom>
          <a:noFill/>
        </p:spPr>
      </p:pic>
      <p:pic>
        <p:nvPicPr>
          <p:cNvPr id="2051" name="Picture 3" descr="imag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35628" y="2928934"/>
            <a:ext cx="12509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image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3000372"/>
            <a:ext cx="1295400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357166"/>
            <a:ext cx="72183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err="1"/>
              <a:t>Типи</a:t>
            </a:r>
            <a:r>
              <a:rPr lang="ru-RU" sz="4400" b="1" dirty="0"/>
              <a:t> </a:t>
            </a:r>
            <a:r>
              <a:rPr lang="ru-RU" sz="4400" b="1" dirty="0" err="1"/>
              <a:t>і</a:t>
            </a:r>
            <a:r>
              <a:rPr lang="ru-RU" sz="4400" b="1" dirty="0"/>
              <a:t> </a:t>
            </a:r>
            <a:r>
              <a:rPr lang="ru-RU" sz="4400" b="1" dirty="0" err="1"/>
              <a:t>параметри</a:t>
            </a:r>
            <a:r>
              <a:rPr lang="ru-RU" sz="4400" b="1" dirty="0"/>
              <a:t> </a:t>
            </a:r>
            <a:r>
              <a:rPr lang="ru-RU" sz="4400" b="1" dirty="0" err="1"/>
              <a:t>елеваторів</a:t>
            </a:r>
            <a:endParaRPr lang="uk-UA" sz="4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285860"/>
            <a:ext cx="77153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400" dirty="0"/>
              <a:t>Елеватори застосовують для </a:t>
            </a:r>
            <a:r>
              <a:rPr lang="uk-UA" sz="2400" dirty="0" err="1"/>
              <a:t>кускуватих</a:t>
            </a:r>
            <a:r>
              <a:rPr lang="uk-UA" sz="2400" dirty="0"/>
              <a:t>, зернистих і пилоподібних вантажів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/>
              <a:t>Продуктивність стрічкових елеваторів до 80 т/год і висота до 50 м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/>
              <a:t>Продуктивність ланцюгових елеваторів до 450 т/год і висота 75 м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/>
              <a:t>Кут нахилу стрічкових і ланцюгових елеваторів до 90°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/>
              <a:t>Швидкість руху ланцюгових елеваторів 0,3-0,6 м/с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/>
              <a:t>Швидкість руху стрічкових елеваторів 1,2 -1,5 м/с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/>
              <a:t>Обмеження до застосування - значна </a:t>
            </a:r>
            <a:r>
              <a:rPr lang="uk-UA" sz="2400" dirty="0" err="1"/>
              <a:t>кускуватість</a:t>
            </a:r>
            <a:r>
              <a:rPr lang="uk-UA" sz="2400" dirty="0"/>
              <a:t>, липкість, велика твердість і абразивність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Office PowerPoint</Application>
  <PresentationFormat>Екран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Home</cp:lastModifiedBy>
  <cp:revision>10</cp:revision>
  <dcterms:created xsi:type="dcterms:W3CDTF">2019-03-14T07:31:05Z</dcterms:created>
  <dcterms:modified xsi:type="dcterms:W3CDTF">2023-03-24T12:24:45Z</dcterms:modified>
</cp:coreProperties>
</file>