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75" autoAdjust="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594A3-810D-426E-96C1-512EAD2A4F48}" type="datetimeFigureOut">
              <a:rPr lang="ru-RU" smtClean="0"/>
              <a:t>20.02.2023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E8C90-6215-4FD0-BD5C-C41D4986D31D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43306" y="357166"/>
            <a:ext cx="1665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СТРІЧКИ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31198" y="928670"/>
            <a:ext cx="3912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загального призначення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928670"/>
            <a:ext cx="1774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спеціальні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714488"/>
            <a:ext cx="37147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/>
              <a:t>вогнестійкі (незаймисті при пробуксовці)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що не електризуються (з антистатичними добавками, які запобігають запаленню </a:t>
            </a:r>
            <a:r>
              <a:rPr lang="uk-UA" sz="2400" dirty="0" err="1"/>
              <a:t>метано-повітряного</a:t>
            </a:r>
            <a:r>
              <a:rPr lang="uk-UA" sz="2400" dirty="0"/>
              <a:t> середовища поверхневими електростатичними зарядами)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морозостійкі (до -55°С)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теплостійкі (до +100°С)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57818" y="2071678"/>
            <a:ext cx="32147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працюють при температурі від -25°С до + 60°С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926" y="142852"/>
            <a:ext cx="2991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РОЛИКООПОРИ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92867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За призначенням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714356"/>
            <a:ext cx="31586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/>
              <a:t>Рядові</a:t>
            </a:r>
          </a:p>
          <a:p>
            <a:pPr>
              <a:buFont typeface="Arial" pitchFamily="34" charset="0"/>
              <a:buChar char="•"/>
            </a:pPr>
            <a:r>
              <a:rPr lang="uk-UA" dirty="0"/>
              <a:t>підтримки стрічки</a:t>
            </a:r>
          </a:p>
          <a:p>
            <a:pPr>
              <a:buFont typeface="Arial" pitchFamily="34" charset="0"/>
              <a:buChar char="•"/>
            </a:pPr>
            <a:r>
              <a:rPr lang="uk-UA" dirty="0"/>
              <a:t>надання їй необхідної форми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571612"/>
            <a:ext cx="159094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/>
              <a:t>Спеціальні</a:t>
            </a:r>
          </a:p>
          <a:p>
            <a:pPr>
              <a:buFont typeface="Arial" pitchFamily="34" charset="0"/>
              <a:buChar char="•"/>
            </a:pPr>
            <a:r>
              <a:rPr lang="uk-UA" dirty="0"/>
              <a:t>центруючи</a:t>
            </a:r>
          </a:p>
          <a:p>
            <a:pPr>
              <a:buFont typeface="Arial" pitchFamily="34" charset="0"/>
              <a:buChar char="•"/>
            </a:pPr>
            <a:r>
              <a:rPr lang="uk-UA" dirty="0"/>
              <a:t>амортизуючи</a:t>
            </a:r>
          </a:p>
          <a:p>
            <a:pPr>
              <a:buFont typeface="Arial" pitchFamily="34" charset="0"/>
              <a:buChar char="•"/>
            </a:pPr>
            <a:r>
              <a:rPr lang="uk-UA" dirty="0"/>
              <a:t>очисні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2928934"/>
            <a:ext cx="33575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 кількістю роликів в одній опорі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2857496"/>
            <a:ext cx="4286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 err="1"/>
              <a:t>Однороликові</a:t>
            </a:r>
            <a:endParaRPr lang="uk-UA" dirty="0"/>
          </a:p>
          <a:p>
            <a:pPr>
              <a:buFont typeface="Wingdings" pitchFamily="2" charset="2"/>
              <a:buChar char="Ø"/>
            </a:pPr>
            <a:r>
              <a:rPr lang="uk-UA" dirty="0"/>
              <a:t> </a:t>
            </a:r>
            <a:r>
              <a:rPr lang="uk-UA" dirty="0" err="1"/>
              <a:t>Двороликові</a:t>
            </a:r>
            <a:endParaRPr lang="uk-UA" dirty="0"/>
          </a:p>
          <a:p>
            <a:pPr>
              <a:buFont typeface="Wingdings" pitchFamily="2" charset="2"/>
              <a:buChar char="Ø"/>
            </a:pPr>
            <a:r>
              <a:rPr lang="uk-UA" dirty="0" err="1"/>
              <a:t>Трироликові</a:t>
            </a:r>
            <a:endParaRPr lang="uk-UA" dirty="0"/>
          </a:p>
          <a:p>
            <a:pPr>
              <a:buFont typeface="Wingdings" pitchFamily="2" charset="2"/>
              <a:buChar char="Ø"/>
            </a:pPr>
            <a:r>
              <a:rPr lang="uk-UA" dirty="0" err="1"/>
              <a:t>Чотирироликові</a:t>
            </a:r>
            <a:endParaRPr lang="uk-UA" dirty="0"/>
          </a:p>
          <a:p>
            <a:pPr>
              <a:buFont typeface="Wingdings" pitchFamily="2" charset="2"/>
              <a:buChar char="Ø"/>
            </a:pPr>
            <a:r>
              <a:rPr lang="uk-UA" dirty="0"/>
              <a:t>П</a:t>
            </a:r>
            <a:r>
              <a:rPr lang="en-GB" dirty="0"/>
              <a:t>`</a:t>
            </a:r>
            <a:r>
              <a:rPr lang="uk-UA" dirty="0" err="1"/>
              <a:t>ятироликові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4357694"/>
            <a:ext cx="34290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 конструкцією осей ролики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4572008"/>
            <a:ext cx="19952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/>
              <a:t>твердими осями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гнучкими осями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5403851"/>
            <a:ext cx="38576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 способом змащення підшипникових вузлів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5357826"/>
            <a:ext cx="371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/>
              <a:t>з довгостроковим закладним змащенням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з регулярним змащенням обслуговуючим персоналом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728656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071538" y="285728"/>
            <a:ext cx="73411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РОЛИКООПОРИ СТРІЧКОВИХ КОНВЕЄРІВ</a:t>
            </a:r>
            <a:endParaRPr lang="uk-UA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143512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/>
              <a:t>а-є</a:t>
            </a:r>
            <a:r>
              <a:rPr lang="uk-UA" dirty="0"/>
              <a:t> - рядові;</a:t>
            </a:r>
            <a:r>
              <a:rPr lang="uk-UA" i="1" dirty="0"/>
              <a:t> г-з -</a:t>
            </a:r>
            <a:r>
              <a:rPr lang="uk-UA" dirty="0"/>
              <a:t> </a:t>
            </a:r>
            <a:r>
              <a:rPr lang="uk-UA" dirty="0" err="1"/>
              <a:t>центруючі</a:t>
            </a:r>
            <a:r>
              <a:rPr lang="uk-UA" dirty="0"/>
              <a:t>;</a:t>
            </a:r>
            <a:r>
              <a:rPr lang="uk-UA" i="1" dirty="0"/>
              <a:t> и -</a:t>
            </a:r>
            <a:r>
              <a:rPr lang="uk-UA" dirty="0"/>
              <a:t> </a:t>
            </a:r>
            <a:r>
              <a:rPr lang="uk-UA" dirty="0" err="1"/>
              <a:t>амортизуючі</a:t>
            </a:r>
            <a:r>
              <a:rPr lang="uk-UA" dirty="0"/>
              <a:t>; 1 - ролик; 2 - кронштейн; 3 - балка; 4 - рама конвеєра; 5 - гнучкий вал; 6 - диски гнучкої </a:t>
            </a:r>
            <a:r>
              <a:rPr lang="uk-UA" dirty="0" err="1"/>
              <a:t>роликоопори</a:t>
            </a:r>
            <a:r>
              <a:rPr lang="uk-UA" dirty="0"/>
              <a:t>; 7 - підшипниковий вузол; 8 - канатний став; 9 - боковий </a:t>
            </a:r>
            <a:r>
              <a:rPr lang="uk-UA" dirty="0" err="1"/>
              <a:t>центруючий</a:t>
            </a:r>
            <a:r>
              <a:rPr lang="uk-UA" dirty="0"/>
              <a:t> ролик; 10 - вісь обертання </a:t>
            </a:r>
            <a:r>
              <a:rPr lang="uk-UA" dirty="0" err="1"/>
              <a:t>самоцентруючої</a:t>
            </a:r>
            <a:r>
              <a:rPr lang="uk-UA" dirty="0"/>
              <a:t> опори; 11 - </a:t>
            </a:r>
            <a:r>
              <a:rPr lang="uk-UA" dirty="0" err="1"/>
              <a:t>дефлекторний</a:t>
            </a:r>
            <a:r>
              <a:rPr lang="uk-UA" dirty="0"/>
              <a:t> ролик; 12 - кронштейн </a:t>
            </a:r>
            <a:r>
              <a:rPr lang="uk-UA" dirty="0" err="1"/>
              <a:t>дефлекторного</a:t>
            </a:r>
            <a:r>
              <a:rPr lang="uk-UA" dirty="0"/>
              <a:t> ролика; 13 - резинові диски; 14 </a:t>
            </a:r>
            <a:r>
              <a:rPr lang="uk-UA"/>
              <a:t>- резиновий </a:t>
            </a:r>
            <a:r>
              <a:rPr lang="uk-UA" dirty="0"/>
              <a:t>амортизатор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14"/>
            <a:ext cx="8715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ПІДТРИМУЮЧІ КОНСТРУКЦІЇ СТРІЧКОВИХ КОНВЕЄРІВ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2144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Виготовляються з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сталевого прокату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трубчасті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канатні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2144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Залежно  від часу роботи конвеєра на одному місці 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стаціонарні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нестаціонарні (переносні, пересувні)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71744"/>
            <a:ext cx="2357454" cy="391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4643438" y="2571744"/>
            <a:ext cx="292895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Рами конвеєрів: </a:t>
            </a:r>
            <a:r>
              <a:rPr lang="uk-UA" i="1" dirty="0"/>
              <a:t>а</a:t>
            </a:r>
            <a:r>
              <a:rPr lang="uk-UA" dirty="0"/>
              <a:t> - стаціонарна, з прокату, із закритою нижньою віткою;</a:t>
            </a:r>
            <a:r>
              <a:rPr lang="uk-UA" i="1" dirty="0"/>
              <a:t> б -</a:t>
            </a:r>
            <a:r>
              <a:rPr lang="uk-UA" dirty="0"/>
              <a:t> переносна з прокату, з відкритою нижньою гілкою; в - стаціонарна або переносна, трубчаста, з відкритою нижньою гілкою; </a:t>
            </a:r>
            <a:r>
              <a:rPr lang="uk-UA" i="1" dirty="0"/>
              <a:t>г</a:t>
            </a:r>
            <a:r>
              <a:rPr lang="uk-UA" dirty="0"/>
              <a:t> - канатна, з відкритою нижньою гілкою; 1 - лінійна опора; 2 - анкерна опора; З - канат, 4 - муфта для натягу канат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ЗАВАНТАЖУВАЛЬНІ ПРИСТРОЇ СТРІЧКОВИХ КОНВЕЄРІВ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3929058" cy="51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4643438" y="1428736"/>
            <a:ext cx="421481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Схеми завантажувальних пристроїв: </a:t>
            </a:r>
            <a:r>
              <a:rPr lang="uk-UA" i="1" dirty="0"/>
              <a:t>а</a:t>
            </a:r>
            <a:r>
              <a:rPr lang="uk-UA" dirty="0"/>
              <a:t> - завантажувальна воронка для сипучих неабразивних матеріалів; б- воронка з короткими знімними колосниками (для крупної руди);</a:t>
            </a:r>
            <a:r>
              <a:rPr lang="uk-UA" i="1" dirty="0"/>
              <a:t> в</a:t>
            </a:r>
            <a:r>
              <a:rPr lang="uk-UA" dirty="0"/>
              <a:t> - воронка с відбійним щитом (для руди та інших абразивних матеріалів);</a:t>
            </a:r>
            <a:r>
              <a:rPr lang="uk-UA" i="1" dirty="0"/>
              <a:t> г</a:t>
            </a:r>
            <a:r>
              <a:rPr lang="uk-UA" dirty="0"/>
              <a:t> - пункт завантаження із завантажувальним конвеєром; 1 – приймальна воронка; 2 - днище жолоба (лотка); з - направляючі борти; 4 - футерувальна гума (стрічка) направляючих бортів; 5 - батарея жорстко закріплених чи підресорених роликів (роликовий стіл); 6 - знімні колосники; 7 - відбійний щит, який захищає воронку від зносу і ушкоджень ударами шматків матеріалу; 8 - завантажувальний конвеєр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9437" y="923993"/>
            <a:ext cx="6105835" cy="5934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500002" y="0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КЛАСИФІКАЦІЯ СТРІЧОК ЗА КОНСТРУКТИВНОЮ ОЗНАКОЮ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71480"/>
            <a:ext cx="87154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/>
              <a:t>Сітчасті стрічки робляться зі сталевого дроту. Застосовуються на брикетних </a:t>
            </a:r>
            <a:r>
              <a:rPr lang="uk-UA" dirty="0" err="1"/>
              <a:t>фабриках</a:t>
            </a:r>
            <a:r>
              <a:rPr lang="uk-UA" dirty="0"/>
              <a:t> для одночасного транспортування та охолодження брикетів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Монолітні стрічки виготовляються з холоднокатаної сталі (звичайної чи нержавіючої). Вони дешеві, але дуже незручні в експлуатації і практично не застосовуються</a:t>
            </a:r>
          </a:p>
          <a:p>
            <a:pPr>
              <a:buFont typeface="Wingdings" pitchFamily="2" charset="2"/>
              <a:buChar char="Ø"/>
            </a:pPr>
            <a:r>
              <a:rPr lang="uk-UA" dirty="0"/>
              <a:t>Тросові стрічки мають каркас з одного ряду сталевих тросиків. їх переваги: велика міцність, значний термін служби. Недоліки: велика вага, тривалість стикування, значні діаметри привідних барабанів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Каркас кордових стрічок утворюється із шарів кордової тканини, що представляє шар подовжніх шнурів (</a:t>
            </a:r>
            <a:r>
              <a:rPr lang="uk-UA" dirty="0" err="1"/>
              <a:t>кордів</a:t>
            </a:r>
            <a:r>
              <a:rPr lang="uk-UA" dirty="0"/>
              <a:t>), переплетених у поперечному напрямку тонкими нитками. Кордові стрічки міцніше тканинних, менше витягаються, добре </a:t>
            </a:r>
            <a:r>
              <a:rPr lang="uk-UA" dirty="0" err="1"/>
              <a:t>протистоять</a:t>
            </a:r>
            <a:r>
              <a:rPr lang="uk-UA" dirty="0"/>
              <a:t> ударним навантаженням, але більш складні у виготовленні. </a:t>
            </a:r>
            <a:r>
              <a:rPr lang="uk-UA" dirty="0" err="1"/>
              <a:t>Однопрокладкові</a:t>
            </a:r>
            <a:r>
              <a:rPr lang="uk-UA" dirty="0"/>
              <a:t> стрічки мають один шар </a:t>
            </a:r>
            <a:r>
              <a:rPr lang="uk-UA" dirty="0" err="1"/>
              <a:t>кордів</a:t>
            </a:r>
            <a:r>
              <a:rPr lang="uk-UA" dirty="0"/>
              <a:t> з посиленим поперечним переплетенням чи один шар товстої тканини. Ці стрічки високоміцні, стійкі проти зносу бортів, не розшаровуються, добре </a:t>
            </a:r>
            <a:r>
              <a:rPr lang="uk-UA" dirty="0" err="1"/>
              <a:t>протистоять</a:t>
            </a:r>
            <a:r>
              <a:rPr lang="uk-UA" dirty="0"/>
              <a:t> ударам </a:t>
            </a:r>
            <a:r>
              <a:rPr lang="uk-UA" dirty="0" err="1"/>
              <a:t>гострогранних</a:t>
            </a:r>
            <a:r>
              <a:rPr lang="uk-UA" dirty="0"/>
              <a:t> шматків матеріалу при навантаженні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Тканинні нарізні стрічки складаються з прокладок, що утворюють каркас стрічки, який захищається від ушкоджень і проникнення вологи верхньою, нижньою і бічними  обкладками, котрі можуть підсилюватися шаром </a:t>
            </a:r>
            <a:r>
              <a:rPr lang="uk-UA" dirty="0" err="1"/>
              <a:t>брекерної</a:t>
            </a:r>
            <a:r>
              <a:rPr lang="uk-UA" dirty="0"/>
              <a:t> тканини. Між прокладками маються шари гуми (</a:t>
            </a:r>
            <a:r>
              <a:rPr lang="uk-UA" dirty="0" err="1"/>
              <a:t>сквиджі</a:t>
            </a:r>
            <a:r>
              <a:rPr lang="uk-UA" dirty="0"/>
              <a:t>). Прокладна тканина (бельтинг) виготовляється, як правило, із синтетичних матеріалів (капрон, перлон, нейлон, </a:t>
            </a:r>
            <a:r>
              <a:rPr lang="uk-UA" dirty="0" err="1"/>
              <a:t>вінілон</a:t>
            </a:r>
            <a:r>
              <a:rPr lang="uk-UA" dirty="0"/>
              <a:t>, лавсан, терилен, штучний шовк, скловолокно). Загорнені стрічки мають підвищену стійкість проти розшарування бортів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85728"/>
            <a:ext cx="77450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ПРИВІДНІ СТАНЦІЇ СТРІЧКОВИХ КОНВЕЄРІВ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1214422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 способом передачі тягового зусилля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000240"/>
            <a:ext cx="13227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/>
              <a:t>звичайні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2000240"/>
            <a:ext cx="36433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спеціальні</a:t>
            </a:r>
          </a:p>
          <a:p>
            <a:pPr algn="ctr"/>
            <a:r>
              <a:rPr lang="uk-UA" dirty="0"/>
              <a:t>(додаткові засоби притиску стрічки до барабана)</a:t>
            </a:r>
          </a:p>
          <a:p>
            <a:pPr algn="ctr">
              <a:buFont typeface="Arial" pitchFamily="34" charset="0"/>
              <a:buChar char="•"/>
            </a:pPr>
            <a:r>
              <a:rPr lang="uk-UA" sz="2400" dirty="0"/>
              <a:t>притискні ролики</a:t>
            </a:r>
          </a:p>
          <a:p>
            <a:pPr algn="ctr">
              <a:buFont typeface="Arial" pitchFamily="34" charset="0"/>
              <a:buChar char="•"/>
            </a:pPr>
            <a:r>
              <a:rPr lang="uk-UA" sz="2400" dirty="0"/>
              <a:t>притискні стрічки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786058"/>
            <a:ext cx="3214678" cy="359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500570"/>
            <a:ext cx="3910036" cy="103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685" y="357166"/>
            <a:ext cx="8448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ЗА КІЛЬКІСТЮ ПРИВІДНИХ БАРАБАНІВ СТАНЦІЇ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1071546"/>
            <a:ext cx="2497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однобарабанні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43504" y="1071546"/>
            <a:ext cx="2297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двобарабанні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57364"/>
            <a:ext cx="5715040" cy="3574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714348" y="5500702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Схеми розташування двигунів на однобарабанних</a:t>
            </a:r>
            <a:r>
              <a:rPr lang="uk-UA" i="1" dirty="0"/>
              <a:t> (а-в)</a:t>
            </a:r>
            <a:r>
              <a:rPr lang="uk-UA" dirty="0"/>
              <a:t> і двобарабанних </a:t>
            </a:r>
            <a:r>
              <a:rPr lang="uk-UA" i="1" dirty="0"/>
              <a:t>(г-ж)</a:t>
            </a:r>
            <a:r>
              <a:rPr lang="uk-UA" dirty="0"/>
              <a:t> привідних станціях: 1,2- барабани; 3 - редуктор; 4 - двигун; 5 - муфта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34952"/>
            <a:ext cx="8429652" cy="43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142976" y="214290"/>
            <a:ext cx="7434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ОСНОВНІ ЕЛЕМЕНТИ ПРИВІДНОЇ СТАНЦІЇ</a:t>
            </a:r>
            <a:endParaRPr lang="uk-UA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429264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1 - привідний барабан; 2 - стрічка; 3 - пристрій для очищення стрічки; 4 - розвантажувальний барабан; 5 - відхиляючий барабан; 6 - редуктор; 7 - муфта; 8 - двигун; 9 - рама приводу;10 - гальмо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42918"/>
            <a:ext cx="7641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НАТЯЖНІ СТАНЦІЇ СТРІЧКОВИХ КОНВЕЄРІВ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714488"/>
            <a:ext cx="71336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нерегульовані </a:t>
            </a:r>
            <a:r>
              <a:rPr lang="en-US" sz="2800" dirty="0"/>
              <a:t> - </a:t>
            </a:r>
            <a:r>
              <a:rPr lang="uk-UA" sz="2800" dirty="0"/>
              <a:t>під час руху стрічки (жорсткі)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786058"/>
            <a:ext cx="43310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регульовані</a:t>
            </a:r>
            <a:r>
              <a:rPr lang="en-US" sz="2800" dirty="0"/>
              <a:t> - </a:t>
            </a:r>
            <a:r>
              <a:rPr lang="uk-UA" sz="2800" dirty="0"/>
              <a:t>(автоматичні)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3929066"/>
            <a:ext cx="20487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комбіновані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631079"/>
            <a:ext cx="5500726" cy="359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282" y="214290"/>
            <a:ext cx="8715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СХЕМИ НЕРЕГУЛЬОВАНИХ (ЖОРСТКИХ) НАТЯЖНИХ СТАНЦІЙ</a:t>
            </a:r>
            <a:endParaRPr lang="uk-UA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286388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/>
              <a:t>а</a:t>
            </a:r>
            <a:r>
              <a:rPr lang="uk-UA" dirty="0"/>
              <a:t> </a:t>
            </a:r>
            <a:r>
              <a:rPr lang="en-US" dirty="0"/>
              <a:t>-</a:t>
            </a:r>
            <a:r>
              <a:rPr lang="uk-UA" dirty="0"/>
              <a:t> гвинтовий;</a:t>
            </a:r>
            <a:r>
              <a:rPr lang="uk-UA" i="1" dirty="0"/>
              <a:t> б</a:t>
            </a:r>
            <a:r>
              <a:rPr lang="uk-UA" dirty="0"/>
              <a:t> - з ручною лебідкою і нерухомою рамою;</a:t>
            </a:r>
            <a:r>
              <a:rPr lang="uk-UA" i="1" dirty="0"/>
              <a:t> в</a:t>
            </a:r>
            <a:r>
              <a:rPr lang="uk-UA" dirty="0"/>
              <a:t> - з ручною лебідкою і рухомою рамою; г - з електричною лебідкою і рухомою рамою; 1 - натяжний барабан; 2 </a:t>
            </a:r>
            <a:r>
              <a:rPr lang="en-US" dirty="0"/>
              <a:t>-</a:t>
            </a:r>
            <a:r>
              <a:rPr lang="uk-UA" dirty="0"/>
              <a:t> рама; 3 - башмак, що переміщується по рамі; 4 -</a:t>
            </a:r>
            <a:r>
              <a:rPr lang="en-US" dirty="0"/>
              <a:t> </a:t>
            </a:r>
            <a:r>
              <a:rPr lang="uk-UA" dirty="0"/>
              <a:t>гвинт; 5 - канат; в - ручна лебідка; 7 - електрична лебідка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42852"/>
            <a:ext cx="82729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СХЕМИ АВТОМАТИЧНИХ НАТЯЖНИХ СТАНЦІЙ</a:t>
            </a:r>
            <a:endParaRPr lang="uk-UA" sz="32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933426"/>
            <a:ext cx="3786214" cy="58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929190" y="1071546"/>
            <a:ext cx="34290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err="1"/>
              <a:t>а-г</a:t>
            </a:r>
            <a:r>
              <a:rPr lang="uk-UA" dirty="0"/>
              <a:t> - вантажних;</a:t>
            </a:r>
            <a:r>
              <a:rPr lang="uk-UA" i="1" dirty="0"/>
              <a:t> д,е-</a:t>
            </a:r>
            <a:r>
              <a:rPr lang="uk-UA" dirty="0"/>
              <a:t> механічних;</a:t>
            </a:r>
            <a:r>
              <a:rPr lang="uk-UA" i="1" dirty="0"/>
              <a:t> ж</a:t>
            </a:r>
            <a:r>
              <a:rPr lang="uk-UA" dirty="0"/>
              <a:t> - гідравлічної; 1 - натяжний барабан; 2 - відхиляючий барабан; З ~ канат, 4 - вантаж; 5 - відхиляючі шківи каната; 6 - поліспаст, 7 - лебідка електрична; 8 - динамометр; 9 - гідравлічний циліндр зі штоком; ВК - вимикач кінцевий; ЗМ – зрівнювальний механізм; Л - ручна лебідка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Application>Microsoft Office PowerPoint</Application>
  <PresentationFormat>Екран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14</cp:revision>
  <dcterms:created xsi:type="dcterms:W3CDTF">2019-02-18T08:26:57Z</dcterms:created>
  <dcterms:modified xsi:type="dcterms:W3CDTF">2023-02-20T12:52:48Z</dcterms:modified>
</cp:coreProperties>
</file>