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636E-F278-49A4-A653-7CB64E564110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17F07-6BA3-4243-A754-770FEF810D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7F07-6BA3-4243-A754-770FEF810D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1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7F07-6BA3-4243-A754-770FEF810D9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9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7F07-6BA3-4243-A754-770FEF810D9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1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6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7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0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3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4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8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2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5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4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2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4FE890-4E6E-41EA-998C-C3FB933BEFC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65F68A-8125-459F-A23F-D7AD1EA8B0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8292" y="1731818"/>
            <a:ext cx="7536872" cy="3061855"/>
          </a:xfrm>
        </p:spPr>
        <p:txBody>
          <a:bodyPr/>
          <a:lstStyle/>
          <a:p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у наукових дослідженнях</a:t>
            </a:r>
          </a:p>
        </p:txBody>
      </p:sp>
    </p:spTree>
    <p:extLst>
      <p:ext uri="{BB962C8B-B14F-4D97-AF65-F5344CB8AC3E}">
        <p14:creationId xmlns:p14="http://schemas.microsoft.com/office/powerpoint/2010/main" val="21058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29" t="42461" r="37251" b="12652"/>
          <a:stretch/>
        </p:blipFill>
        <p:spPr>
          <a:xfrm>
            <a:off x="2036618" y="526473"/>
            <a:ext cx="8783782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2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30" t="26076" r="36958" b="42678"/>
          <a:stretch/>
        </p:blipFill>
        <p:spPr>
          <a:xfrm>
            <a:off x="2313709" y="720436"/>
            <a:ext cx="7564582" cy="51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08" t="56897" r="36743" b="7753"/>
          <a:stretch/>
        </p:blipFill>
        <p:spPr>
          <a:xfrm>
            <a:off x="1704109" y="568037"/>
            <a:ext cx="9227127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83" t="31837" r="37857" b="39397"/>
          <a:stretch/>
        </p:blipFill>
        <p:spPr>
          <a:xfrm>
            <a:off x="2216728" y="1039091"/>
            <a:ext cx="7952509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98" t="38740" r="35524" b="33916"/>
          <a:stretch/>
        </p:blipFill>
        <p:spPr>
          <a:xfrm>
            <a:off x="1814945" y="942109"/>
            <a:ext cx="9143999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3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59" t="20391" r="37403" b="12138"/>
          <a:stretch/>
        </p:blipFill>
        <p:spPr>
          <a:xfrm>
            <a:off x="3962401" y="553453"/>
            <a:ext cx="5169567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139" t="28655" r="37655" b="27069"/>
          <a:stretch/>
        </p:blipFill>
        <p:spPr>
          <a:xfrm>
            <a:off x="2574759" y="601579"/>
            <a:ext cx="7676146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09" t="75057" r="37264" b="8207"/>
          <a:stretch/>
        </p:blipFill>
        <p:spPr>
          <a:xfrm>
            <a:off x="753978" y="1588168"/>
            <a:ext cx="4957011" cy="2711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130" t="21711" r="37864" b="48410"/>
          <a:stretch/>
        </p:blipFill>
        <p:spPr>
          <a:xfrm>
            <a:off x="5710989" y="1042738"/>
            <a:ext cx="5374106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56" t="56669" r="36901" b="18256"/>
          <a:stretch/>
        </p:blipFill>
        <p:spPr>
          <a:xfrm>
            <a:off x="1106905" y="898359"/>
            <a:ext cx="9416716" cy="44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8" t="42501" r="27101" b="19543"/>
          <a:stretch/>
        </p:blipFill>
        <p:spPr>
          <a:xfrm>
            <a:off x="1507958" y="1122947"/>
            <a:ext cx="9496927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0304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759529"/>
            <a:ext cx="9601196" cy="3671454"/>
          </a:xfrm>
        </p:spPr>
        <p:txBody>
          <a:bodyPr>
            <a:norm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дослідження.</a:t>
            </a: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Причинні зв'язки у методології наукових досліджень.</a:t>
            </a:r>
          </a:p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Спеціальні методи наукових досліджень.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7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42" y="641684"/>
            <a:ext cx="10379243" cy="5245769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Конкретнонаукова методологія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сукупність ідей, принципів, специфічних методів певної науки, які використовуються для дослідження її наукових проблем. 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такої методології вимагає не лише адаптації філософських і загальнонаукових принципів і підходів, а й розробки специфічних (конкретнонаукових) методів дослідження на базі творчого осмислення специфіки об’єкта дослідження, а також використання в якості пізнавального інструментарію теоретичних систем та концепцій, уже вироблених даною наукою.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дослідженнях перш за все слід використовувати категорії, принципи і закони філософії, зокрема діалектичної логіки, та відповідні елементи теоретичного рівня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200548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48" y="786064"/>
            <a:ext cx="10796336" cy="5630778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Категорії: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причина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форма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фінасово-економічні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кредит,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бюджет,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депозит, додана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Принципи: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всезагального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абстрактного до конкретного,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18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0862"/>
            <a:ext cx="9601196" cy="4785005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Закони: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переходу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грошового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методів, які широко використовуються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00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4189"/>
            <a:ext cx="9601196" cy="504167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 за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Несуцільне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повинна нести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78568"/>
            <a:ext cx="9601196" cy="48973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таблично-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табличного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наглядному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(граф),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метод, як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— це сукупність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елементи.</a:t>
            </a:r>
          </a:p>
        </p:txBody>
      </p:sp>
    </p:spTree>
    <p:extLst>
      <p:ext uri="{BB962C8B-B14F-4D97-AF65-F5344CB8AC3E}">
        <p14:creationId xmlns:p14="http://schemas.microsoft.com/office/powerpoint/2010/main" val="307564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43788"/>
            <a:ext cx="9601196" cy="4432079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причинно-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641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30442"/>
            <a:ext cx="9601196" cy="49454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уживаним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інтерполяції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автокорелійних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моделей, використання функцій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структурою, нормативного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інтерполяцією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нормативного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використання функцій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Тейлора,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Фур’є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89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66274"/>
            <a:ext cx="9601196" cy="51976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економіко-математичні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економічної системи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 способом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видом та характером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196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46484"/>
            <a:ext cx="9601196" cy="49293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Програмно-цільовий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фінасово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систем.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(ЦКП),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принципи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ланки.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характеру постановки завдань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масштабу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мезо-,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069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25642"/>
            <a:ext cx="9601196" cy="563077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-економічних дослідженнях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за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є: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штурм»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штурму»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опонент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питань);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ПАТТЕРН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09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30" t="20614" r="27511" b="23515"/>
          <a:stretch/>
        </p:blipFill>
        <p:spPr>
          <a:xfrm>
            <a:off x="1039091" y="692727"/>
            <a:ext cx="10224653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18147"/>
            <a:ext cx="9601196" cy="50577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конкретнонаукової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методології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загальнонаукову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специфічних підходів для вирішення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-практиками, які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872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02105"/>
            <a:ext cx="9601196" cy="5073763"/>
          </a:xfrm>
        </p:spPr>
        <p:txBody>
          <a:bodyPr>
            <a:normAutofit/>
          </a:bodyPr>
          <a:lstStyle/>
          <a:p>
            <a:pPr algn="ctr"/>
            <a:endParaRPr lang="uk-U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60" t="28377" r="33359" b="29487"/>
          <a:stretch/>
        </p:blipFill>
        <p:spPr>
          <a:xfrm>
            <a:off x="2272145" y="651164"/>
            <a:ext cx="7813964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20" t="29575" r="34256" b="36912"/>
          <a:stretch/>
        </p:blipFill>
        <p:spPr>
          <a:xfrm>
            <a:off x="1717964" y="831272"/>
            <a:ext cx="8756071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20" t="24650" r="33448" b="25769"/>
          <a:stretch/>
        </p:blipFill>
        <p:spPr>
          <a:xfrm>
            <a:off x="1856508" y="665018"/>
            <a:ext cx="9199419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424" t="17020" r="35551" b="45189"/>
          <a:stretch/>
        </p:blipFill>
        <p:spPr>
          <a:xfrm>
            <a:off x="2036619" y="734290"/>
            <a:ext cx="8312726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1" t="56994" r="36209" b="10434"/>
          <a:stretch/>
        </p:blipFill>
        <p:spPr>
          <a:xfrm>
            <a:off x="2133600" y="1122218"/>
            <a:ext cx="8174182" cy="42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06" t="20387" r="36595" b="59226"/>
          <a:stretch/>
        </p:blipFill>
        <p:spPr>
          <a:xfrm>
            <a:off x="1939636" y="983673"/>
            <a:ext cx="8631382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1252</Words>
  <Application>Microsoft Office PowerPoint</Application>
  <PresentationFormat>Широкий екран</PresentationFormat>
  <Paragraphs>61</Paragraphs>
  <Slides>31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Натуральные материалы</vt:lpstr>
      <vt:lpstr>Лекція 3. Застосування методів у наукових дослідженнях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Застосування методів у наукових дослідженнях</dc:title>
  <dc:creator>Пользователь</dc:creator>
  <cp:lastModifiedBy>ASUS</cp:lastModifiedBy>
  <cp:revision>17</cp:revision>
  <dcterms:created xsi:type="dcterms:W3CDTF">2023-12-05T11:21:47Z</dcterms:created>
  <dcterms:modified xsi:type="dcterms:W3CDTF">2024-12-04T14:16:12Z</dcterms:modified>
</cp:coreProperties>
</file>