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6" r:id="rId2"/>
    <p:sldId id="261" r:id="rId3"/>
    <p:sldId id="274" r:id="rId4"/>
    <p:sldId id="307" r:id="rId5"/>
    <p:sldId id="308" r:id="rId6"/>
    <p:sldId id="314" r:id="rId7"/>
    <p:sldId id="309" r:id="rId8"/>
    <p:sldId id="276" r:id="rId9"/>
    <p:sldId id="303" r:id="rId10"/>
    <p:sldId id="310" r:id="rId11"/>
    <p:sldId id="305" r:id="rId12"/>
    <p:sldId id="306" r:id="rId13"/>
    <p:sldId id="312" r:id="rId14"/>
    <p:sldId id="313" r:id="rId15"/>
    <p:sldId id="317" r:id="rId16"/>
    <p:sldId id="311" r:id="rId17"/>
    <p:sldId id="278" r:id="rId18"/>
    <p:sldId id="315" r:id="rId19"/>
    <p:sldId id="30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E269F-975D-4FB2-95D7-6B5E27B03CB0}" type="datetimeFigureOut">
              <a:rPr lang="uk-UA" smtClean="0"/>
              <a:pPr/>
              <a:t>06.10.2020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1B211-E8F4-499A-B317-42B7C6C8A58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3671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E396D2-CE0B-4E6C-AD06-9FA698474439}" type="slidenum">
              <a:rPr lang="ru-RU" smtClean="0">
                <a:cs typeface="Arial" charset="0"/>
              </a:rPr>
              <a:pPr/>
              <a:t>2</a:t>
            </a:fld>
            <a:endParaRPr lang="ru-RU" smtClean="0">
              <a:cs typeface="Arial" charset="0"/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23374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74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11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174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36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92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39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40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9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42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77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88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92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6866" name="Picture 2" descr="http://player.myshared.ru/62/1349014/slides/slide_1.jpg"/>
          <p:cNvPicPr>
            <a:picLocks noChangeAspect="1" noChangeArrowheads="1"/>
          </p:cNvPicPr>
          <p:nvPr/>
        </p:nvPicPr>
        <p:blipFill>
          <a:blip r:embed="rId2"/>
          <a:srcRect b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792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8370" name="Picture 2" descr="http://player.myshared.ru/17/1121396/slides/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3250" name="Picture 2" descr="http://player.myshared.ru/62/1349014/slides/slide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4274" name="Picture 2" descr="http://player.myshared.ru/62/1349014/slides/slide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0418" name="Picture 2" descr="http://player.myshared.ru/17/1121396/slides/slide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42" name="Picture 2" descr="http://player.myshared.ru/17/1121396/slides/slide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5538" name="Picture 2" descr="https://svitppt.com.ua/images/43/42312/960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9394" name="Picture 2" descr="http://player.myshared.ru/17/1121396/slides/slide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22" name="Picture 2" descr="https://svitppt.com.ua/images/43/42312/960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3341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3490" name="Picture 2" descr="https://svitppt.com.ua/images/43/42312/960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allpaperpixel.com/uk/download/%D0%BA%D1%80%D0%B0%D0%BF%D0%BB%D1%96-%D0%B4%D0%BE%D1%89%D1%83-%D0%BD%D0%B0-%D0%B7%D0%B5%D0%BB%D0%B5%D0%BD%D0%BE%D0%BC%D1%83-%D0%BF%D0%BE%D0%B2%D0%B5%D1%80%D1%81%D1%96-1024x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2875002"/>
            <a:ext cx="66247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600" b="1" dirty="0" smtClean="0">
                <a:solidFill>
                  <a:schemeClr val="bg1"/>
                </a:solidFill>
              </a:rPr>
              <a:t>Дякую за увагу!!!</a:t>
            </a:r>
            <a:endParaRPr lang="ru-RU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player.myshared.ru/62/1349014/slides/slide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173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http://player.myshared.ru/62/1349014/slides/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2924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5298" name="Picture 2" descr="http://player.myshared.ru/17/1121396/slides/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6322" name="Picture 2" descr="http://player.myshared.ru/17/1121396/slides/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2466" name="Picture 2" descr="https://svitppt.com.ua/images/35/34201/960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7346" name="Picture 2" descr="http://player.myshared.ru/17/1121396/slides/slid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1746" name="Picture 2" descr="http://player.myshared.ru/62/1349014/slides/slid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1296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02" name="Picture 2" descr="http://player.myshared.ru/62/1349014/slides/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5</Words>
  <Application>Microsoft Office PowerPoint</Application>
  <PresentationFormat>Экран (4:3)</PresentationFormat>
  <Paragraphs>2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Home</cp:lastModifiedBy>
  <cp:revision>25</cp:revision>
  <dcterms:created xsi:type="dcterms:W3CDTF">2016-05-02T08:11:47Z</dcterms:created>
  <dcterms:modified xsi:type="dcterms:W3CDTF">2020-10-06T05:42:50Z</dcterms:modified>
</cp:coreProperties>
</file>