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83" d="100"/>
          <a:sy n="83" d="100"/>
        </p:scale>
        <p:origin x="52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18567" t="21951" r="17843" b="16488"/>
          <a:stretch/>
        </p:blipFill>
        <p:spPr bwMode="auto">
          <a:xfrm>
            <a:off x="279400" y="228600"/>
            <a:ext cx="15773400" cy="8763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626390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Произвольный</PresentationFormat>
  <Paragraphs>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Царук Ірина Михайлівна</dc:creator>
  <cp:lastModifiedBy>Царук Ірина Михайлівна</cp:lastModifiedBy>
  <cp:revision>4</cp:revision>
  <dcterms:created xsi:type="dcterms:W3CDTF">2006-08-16T00:00:00Z</dcterms:created>
  <dcterms:modified xsi:type="dcterms:W3CDTF">2026-10-06T08:02:41Z</dcterms:modified>
</cp:coreProperties>
</file>