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286" r:id="rId20"/>
    <p:sldId id="287" r:id="rId21"/>
    <p:sldId id="288" r:id="rId22"/>
    <p:sldId id="289" r:id="rId23"/>
    <p:sldId id="274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036" y="1601948"/>
            <a:ext cx="10843491" cy="3190553"/>
          </a:xfrm>
        </p:spPr>
        <p:txBody>
          <a:bodyPr>
            <a:normAutofit/>
          </a:bodyPr>
          <a:lstStyle/>
          <a:p>
            <a:pPr marL="2327275" indent="-2327275" algn="l"/>
            <a:r>
              <a:rPr lang="ru-RU" sz="4400" b="1" dirty="0"/>
              <a:t>ТЕМА </a:t>
            </a:r>
            <a:r>
              <a:rPr lang="ru-RU" sz="4400" b="1" dirty="0" smtClean="0"/>
              <a:t>3</a:t>
            </a:r>
            <a:r>
              <a:rPr lang="ru-RU" sz="4400" b="1" dirty="0"/>
              <a:t>. </a:t>
            </a:r>
            <a:r>
              <a:rPr lang="ru-RU" sz="4400" b="1" dirty="0" smtClean="0"/>
              <a:t>МІЖНАРОДНЕ</a:t>
            </a:r>
            <a:br>
              <a:rPr lang="ru-RU" sz="4400" b="1" dirty="0" smtClean="0"/>
            </a:br>
            <a:r>
              <a:rPr lang="ru-RU" sz="4400" b="1" dirty="0" smtClean="0"/>
              <a:t>СПІВРОБІТНИЦТВО У СФЕРІ </a:t>
            </a:r>
            <a:br>
              <a:rPr lang="ru-RU" sz="4400" b="1" dirty="0" smtClean="0"/>
            </a:br>
            <a:r>
              <a:rPr lang="ru-RU" sz="4400" b="1" dirty="0" smtClean="0"/>
              <a:t>СТАНДАРТИЗАЦІЇ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Участь України в міжнародній стандартизації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ДП «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УкрНДНЦ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»: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представляє інтереси України в міжнародних та регіональних організаціях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стандартизації;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приймає рішення про приєднання до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них;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укладає договори про співробітництво та проведення робіт у сфері стандартизації з національними органами стандартизації інших держав.</a:t>
            </a: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74189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Участь України в міжнародній стандартизації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ДП «</a:t>
            </a:r>
            <a:r>
              <a:rPr lang="uk-UA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УкрНДНЦ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є повноправним членом: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Міжнародної організації зі стандартизації (ISO),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Міжнародної електротехнічної комісії (ІЕС).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ДП «</a:t>
            </a:r>
            <a:r>
              <a:rPr lang="uk-UA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УкрНДНЦ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бере участь у 373 Технічних комітетах Міжнародної організації зі стандартизації (ISO).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ДП «</a:t>
            </a:r>
            <a:r>
              <a:rPr lang="uk-UA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УкрНДНЦ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вживає заходів щодо виконання зобов’язань, узятих за результатами участі в міжнародних та регіональних організаціях стандартизації.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73291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організація стандартизації </a:t>
            </a:r>
            <a:r>
              <a:rPr lang="en-US" sz="3200" dirty="0" smtClean="0"/>
              <a:t>ISO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організація стандартизації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є незалежною неурядовою міжнародною організацією, до складу якої входять 167 національних органів стандартизації.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стандартизації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об’єднує експертів для обміну знаннями та розробки добровільних, заснованих на консенсусі відповідних ринку міжнародних стандартів, які підтримують інновації та пропонують рішення для глобальних проблем.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139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організація стандартизації </a:t>
            </a:r>
            <a:r>
              <a:rPr lang="en-US" sz="3200" dirty="0" smtClean="0"/>
              <a:t>ISO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Метою діяльності Міжнародної організації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є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сприяння розвитку стандартизації та пов'язаних з нею сфер діяльності у всьому світі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для: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полегшення міжнародного обміну товарами та послугами,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удосконалення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управління господарською діяльністю,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підтримки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поширення передової практики у соціальній та екологічній сферах,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розвитку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співробітництва в галузі інтелектуальної, наукової, технічної та економічної діяльності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400" b="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79018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організація стандартизації </a:t>
            </a:r>
            <a:r>
              <a:rPr lang="en-US" sz="3200" dirty="0" smtClean="0"/>
              <a:t>ISO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Функції Міжнародної організації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ISO: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Розробка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та запровадження заходів для полегшення гармонізації стандартів у відповідних сферах діяльності у світовому масштабі;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Розробка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та видавництво міжнародних стандартів та запровадження заходів щодо їх застосування у світовому масштабі;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обміну інформацією щодо роботи своїх членів та технічних комітетів;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Співпраця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з іншими міжнародними організаціями з питань, що належать до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стандартизації.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86686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організація стандартизації </a:t>
            </a:r>
            <a:r>
              <a:rPr lang="en-US" sz="3200" dirty="0" smtClean="0"/>
              <a:t>ISO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Партнери Міжнародної організації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ISO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тісно співпрацює з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Міжнародною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електротехнічною комісією (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IEC)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і Міжнародним союзом електрозв’язку (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ITU).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2001 році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ISO, IEC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та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ITU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створили Всесвітню кооперацію стандартів (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WSC)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з метою зміцнення систем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стандартів. 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співпрацює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з партнерами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ООН, підтримує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зв’язок зі спеціалізованими установами ООН, які здійснюють технічну гармонізацію або надають технічну допомогу, включаючи Економічну та Соціальну Раду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ООН</a:t>
            </a:r>
            <a:r>
              <a:rPr lang="en-US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b="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Загалом Міжнародна організація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співпрацює з понад 700 міжнародними, регіональними та національними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організаціями.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Ці організації беруть участь у процесі розробки стандартів, а також обмінюються передовим досвідом.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30922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електротехнічна комісія </a:t>
            </a:r>
            <a:r>
              <a:rPr lang="en-US" sz="3200" dirty="0" smtClean="0"/>
              <a:t>IEC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електротехнічна комісія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IEC –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це глобальна некомерційна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, яка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сприяє: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технічним інноваціям,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розвитку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доступної інфраструктури,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ефективному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та стійкому доступу до енергії,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розумній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урбанізації та транспортним системам,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пом’якшенню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наслідків зміни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клімату,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підвищує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безпеку людей і навколишнього середовища.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77731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електротехнічна комісія </a:t>
            </a:r>
            <a:r>
              <a:rPr lang="en-US" sz="3200" dirty="0" smtClean="0"/>
              <a:t>IEC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електротехнічна комісія IEC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об’єднує понад 170 країн і забезпечує глобальну, нейтральну та незалежну платформу стандартизації для 20 000 експертів у всьому світі. 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електротехнічна комісія IEC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керує 4 системами оцінки відповідності, члени яких засвідчують, що пристрої, системи, установки, послуги та люди працюють відповідно до вимог.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Міжнародна електротехнічна комісія IEC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публікує близько 10 000 міжнародних стандартів IEC, які разом із оцінкою відповідності забезпечують технічну основу, що дозволяє урядам створювати національну інфраструктуру якості, а компаніям купувати та продавати незмінно безпечні та надійні продукти в більшості країн світу.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82386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Міжнародна електротехнічна комісія </a:t>
            </a:r>
            <a:r>
              <a:rPr lang="en-US" sz="3200" dirty="0" smtClean="0"/>
              <a:t>IEC</a:t>
            </a:r>
            <a:endParaRPr lang="uk-UA" sz="3200" dirty="0" smtClean="0"/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Місія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Міжнародної електротехнічної комісії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IEC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полягає в досягненні всесвітнього використання міжнародних стандартів і систем оцінки відповідності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IEC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для забезпечення безпеки, ефективності, надійності та сумісності електричних, електронних та інформаційних технологій, для розширення міжнародної торгівлі, сприяння широкому доступу до електроенергії та створення більш стійкого світу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42602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</a:t>
            </a:r>
            <a:r>
              <a:rPr lang="uk-UA" dirty="0" smtClean="0"/>
              <a:t>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1.	Роль </a:t>
            </a:r>
            <a:r>
              <a:rPr lang="uk-UA" sz="2000" b="0" dirty="0"/>
              <a:t>міжнародної </a:t>
            </a:r>
            <a:r>
              <a:rPr lang="uk-UA" sz="2000" b="0" dirty="0" smtClean="0"/>
              <a:t>стандартизації у поліпшенні якості продукції 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2.	Роль міжнародної стандартизації у збереженні навколишнього середовища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3.	Роль міжнародної стандартизації у забезпеченні безпеки праці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Роль міжнародної стандартизації у захисті інформації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Роль міжнародної стандартизації у підвищенні конкурентоспроможності суб’єктів господарювання 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Участь України </a:t>
            </a:r>
            <a:r>
              <a:rPr lang="uk-UA" sz="2000" b="0" dirty="0"/>
              <a:t>в </a:t>
            </a:r>
            <a:r>
              <a:rPr lang="uk-UA" sz="2000" b="0" dirty="0" smtClean="0"/>
              <a:t>міжнародній </a:t>
            </a:r>
            <a:r>
              <a:rPr lang="uk-UA" sz="2000" b="0" dirty="0"/>
              <a:t>стандартизації 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Діяльність Міністерства економіки, довкілля та сільського господарства України у сфері міжнародної стандартизації </a:t>
            </a:r>
          </a:p>
          <a:p>
            <a:pPr marL="457200" indent="-457200" defTabSz="536575">
              <a:spcBef>
                <a:spcPts val="1200"/>
              </a:spcBef>
              <a:buAutoNum type="arabicPeriod" startAt="4"/>
            </a:pPr>
            <a:r>
              <a:rPr lang="uk-UA" sz="2000" b="0" dirty="0" smtClean="0"/>
              <a:t>Діяльність ДП «</a:t>
            </a:r>
            <a:r>
              <a:rPr lang="uk-UA" sz="2000" b="0" dirty="0" err="1" smtClean="0"/>
              <a:t>УкрНДНЦ</a:t>
            </a:r>
            <a:r>
              <a:rPr lang="uk-UA" sz="2000" b="0" dirty="0" smtClean="0"/>
              <a:t>» у сфері міжнародної стандартизації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9.   Місія та функції Міжнародної організації стандартизації ISO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Зміст теми</a:t>
            </a:r>
            <a:endParaRPr lang="uk-UA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9" y="1409032"/>
            <a:ext cx="11522075" cy="2696770"/>
          </a:xfrm>
        </p:spPr>
        <p:txBody>
          <a:bodyPr/>
          <a:lstStyle/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Поняття </a:t>
            </a:r>
            <a:r>
              <a:rPr lang="uk-UA" sz="2800" dirty="0"/>
              <a:t>та значення міжнародної </a:t>
            </a:r>
            <a:r>
              <a:rPr lang="uk-UA" sz="2800" dirty="0" smtClean="0"/>
              <a:t>стандартизації</a:t>
            </a:r>
            <a:endParaRPr lang="uk-UA" sz="2800" dirty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Участь </a:t>
            </a:r>
            <a:r>
              <a:rPr lang="uk-UA" sz="2800" dirty="0"/>
              <a:t>України в міжнародній </a:t>
            </a:r>
            <a:r>
              <a:rPr lang="uk-UA" sz="2800" dirty="0" smtClean="0"/>
              <a:t>стандартизації</a:t>
            </a:r>
            <a:endParaRPr lang="uk-UA" sz="2800" dirty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Міжнародна </a:t>
            </a:r>
            <a:r>
              <a:rPr lang="uk-UA" sz="2800" dirty="0"/>
              <a:t>організація стандартизації </a:t>
            </a:r>
            <a:r>
              <a:rPr lang="en-US" sz="2800" dirty="0"/>
              <a:t>ISO: </a:t>
            </a:r>
            <a:r>
              <a:rPr lang="uk-UA" sz="2800" dirty="0"/>
              <a:t>місія, функції, </a:t>
            </a:r>
            <a:r>
              <a:rPr lang="uk-UA" sz="2800" dirty="0" smtClean="0"/>
              <a:t>діяльність </a:t>
            </a:r>
            <a:endParaRPr lang="uk-UA" sz="2800" dirty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Міжнародна </a:t>
            </a:r>
            <a:r>
              <a:rPr lang="uk-UA" sz="2800" dirty="0"/>
              <a:t>електротехнічна комісія </a:t>
            </a:r>
            <a:r>
              <a:rPr lang="en-US" sz="2800" dirty="0"/>
              <a:t>IEC: </a:t>
            </a:r>
            <a:r>
              <a:rPr lang="uk-UA" sz="2800" dirty="0"/>
              <a:t>місія, функції, </a:t>
            </a:r>
            <a:r>
              <a:rPr lang="uk-UA" sz="2800" dirty="0" smtClean="0"/>
              <a:t>діяльність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ru-RU" sz="2000" b="0" dirty="0" smtClean="0"/>
              <a:t>10.</a:t>
            </a:r>
            <a:r>
              <a:rPr lang="ru-RU" sz="2000" b="0" dirty="0"/>
              <a:t>	</a:t>
            </a:r>
            <a:r>
              <a:rPr lang="uk-UA" sz="2000" b="0" dirty="0" smtClean="0"/>
              <a:t>Участь України в Міжнародній організації стандартизації ISO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11.	Місія та функції Міжнародної електротехнічної комісії IEC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12.	Участь України в Міжнародній електротехнічній комісії IEC</a:t>
            </a:r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4379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Рекомендована </a:t>
            </a:r>
            <a:r>
              <a:rPr lang="uk-UA" dirty="0" smtClean="0"/>
              <a:t>література </a:t>
            </a:r>
            <a:r>
              <a:rPr lang="uk-UA" dirty="0"/>
              <a:t>та </a:t>
            </a:r>
            <a:r>
              <a:rPr lang="uk-UA" dirty="0" smtClean="0"/>
              <a:t>інформаційні </a:t>
            </a:r>
            <a:r>
              <a:rPr lang="uk-UA" dirty="0"/>
              <a:t>ресурси в Інтернеті</a:t>
            </a:r>
            <a:endParaRPr lang="uk-UA" dirty="0" smtClean="0"/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smtClean="0"/>
              <a:t>Закон України «Про стандартизацію». URL: https://zakon.rada.gov.ua/laws/show/1315-18#Text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err="1" smtClean="0"/>
              <a:t>Коренець</a:t>
            </a:r>
            <a:r>
              <a:rPr lang="uk-UA" sz="1800" b="0" dirty="0" smtClean="0"/>
              <a:t> Ю. М. Стандартизація, сертифікація і метрологія: </a:t>
            </a:r>
            <a:r>
              <a:rPr lang="uk-UA" sz="1800" b="0" dirty="0" err="1" smtClean="0"/>
              <a:t>навч</a:t>
            </a:r>
            <a:r>
              <a:rPr lang="uk-UA" sz="1800" b="0" dirty="0" smtClean="0"/>
              <a:t>. посібник. Кривий Ріг : </a:t>
            </a:r>
            <a:r>
              <a:rPr lang="uk-UA" sz="1800" b="0" dirty="0" err="1" smtClean="0"/>
              <a:t>ДонНУЕТ</a:t>
            </a:r>
            <a:r>
              <a:rPr lang="uk-UA" sz="1800" b="0" dirty="0" smtClean="0"/>
              <a:t>, 2023. 90 с. URL: http://elibrary.donnuet.edu.ua/2757/1/2023_NP_Korenets_Standartyzatsiia%2C%20sertyfikatsiia%2C%20metrolohiia.pdf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err="1" smtClean="0"/>
              <a:t>Салавеліс</a:t>
            </a:r>
            <a:r>
              <a:rPr lang="uk-UA" sz="1800" b="0" dirty="0" smtClean="0"/>
              <a:t> А.Д., Павловський С.М. Стандартизація, метрологія та сертифікація: підручник. Одеса : </a:t>
            </a:r>
            <a:r>
              <a:rPr lang="uk-UA" sz="1800" b="0" dirty="0" err="1" smtClean="0"/>
              <a:t>Олді</a:t>
            </a:r>
            <a:r>
              <a:rPr lang="uk-UA" sz="1800" b="0" dirty="0" smtClean="0"/>
              <a:t>+, 2023. 212 с. URL: https://card-file.ontu.edu.ua/server/api/core/bitstreams/56e2ea51-b5b4-41e8-9801-086230b51e35/content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err="1" smtClean="0"/>
              <a:t>Воробець</a:t>
            </a:r>
            <a:r>
              <a:rPr lang="uk-UA" sz="1800" b="0" dirty="0" smtClean="0"/>
              <a:t> М.М., </a:t>
            </a:r>
            <a:r>
              <a:rPr lang="uk-UA" sz="1800" b="0" dirty="0" err="1" smtClean="0"/>
              <a:t>Кондрачук</a:t>
            </a:r>
            <a:r>
              <a:rPr lang="uk-UA" sz="1800" b="0" dirty="0" smtClean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800" b="0" dirty="0" err="1" smtClean="0"/>
              <a:t>Чернівец</a:t>
            </a:r>
            <a:r>
              <a:rPr lang="uk-UA" sz="1800" b="0" dirty="0" smtClean="0"/>
              <a:t>. </a:t>
            </a:r>
            <a:r>
              <a:rPr lang="uk-UA" sz="1800" b="0" dirty="0" err="1" smtClean="0"/>
              <a:t>нац</a:t>
            </a:r>
            <a:r>
              <a:rPr lang="uk-UA" sz="1800" b="0" dirty="0" smtClean="0"/>
              <a:t>. ун-т ім. Юрія </a:t>
            </a:r>
            <a:r>
              <a:rPr lang="uk-UA" sz="1800" b="0" dirty="0" err="1" smtClean="0"/>
              <a:t>Федьковича</a:t>
            </a:r>
            <a:r>
              <a:rPr lang="uk-UA" sz="1800" b="0" dirty="0" smtClean="0"/>
              <a:t>, 2022. 104 с. URL: https://archer.chnu.edu.ua/xmlui/bitstream/handle/123456789/3880/%d0%9f%d0%be%d1%81%d1%96%d0%b1%d0%bd%d0%b8%d0%ba%20%d0%a1%d0%a1%d0%9c%d1%82%d0%b0%d0%a3%d0%af.pdf?sequence=1&amp;isAllowed=y</a:t>
            </a:r>
          </a:p>
        </p:txBody>
      </p:sp>
    </p:spTree>
    <p:extLst>
      <p:ext uri="{BB962C8B-B14F-4D97-AF65-F5344CB8AC3E}">
        <p14:creationId xmlns:p14="http://schemas.microsoft.com/office/powerpoint/2010/main" val="37445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5.   Стойко І.І. Стандартизація, сертифікація, метрологія: </a:t>
            </a:r>
            <a:r>
              <a:rPr lang="uk-UA" sz="1800" b="0" dirty="0" err="1" smtClean="0"/>
              <a:t>навч</a:t>
            </a:r>
            <a:r>
              <a:rPr lang="uk-UA" sz="1800" b="0" dirty="0" smtClean="0"/>
              <a:t>.-метод. посібник. Тернопіль: ТНТУ імені Івана Пулюя. 2018. 212 с. URL: https://elartu.tntu.edu.ua/handle/lib/25708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6.   Всеукраїнський державний науково-виробничий центр стандартизації, метрології, сертифікації та захисту прав споживачів" (ДП "</a:t>
            </a:r>
            <a:r>
              <a:rPr lang="uk-UA" sz="1800" b="0" dirty="0" err="1" smtClean="0"/>
              <a:t>Укрметртестстандарт</a:t>
            </a:r>
            <a:r>
              <a:rPr lang="uk-UA" sz="1800" b="0" dirty="0" smtClean="0"/>
              <a:t>"). URL: https://ukrcsm.kiev.ua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7.   Міжнародна організація стандартизації (</a:t>
            </a:r>
            <a:r>
              <a:rPr lang="uk-UA" sz="1800" b="0" dirty="0" err="1" smtClean="0"/>
              <a:t>International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Organization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for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Standardization</a:t>
            </a:r>
            <a:r>
              <a:rPr lang="uk-UA" sz="1800" b="0" dirty="0" smtClean="0"/>
              <a:t> - ISO). URL: https://www.iso.org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8. Національний орган стандартизації – ДП "Український науково-дослідний і навчальний центр проблем стандартизації, сертифікації та якості (</a:t>
            </a:r>
            <a:r>
              <a:rPr lang="uk-UA" sz="1800" b="0" dirty="0" err="1" smtClean="0"/>
              <a:t>УкрНДНЦ</a:t>
            </a:r>
            <a:r>
              <a:rPr lang="uk-UA" sz="1800" b="0" dirty="0" smtClean="0"/>
              <a:t>). URL: https://</a:t>
            </a:r>
            <a:r>
              <a:rPr lang="uk-UA" sz="1800" b="0" dirty="0" smtClean="0"/>
              <a:t>www.ukrndnc.org.ua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/>
              <a:t>9. Міжнародної електротехнічної комісії </a:t>
            </a:r>
            <a:r>
              <a:rPr lang="uk-UA" sz="1800" b="0" dirty="0" smtClean="0"/>
              <a:t>IEC. </a:t>
            </a:r>
            <a:r>
              <a:rPr lang="en-US" sz="1800" b="0" dirty="0"/>
              <a:t>URL: https://www.iec.ch/homepage</a:t>
            </a:r>
            <a:endParaRPr lang="uk-UA" sz="18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 smtClean="0"/>
              <a:t>Міжнародна стандартизація</a:t>
            </a:r>
            <a:r>
              <a:rPr lang="uk-UA" sz="2800" b="0" dirty="0" smtClean="0"/>
              <a:t> – це діяльність національних органів зі стандартизації усіх держав, що полягає в установленні положень для загального та неодноразового використання щодо наявних чи потенційних завдань і спрямована на досягнення оптимального ступеня впорядкованості в певній сфері.</a:t>
            </a: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Міжнародна стандартизація </a:t>
            </a:r>
            <a:r>
              <a:rPr lang="uk-UA" sz="2800" dirty="0" smtClean="0"/>
              <a:t>сприяє:</a:t>
            </a:r>
            <a:endParaRPr lang="uk-UA" sz="2400" b="0" dirty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Поліпшенню якості продукції через встановлення єдиних підходів до забезпечення та оцінювання якості продукції. 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Міжнародний стандарт ISO 22000 встановлює вимоги і рекомендації до системи менеджменту організації, діяльність якої пов'язана з харчовою продукцією. Основна мета – ретельний контроль над продуктами харчування на всіх етапах, починаючи з вирощування сировини і до моменту надходження продукції в магазини і супермаркети.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43788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 Безпеці й охороні навколишнього середовища.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Міжнародний стандарт ISO 14001 передбачає методики та засоби, які дозволять ефективно використовувати ресурси і скоротити відходи, а отже, звести до мінімуму шкідливий вплив виробництва (діяльності підприємства) на навколишнє середовище. Даний стандарт містить вимоги щодо: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•	раціонального використання ресурсів;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•	захисту </a:t>
            </a:r>
            <a:r>
              <a:rPr lang="uk-UA" sz="2400" b="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біорізноманіття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та екосистем;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•	запобігання забруднень навколишнього середовища.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309473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Безпеці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праці.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Міжнародний стандарт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45001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встановлює вимоги до розробки, впровадження системи менеджменту професійної безпеки, а також до управління нею. Впровадження даного стандарту дозволяє підприємству мінімізувати відповідні ризики і шкоду, а також визначає відповідальність і підзвітність керівництва.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ISO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45001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сприяє запобіганню захворювань і травматизму на виробництві, а також гарантує безпеку робочих місць.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45001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реалізований ризик-орієнтований підхід, спрямований на методичне управління в критичних ситуаціях.</a:t>
            </a: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32196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Захисту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інформації.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 Для захисту інформації розроблено міжнародний стандарт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27001.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Даний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міжнародний стандарт містить вимоги до впровадження, моніторингу та вдосконалення системи менеджменту інформаційної безпеки. </a:t>
            </a:r>
            <a:endParaRPr lang="uk-UA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цьому стандарті описані кращі світові практики в галузі управління безпекою інформації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122574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Поняття та значення міжнародної стандартизації</a:t>
            </a:r>
          </a:p>
          <a:p>
            <a:pPr marL="534988" indent="-534988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Підвищенню конкурентоспроможності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суб’єктів господарювання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через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розробку й запровадження в їх діяльності систем управління якістю.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Міжнародний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стандарт </a:t>
            </a:r>
            <a:r>
              <a:rPr lang="en-US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ISO 9001 </a:t>
            </a: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формує ефективну модель управління діяльністю організації, що: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•	підвищує результативність та ефективність роботи організації;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•	покращує якість продукції та послуг організації;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•	забезпечує відповідність діяльності організації і її продукції вимогам споживачів та інших зацікавлених сторін;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•	формує можливість для виходу на закордонні ринки;</a:t>
            </a: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>
                <a:latin typeface="Times New Roman" panose="02020603050405020304" pitchFamily="18" charset="0"/>
                <a:ea typeface="Calibri" panose="020F0502020204030204" pitchFamily="34" charset="0"/>
              </a:rPr>
              <a:t>•	підвищує авторитет </a:t>
            </a: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організації.</a:t>
            </a:r>
            <a:endParaRPr lang="uk-UA" sz="2400" b="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2913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36940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Участь України в міжнародній стандартизації</a:t>
            </a:r>
          </a:p>
          <a:p>
            <a:pPr marL="0" indent="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Міністерство економіки, довкілля та сільського господарства України: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представляє інтереси України в міжурядових організаціях стандартизації;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укладає міжнародні договори України про співробітництво та проведення робіт у сфері стандартизації з міжурядовими організаціями та відповідними урядовими і міжурядовими органами інших держав.</a:t>
            </a: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7845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1280</Words>
  <Application>Microsoft Office PowerPoint</Application>
  <PresentationFormat>Широкий екран</PresentationFormat>
  <Paragraphs>132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31" baseType="lpstr">
      <vt:lpstr>Arial</vt:lpstr>
      <vt:lpstr>Bookman Old Style</vt:lpstr>
      <vt:lpstr>Calibri</vt:lpstr>
      <vt:lpstr>Montserrat</vt:lpstr>
      <vt:lpstr>Montserrat ExtraBold</vt:lpstr>
      <vt:lpstr>Times New Roman</vt:lpstr>
      <vt:lpstr>Wingdings</vt:lpstr>
      <vt:lpstr>Тема Office</vt:lpstr>
      <vt:lpstr>ТЕМА 3. МІЖНАРОДНЕ СПІВРОБІТНИЦТВО У СФЕРІ  СТАНДАРТИЗАЦІЇ</vt:lpstr>
      <vt:lpstr>Зміст теми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Світлишин Ігор Іванович</cp:lastModifiedBy>
  <cp:revision>130</cp:revision>
  <dcterms:created xsi:type="dcterms:W3CDTF">2023-01-12T09:20:21Z</dcterms:created>
  <dcterms:modified xsi:type="dcterms:W3CDTF">2025-09-30T12:47:06Z</dcterms:modified>
</cp:coreProperties>
</file>