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116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009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85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422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14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001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18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75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005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946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96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58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6850" y="161266"/>
            <a:ext cx="9772073" cy="546658"/>
          </a:xfrm>
        </p:spPr>
        <p:txBody>
          <a:bodyPr>
            <a:normAutofit fontScale="90000"/>
          </a:bodyPr>
          <a:lstStyle/>
          <a:p>
            <a:br>
              <a:rPr lang="uk-UA" dirty="0"/>
            </a:br>
            <a:br>
              <a:rPr lang="uk-UA" dirty="0"/>
            </a:br>
            <a:br>
              <a:rPr lang="uk-UA" dirty="0"/>
            </a:br>
            <a:br>
              <a:rPr lang="uk-UA" dirty="0"/>
            </a:br>
            <a:r>
              <a:rPr lang="uk-UA" sz="2200" b="1" dirty="0"/>
              <a:t>Практична робота № 3</a:t>
            </a:r>
            <a:br>
              <a:rPr lang="uk-UA" sz="2200" b="1" dirty="0"/>
            </a:br>
            <a:r>
              <a:rPr lang="uk-UA" sz="2200" b="1" dirty="0"/>
              <a:t>Наукові засади раціонального природокористування. </a:t>
            </a:r>
            <a:endParaRPr lang="ru-RU" sz="2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0886" y="707924"/>
            <a:ext cx="9144000" cy="4621160"/>
          </a:xfrm>
        </p:spPr>
        <p:txBody>
          <a:bodyPr>
            <a:normAutofit lnSpcReduction="10000"/>
          </a:bodyPr>
          <a:lstStyle/>
          <a:p>
            <a:r>
              <a:rPr lang="uk-UA" sz="2000" dirty="0"/>
              <a:t>План.</a:t>
            </a:r>
          </a:p>
          <a:p>
            <a:pPr algn="just"/>
            <a:r>
              <a:rPr lang="ru-RU" sz="1800" dirty="0"/>
              <a:t>1. </a:t>
            </a:r>
            <a:r>
              <a:rPr lang="ru-RU" sz="1800" dirty="0" err="1"/>
              <a:t>Принципи</a:t>
            </a:r>
            <a:r>
              <a:rPr lang="ru-RU" sz="1800" dirty="0"/>
              <a:t> </a:t>
            </a:r>
            <a:r>
              <a:rPr lang="ru-RU" sz="1800" dirty="0" err="1"/>
              <a:t>раціонального</a:t>
            </a:r>
            <a:r>
              <a:rPr lang="ru-RU" sz="1800" dirty="0"/>
              <a:t> </a:t>
            </a:r>
            <a:r>
              <a:rPr lang="ru-RU" sz="1800" dirty="0" err="1"/>
              <a:t>природокористування</a:t>
            </a:r>
            <a:r>
              <a:rPr lang="ru-RU" sz="1800" dirty="0"/>
              <a:t>.</a:t>
            </a:r>
          </a:p>
          <a:p>
            <a:pPr algn="just"/>
            <a:r>
              <a:rPr lang="ru-RU" sz="1800" dirty="0"/>
              <a:t>2. </a:t>
            </a:r>
            <a:r>
              <a:rPr lang="ru-RU" sz="1800" dirty="0" err="1"/>
              <a:t>Стандарти</a:t>
            </a:r>
            <a:r>
              <a:rPr lang="ru-RU" sz="1800" dirty="0"/>
              <a:t> і </a:t>
            </a:r>
            <a:r>
              <a:rPr lang="ru-RU" sz="1800" dirty="0" err="1"/>
              <a:t>нормативи</a:t>
            </a:r>
            <a:r>
              <a:rPr lang="ru-RU" sz="1800" dirty="0"/>
              <a:t> </a:t>
            </a:r>
            <a:r>
              <a:rPr lang="ru-RU" sz="1800" dirty="0" err="1"/>
              <a:t>якості</a:t>
            </a:r>
            <a:r>
              <a:rPr lang="ru-RU" sz="1800" dirty="0"/>
              <a:t> </a:t>
            </a:r>
            <a:r>
              <a:rPr lang="ru-RU" sz="1800" dirty="0" err="1"/>
              <a:t>навколишнього</a:t>
            </a:r>
            <a:r>
              <a:rPr lang="ru-RU" sz="1800" dirty="0"/>
              <a:t> </a:t>
            </a:r>
            <a:r>
              <a:rPr lang="ru-RU" sz="1800" dirty="0" err="1"/>
              <a:t>середовища</a:t>
            </a:r>
            <a:r>
              <a:rPr lang="ru-RU" sz="1800" dirty="0"/>
              <a:t>.</a:t>
            </a:r>
          </a:p>
          <a:p>
            <a:pPr algn="just"/>
            <a:r>
              <a:rPr lang="ru-RU" sz="1800" dirty="0"/>
              <a:t>3. </a:t>
            </a:r>
            <a:r>
              <a:rPr lang="ru-RU" sz="1800" dirty="0" err="1"/>
              <a:t>Екологічний</a:t>
            </a:r>
            <a:r>
              <a:rPr lang="ru-RU" sz="1800" dirty="0"/>
              <a:t> </a:t>
            </a:r>
            <a:r>
              <a:rPr lang="ru-RU" sz="1800" dirty="0" err="1"/>
              <a:t>моніторинг</a:t>
            </a:r>
            <a:r>
              <a:rPr lang="ru-RU" sz="1800" dirty="0"/>
              <a:t> та </a:t>
            </a:r>
            <a:r>
              <a:rPr lang="ru-RU" sz="1800" dirty="0" err="1"/>
              <a:t>його</a:t>
            </a:r>
            <a:r>
              <a:rPr lang="ru-RU" sz="1800" dirty="0"/>
              <a:t> проблеми.</a:t>
            </a:r>
          </a:p>
          <a:p>
            <a:pPr algn="just"/>
            <a:r>
              <a:rPr lang="ru-RU" sz="1800" dirty="0"/>
              <a:t>4. </a:t>
            </a:r>
            <a:r>
              <a:rPr lang="ru-RU" sz="1800" dirty="0" err="1"/>
              <a:t>Природні</a:t>
            </a:r>
            <a:r>
              <a:rPr lang="ru-RU" sz="1800" dirty="0"/>
              <a:t> </a:t>
            </a:r>
            <a:r>
              <a:rPr lang="ru-RU" sz="1800" dirty="0" err="1"/>
              <a:t>ресурси</a:t>
            </a:r>
            <a:r>
              <a:rPr lang="ru-RU" sz="1800" dirty="0"/>
              <a:t>, </a:t>
            </a:r>
            <a:r>
              <a:rPr lang="ru-RU" sz="1800" dirty="0" err="1"/>
              <a:t>їх</a:t>
            </a:r>
            <a:r>
              <a:rPr lang="ru-RU" sz="1800" dirty="0"/>
              <a:t> </a:t>
            </a:r>
            <a:r>
              <a:rPr lang="ru-RU" sz="1800" dirty="0" err="1"/>
              <a:t>класифікація</a:t>
            </a:r>
            <a:r>
              <a:rPr lang="ru-RU" sz="1800" dirty="0"/>
              <a:t>. </a:t>
            </a:r>
            <a:r>
              <a:rPr lang="ru-RU" sz="1800" dirty="0" err="1"/>
              <a:t>Економічна</a:t>
            </a:r>
            <a:r>
              <a:rPr lang="ru-RU" sz="1800" dirty="0"/>
              <a:t> </a:t>
            </a:r>
            <a:r>
              <a:rPr lang="ru-RU" sz="1800" dirty="0" err="1"/>
              <a:t>оцінка</a:t>
            </a:r>
            <a:r>
              <a:rPr lang="ru-RU" sz="1800" dirty="0"/>
              <a:t>.</a:t>
            </a:r>
          </a:p>
          <a:p>
            <a:pPr algn="just"/>
            <a:r>
              <a:rPr lang="ru-RU" sz="1800" dirty="0"/>
              <a:t>5. </a:t>
            </a:r>
            <a:r>
              <a:rPr lang="ru-RU" sz="1800" dirty="0" err="1"/>
              <a:t>Еколого-економічні</a:t>
            </a:r>
            <a:r>
              <a:rPr lang="ru-RU" sz="1800" dirty="0"/>
              <a:t> проблеми </a:t>
            </a:r>
            <a:r>
              <a:rPr lang="ru-RU" sz="1800" dirty="0" err="1"/>
              <a:t>використання</a:t>
            </a:r>
            <a:r>
              <a:rPr lang="ru-RU" sz="1800" dirty="0"/>
              <a:t> </a:t>
            </a:r>
            <a:r>
              <a:rPr lang="ru-RU" sz="1800" dirty="0" err="1"/>
              <a:t>водних</a:t>
            </a:r>
            <a:r>
              <a:rPr lang="ru-RU" sz="1800" dirty="0"/>
              <a:t> </a:t>
            </a:r>
            <a:r>
              <a:rPr lang="ru-RU" sz="1800" dirty="0" err="1"/>
              <a:t>ресурсів</a:t>
            </a:r>
            <a:r>
              <a:rPr lang="ru-RU" sz="1800" dirty="0"/>
              <a:t>.</a:t>
            </a:r>
          </a:p>
          <a:p>
            <a:pPr algn="just"/>
            <a:r>
              <a:rPr lang="ru-RU" sz="1800" dirty="0"/>
              <a:t>6. </a:t>
            </a:r>
            <a:r>
              <a:rPr lang="ru-RU" sz="1800" dirty="0" err="1"/>
              <a:t>Еколого-економічні</a:t>
            </a:r>
            <a:r>
              <a:rPr lang="ru-RU" sz="1800" dirty="0"/>
              <a:t> проблеми </a:t>
            </a:r>
            <a:r>
              <a:rPr lang="ru-RU" sz="1800" dirty="0" err="1"/>
              <a:t>використання</a:t>
            </a:r>
            <a:r>
              <a:rPr lang="ru-RU" sz="1800" dirty="0"/>
              <a:t> </a:t>
            </a:r>
            <a:r>
              <a:rPr lang="ru-RU" sz="1800" dirty="0" err="1"/>
              <a:t>земельних</a:t>
            </a:r>
            <a:r>
              <a:rPr lang="ru-RU" sz="1800" dirty="0"/>
              <a:t> </a:t>
            </a:r>
            <a:r>
              <a:rPr lang="ru-RU" sz="1800" dirty="0" err="1"/>
              <a:t>ресурсів</a:t>
            </a:r>
            <a:r>
              <a:rPr lang="ru-RU" sz="1800" dirty="0"/>
              <a:t>.</a:t>
            </a:r>
          </a:p>
          <a:p>
            <a:pPr algn="just"/>
            <a:r>
              <a:rPr lang="ru-RU" sz="1800" dirty="0"/>
              <a:t>7. </a:t>
            </a:r>
            <a:r>
              <a:rPr lang="ru-RU" sz="1800" dirty="0" err="1"/>
              <a:t>Екологічні</a:t>
            </a:r>
            <a:r>
              <a:rPr lang="ru-RU" sz="1800" dirty="0"/>
              <a:t> проблеми </a:t>
            </a:r>
            <a:r>
              <a:rPr lang="ru-RU" sz="1800" dirty="0" err="1"/>
              <a:t>промислового</a:t>
            </a:r>
            <a:r>
              <a:rPr lang="ru-RU" sz="1800" dirty="0"/>
              <a:t> комплексу.</a:t>
            </a:r>
          </a:p>
          <a:p>
            <a:pPr algn="just"/>
            <a:r>
              <a:rPr lang="ru-RU" sz="1800" dirty="0"/>
              <a:t>8. </a:t>
            </a:r>
            <a:r>
              <a:rPr lang="ru-RU" sz="1800" dirty="0" err="1"/>
              <a:t>Екологічні</a:t>
            </a:r>
            <a:r>
              <a:rPr lang="ru-RU" sz="1800" dirty="0"/>
              <a:t> проблеми </a:t>
            </a:r>
            <a:r>
              <a:rPr lang="ru-RU" sz="1800" dirty="0" err="1"/>
              <a:t>агропромислового</a:t>
            </a:r>
            <a:r>
              <a:rPr lang="ru-RU" sz="1800" dirty="0"/>
              <a:t> комплексу</a:t>
            </a:r>
            <a:endParaRPr lang="uk-UA" sz="1800" dirty="0"/>
          </a:p>
          <a:p>
            <a:pPr algn="just"/>
            <a:r>
              <a:rPr lang="uk-UA" sz="1800" dirty="0"/>
              <a:t>9. Екологічні проблеми великих міст. </a:t>
            </a:r>
          </a:p>
          <a:p>
            <a:pPr algn="just"/>
            <a:r>
              <a:rPr lang="uk-UA" sz="1800" dirty="0"/>
              <a:t>10. Економічні методи управління раціональним природокористуванням та їх види.</a:t>
            </a:r>
          </a:p>
          <a:p>
            <a:pPr algn="just"/>
            <a:r>
              <a:rPr lang="uk-UA" sz="1800" dirty="0"/>
              <a:t>11. Платежі за ресурси будь-якого виду, їх види і нормативи.</a:t>
            </a:r>
          </a:p>
          <a:p>
            <a:pPr algn="just"/>
            <a:r>
              <a:rPr lang="uk-UA" sz="1800" dirty="0"/>
              <a:t>12. Збитки від забруднення довкілля, їх види та методи нарахування.</a:t>
            </a: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43894" y="5226746"/>
            <a:ext cx="102550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Завдання: зробити презентацію з будь–якого питання. Розробити 20 тестових завдань на 5 відповідей (з теми своєї презентації)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36372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146</Words>
  <Application>Microsoft Office PowerPoint</Application>
  <PresentationFormat>Широкий екран</PresentationFormat>
  <Paragraphs>15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    Практична робота № 3 Наукові засади раціонального природокористування.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Практична робота № 1 Кризові ситуації. Поняття кризи, суть і зміст</dc:title>
  <dc:creator>Пользователь Windows</dc:creator>
  <cp:lastModifiedBy>MSI</cp:lastModifiedBy>
  <cp:revision>2</cp:revision>
  <dcterms:created xsi:type="dcterms:W3CDTF">2023-11-24T06:55:22Z</dcterms:created>
  <dcterms:modified xsi:type="dcterms:W3CDTF">2025-09-26T06:53:22Z</dcterms:modified>
</cp:coreProperties>
</file>