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A8AD-96E3-4B01-81EE-49803608A41F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4EAD0-225A-4D29-BF63-D85494FB64C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5116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A8AD-96E3-4B01-81EE-49803608A41F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4EAD0-225A-4D29-BF63-D85494FB64C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2009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A8AD-96E3-4B01-81EE-49803608A41F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4EAD0-225A-4D29-BF63-D85494FB64C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085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A8AD-96E3-4B01-81EE-49803608A41F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4EAD0-225A-4D29-BF63-D85494FB64C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5422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A8AD-96E3-4B01-81EE-49803608A41F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4EAD0-225A-4D29-BF63-D85494FB64C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6143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A8AD-96E3-4B01-81EE-49803608A41F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4EAD0-225A-4D29-BF63-D85494FB64C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3001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A8AD-96E3-4B01-81EE-49803608A41F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4EAD0-225A-4D29-BF63-D85494FB64C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0189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A8AD-96E3-4B01-81EE-49803608A41F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4EAD0-225A-4D29-BF63-D85494FB64C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756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A8AD-96E3-4B01-81EE-49803608A41F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4EAD0-225A-4D29-BF63-D85494FB64C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9005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A8AD-96E3-4B01-81EE-49803608A41F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4EAD0-225A-4D29-BF63-D85494FB64C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2946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A8AD-96E3-4B01-81EE-49803608A41F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4EAD0-225A-4D29-BF63-D85494FB64C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4964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5A8AD-96E3-4B01-81EE-49803608A41F}" type="datetimeFigureOut">
              <a:rPr lang="ru-RU" smtClean="0"/>
              <a:t>26.09.2025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74EAD0-225A-4D29-BF63-D85494FB64C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2582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3998" y="369162"/>
            <a:ext cx="9772073" cy="1655762"/>
          </a:xfrm>
        </p:spPr>
        <p:txBody>
          <a:bodyPr>
            <a:normAutofit fontScale="90000"/>
          </a:bodyPr>
          <a:lstStyle/>
          <a:p>
            <a:br>
              <a:rPr lang="uk-UA" dirty="0"/>
            </a:br>
            <a:br>
              <a:rPr lang="uk-UA" dirty="0"/>
            </a:br>
            <a:br>
              <a:rPr lang="uk-UA" dirty="0"/>
            </a:br>
            <a:br>
              <a:rPr lang="uk-UA" dirty="0"/>
            </a:br>
            <a:br>
              <a:rPr lang="uk-UA" dirty="0"/>
            </a:br>
            <a:r>
              <a:rPr lang="uk-UA" sz="4400" b="1" dirty="0"/>
              <a:t>Практична робота № 1</a:t>
            </a:r>
            <a:br>
              <a:rPr lang="uk-UA" sz="4400" b="1" dirty="0"/>
            </a:br>
            <a:r>
              <a:rPr lang="ru-RU" sz="4400" dirty="0" err="1"/>
              <a:t>Поняття</a:t>
            </a:r>
            <a:r>
              <a:rPr lang="ru-RU" sz="4400" dirty="0"/>
              <a:t> </a:t>
            </a:r>
            <a:r>
              <a:rPr lang="ru-RU" sz="4400" dirty="0" err="1"/>
              <a:t>екологічна</a:t>
            </a:r>
            <a:r>
              <a:rPr lang="ru-RU" sz="4400" dirty="0"/>
              <a:t> </a:t>
            </a:r>
            <a:r>
              <a:rPr lang="ru-RU" sz="4400" dirty="0" err="1"/>
              <a:t>кризи</a:t>
            </a:r>
            <a:r>
              <a:rPr lang="ru-RU" sz="4400" dirty="0"/>
              <a:t>, суть і </a:t>
            </a:r>
            <a:r>
              <a:rPr lang="ru-RU" sz="4400" dirty="0" err="1"/>
              <a:t>зміст</a:t>
            </a:r>
            <a:r>
              <a:rPr lang="ru-RU" sz="4400" dirty="0"/>
              <a:t>. </a:t>
            </a:r>
            <a:r>
              <a:rPr lang="ru-RU" sz="4400" dirty="0" err="1"/>
              <a:t>Кризові</a:t>
            </a:r>
            <a:r>
              <a:rPr lang="ru-RU" sz="4400" dirty="0"/>
              <a:t> </a:t>
            </a:r>
            <a:r>
              <a:rPr lang="ru-RU" sz="4400" dirty="0" err="1"/>
              <a:t>ситуації</a:t>
            </a:r>
            <a:r>
              <a:rPr lang="ru-RU" sz="4400" dirty="0"/>
              <a:t> в </a:t>
            </a:r>
            <a:r>
              <a:rPr lang="ru-RU" sz="4400" dirty="0" err="1"/>
              <a:t>екології</a:t>
            </a:r>
            <a:r>
              <a:rPr lang="ru-RU" sz="4400" dirty="0"/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523998" y="4137900"/>
            <a:ext cx="1001221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dirty="0"/>
          </a:p>
          <a:p>
            <a:pPr algn="just"/>
            <a:endParaRPr lang="uk-UA" dirty="0"/>
          </a:p>
          <a:p>
            <a:pPr algn="just"/>
            <a:r>
              <a:rPr lang="uk-UA" b="1" dirty="0"/>
              <a:t>Завдання: </a:t>
            </a:r>
          </a:p>
          <a:p>
            <a:pPr algn="just"/>
            <a:r>
              <a:rPr lang="uk-UA" dirty="0"/>
              <a:t>зробити презентацію з будь –якого питання. </a:t>
            </a:r>
          </a:p>
          <a:p>
            <a:pPr algn="just"/>
            <a:r>
              <a:rPr lang="uk-UA" dirty="0"/>
              <a:t>Розробити 20 тестових завдань (на тему своєї презентації) на 5 відповідей (одна з яких вірна) </a:t>
            </a:r>
            <a:endParaRPr lang="ru-RU" dirty="0"/>
          </a:p>
          <a:p>
            <a:endParaRPr lang="ru-RU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E7DB2DA-0720-DDB9-2632-EF378E890A30}"/>
              </a:ext>
            </a:extLst>
          </p:cNvPr>
          <p:cNvSpPr txBox="1"/>
          <p:nvPr/>
        </p:nvSpPr>
        <p:spPr>
          <a:xfrm>
            <a:off x="1523997" y="1861798"/>
            <a:ext cx="9340647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План.</a:t>
            </a:r>
          </a:p>
          <a:p>
            <a:r>
              <a:rPr lang="ru-RU" dirty="0"/>
              <a:t>1.	</a:t>
            </a:r>
            <a:r>
              <a:rPr lang="ru-RU" dirty="0" err="1"/>
              <a:t>Визначення</a:t>
            </a:r>
            <a:r>
              <a:rPr lang="ru-RU" dirty="0"/>
              <a:t>, предмет і </a:t>
            </a:r>
            <a:r>
              <a:rPr lang="ru-RU" dirty="0" err="1"/>
              <a:t>задачі</a:t>
            </a:r>
            <a:r>
              <a:rPr lang="ru-RU" dirty="0"/>
              <a:t> </a:t>
            </a:r>
            <a:r>
              <a:rPr lang="ru-RU" dirty="0" err="1"/>
              <a:t>екології</a:t>
            </a:r>
            <a:endParaRPr lang="ru-RU" dirty="0"/>
          </a:p>
          <a:p>
            <a:r>
              <a:rPr lang="ru-RU" dirty="0"/>
              <a:t>2.	</a:t>
            </a: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поняття</a:t>
            </a:r>
            <a:r>
              <a:rPr lang="ru-RU" dirty="0"/>
              <a:t> «</a:t>
            </a:r>
            <a:r>
              <a:rPr lang="ru-RU" dirty="0" err="1"/>
              <a:t>екологічна</a:t>
            </a:r>
            <a:r>
              <a:rPr lang="ru-RU" dirty="0"/>
              <a:t> </a:t>
            </a:r>
            <a:r>
              <a:rPr lang="ru-RU" dirty="0" err="1"/>
              <a:t>стійкість</a:t>
            </a:r>
            <a:r>
              <a:rPr lang="ru-RU" dirty="0"/>
              <a:t>», </a:t>
            </a:r>
            <a:r>
              <a:rPr lang="ru-RU" dirty="0" err="1"/>
              <a:t>сутність</a:t>
            </a:r>
            <a:r>
              <a:rPr lang="ru-RU" dirty="0"/>
              <a:t> та </a:t>
            </a:r>
            <a:r>
              <a:rPr lang="ru-RU" dirty="0" err="1"/>
              <a:t>значення</a:t>
            </a:r>
            <a:r>
              <a:rPr lang="ru-RU" dirty="0"/>
              <a:t>.</a:t>
            </a:r>
          </a:p>
          <a:p>
            <a:r>
              <a:rPr lang="ru-RU" dirty="0"/>
              <a:t>3.	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принципи</a:t>
            </a:r>
            <a:r>
              <a:rPr lang="ru-RU" dirty="0"/>
              <a:t> і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підходи</a:t>
            </a:r>
            <a:r>
              <a:rPr lang="ru-RU" dirty="0"/>
              <a:t> </a:t>
            </a:r>
            <a:r>
              <a:rPr lang="ru-RU" dirty="0" err="1"/>
              <a:t>екологічної</a:t>
            </a:r>
            <a:r>
              <a:rPr lang="ru-RU" dirty="0"/>
              <a:t> </a:t>
            </a:r>
            <a:r>
              <a:rPr lang="ru-RU" dirty="0" err="1"/>
              <a:t>стійкості</a:t>
            </a:r>
            <a:endParaRPr lang="ru-RU" dirty="0"/>
          </a:p>
          <a:p>
            <a:r>
              <a:rPr lang="ru-RU" dirty="0"/>
              <a:t>4.	</a:t>
            </a:r>
            <a:r>
              <a:rPr lang="ru-RU" dirty="0" err="1"/>
              <a:t>Екологічна</a:t>
            </a:r>
            <a:r>
              <a:rPr lang="ru-RU" dirty="0"/>
              <a:t> </a:t>
            </a:r>
            <a:r>
              <a:rPr lang="ru-RU" dirty="0" err="1"/>
              <a:t>стійкість</a:t>
            </a:r>
            <a:r>
              <a:rPr lang="ru-RU" dirty="0"/>
              <a:t> на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.</a:t>
            </a:r>
          </a:p>
          <a:p>
            <a:r>
              <a:rPr lang="ru-RU" dirty="0"/>
              <a:t>5.	</a:t>
            </a:r>
            <a:r>
              <a:rPr lang="ru-RU" dirty="0" err="1"/>
              <a:t>Внутрішні</a:t>
            </a:r>
            <a:r>
              <a:rPr lang="ru-RU" dirty="0"/>
              <a:t> та </a:t>
            </a:r>
            <a:r>
              <a:rPr lang="ru-RU" dirty="0" err="1"/>
              <a:t>зовнішні</a:t>
            </a:r>
            <a:r>
              <a:rPr lang="ru-RU" dirty="0"/>
              <a:t> </a:t>
            </a:r>
            <a:r>
              <a:rPr lang="ru-RU" dirty="0" err="1"/>
              <a:t>екологічні</a:t>
            </a:r>
            <a:r>
              <a:rPr lang="ru-RU" dirty="0"/>
              <a:t> </a:t>
            </a:r>
            <a:r>
              <a:rPr lang="ru-RU" dirty="0" err="1"/>
              <a:t>кризи</a:t>
            </a:r>
            <a:endParaRPr lang="ru-RU" dirty="0"/>
          </a:p>
          <a:p>
            <a:r>
              <a:rPr lang="ru-RU" dirty="0"/>
              <a:t>6.	Причини </a:t>
            </a:r>
            <a:r>
              <a:rPr lang="ru-RU" dirty="0" err="1"/>
              <a:t>екологічних</a:t>
            </a:r>
            <a:r>
              <a:rPr lang="ru-RU" dirty="0"/>
              <a:t> криз.</a:t>
            </a:r>
          </a:p>
          <a:p>
            <a:r>
              <a:rPr lang="ru-RU" dirty="0"/>
              <a:t>7.	Суть і </a:t>
            </a: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екологічнчно-кризового</a:t>
            </a:r>
            <a:r>
              <a:rPr lang="ru-RU" dirty="0"/>
              <a:t> стану. </a:t>
            </a:r>
          </a:p>
          <a:p>
            <a:r>
              <a:rPr lang="ru-RU" dirty="0"/>
              <a:t>8.	</a:t>
            </a:r>
            <a:r>
              <a:rPr lang="ru-RU" dirty="0" err="1"/>
              <a:t>Наслідки</a:t>
            </a:r>
            <a:r>
              <a:rPr lang="ru-RU" dirty="0"/>
              <a:t> </a:t>
            </a:r>
            <a:r>
              <a:rPr lang="ru-RU" dirty="0" err="1"/>
              <a:t>екологічного</a:t>
            </a:r>
            <a:r>
              <a:rPr lang="ru-RU" dirty="0"/>
              <a:t> </a:t>
            </a:r>
            <a:r>
              <a:rPr lang="ru-RU" dirty="0" err="1"/>
              <a:t>кризового</a:t>
            </a:r>
            <a:r>
              <a:rPr lang="ru-RU" dirty="0"/>
              <a:t> стану</a:t>
            </a:r>
          </a:p>
        </p:txBody>
      </p:sp>
    </p:spTree>
    <p:extLst>
      <p:ext uri="{BB962C8B-B14F-4D97-AF65-F5344CB8AC3E}">
        <p14:creationId xmlns:p14="http://schemas.microsoft.com/office/powerpoint/2010/main" val="414363725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125</Words>
  <Application>Microsoft Office PowerPoint</Application>
  <PresentationFormat>Широкий екран</PresentationFormat>
  <Paragraphs>15</Paragraphs>
  <Slides>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     Практична робота № 1 Поняття екологічна кризи, суть і зміст. Кризові ситуації в екології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Практична робота № 1 Кризові ситуації. Поняття кризи, суть і зміст</dc:title>
  <dc:creator>Пользователь Windows</dc:creator>
  <cp:lastModifiedBy>MSI</cp:lastModifiedBy>
  <cp:revision>3</cp:revision>
  <dcterms:created xsi:type="dcterms:W3CDTF">2023-11-24T06:55:22Z</dcterms:created>
  <dcterms:modified xsi:type="dcterms:W3CDTF">2025-09-26T06:25:23Z</dcterms:modified>
</cp:coreProperties>
</file>