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p:sldMasterIdLst>
    <p:sldMasterId id="2147483705" r:id="rId3"/>
  </p:sldMasterIdLst>
  <p:notesMasterIdLst>
    <p:notesMasterId r:id="rId84"/>
  </p:notesMasterIdLst>
  <p:sldIdLst>
    <p:sldId id="256" r:id="rId4"/>
    <p:sldId id="435" r:id="rId5"/>
    <p:sldId id="257" r:id="rId6"/>
    <p:sldId id="354" r:id="rId7"/>
    <p:sldId id="259" r:id="rId8"/>
    <p:sldId id="260" r:id="rId9"/>
    <p:sldId id="355" r:id="rId10"/>
    <p:sldId id="357" r:id="rId11"/>
    <p:sldId id="358" r:id="rId12"/>
    <p:sldId id="359" r:id="rId13"/>
    <p:sldId id="360" r:id="rId14"/>
    <p:sldId id="361" r:id="rId15"/>
    <p:sldId id="362" r:id="rId16"/>
    <p:sldId id="363" r:id="rId17"/>
    <p:sldId id="364" r:id="rId18"/>
    <p:sldId id="365" r:id="rId19"/>
    <p:sldId id="366" r:id="rId20"/>
    <p:sldId id="367" r:id="rId21"/>
    <p:sldId id="368" r:id="rId22"/>
    <p:sldId id="369" r:id="rId23"/>
    <p:sldId id="370" r:id="rId24"/>
    <p:sldId id="371" r:id="rId25"/>
    <p:sldId id="372" r:id="rId26"/>
    <p:sldId id="373" r:id="rId27"/>
    <p:sldId id="375" r:id="rId28"/>
    <p:sldId id="376" r:id="rId29"/>
    <p:sldId id="377" r:id="rId30"/>
    <p:sldId id="283" r:id="rId31"/>
    <p:sldId id="378" r:id="rId32"/>
    <p:sldId id="379" r:id="rId33"/>
    <p:sldId id="380" r:id="rId34"/>
    <p:sldId id="391" r:id="rId35"/>
    <p:sldId id="392" r:id="rId36"/>
    <p:sldId id="393" r:id="rId37"/>
    <p:sldId id="394" r:id="rId38"/>
    <p:sldId id="395" r:id="rId39"/>
    <p:sldId id="396" r:id="rId40"/>
    <p:sldId id="397" r:id="rId41"/>
    <p:sldId id="398" r:id="rId42"/>
    <p:sldId id="399" r:id="rId43"/>
    <p:sldId id="400" r:id="rId44"/>
    <p:sldId id="401" r:id="rId45"/>
    <p:sldId id="402" r:id="rId46"/>
    <p:sldId id="403" r:id="rId47"/>
    <p:sldId id="404" r:id="rId48"/>
    <p:sldId id="405" r:id="rId49"/>
    <p:sldId id="406" r:id="rId50"/>
    <p:sldId id="407" r:id="rId51"/>
    <p:sldId id="408" r:id="rId52"/>
    <p:sldId id="409" r:id="rId53"/>
    <p:sldId id="410" r:id="rId54"/>
    <p:sldId id="411" r:id="rId55"/>
    <p:sldId id="412" r:id="rId56"/>
    <p:sldId id="413" r:id="rId57"/>
    <p:sldId id="414" r:id="rId58"/>
    <p:sldId id="415" r:id="rId59"/>
    <p:sldId id="322" r:id="rId60"/>
    <p:sldId id="323" r:id="rId61"/>
    <p:sldId id="416" r:id="rId62"/>
    <p:sldId id="325" r:id="rId63"/>
    <p:sldId id="417" r:id="rId64"/>
    <p:sldId id="327" r:id="rId65"/>
    <p:sldId id="418" r:id="rId66"/>
    <p:sldId id="419" r:id="rId67"/>
    <p:sldId id="330" r:id="rId68"/>
    <p:sldId id="331" r:id="rId69"/>
    <p:sldId id="333" r:id="rId70"/>
    <p:sldId id="334" r:id="rId71"/>
    <p:sldId id="342" r:id="rId72"/>
    <p:sldId id="424" r:id="rId73"/>
    <p:sldId id="426" r:id="rId74"/>
    <p:sldId id="425" r:id="rId75"/>
    <p:sldId id="427" r:id="rId76"/>
    <p:sldId id="428" r:id="rId77"/>
    <p:sldId id="429" r:id="rId78"/>
    <p:sldId id="430" r:id="rId79"/>
    <p:sldId id="431" r:id="rId80"/>
    <p:sldId id="432" r:id="rId81"/>
    <p:sldId id="433" r:id="rId82"/>
    <p:sldId id="434" r:id="rId83"/>
  </p:sldIdLst>
  <p:sldSz cx="10058400" cy="7772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432" userDrawn="1">
          <p15:clr>
            <a:srgbClr val="A4A3A4"/>
          </p15:clr>
        </p15:guide>
        <p15:guide id="3" pos="5904" userDrawn="1">
          <p15:clr>
            <a:srgbClr val="A4A3A4"/>
          </p15:clr>
        </p15:guide>
        <p15:guide id="4" orient="horz" pos="1296" userDrawn="1">
          <p15:clr>
            <a:srgbClr val="A4A3A4"/>
          </p15:clr>
        </p15:guide>
        <p15:guide id="5" orient="horz" pos="4416" userDrawn="1">
          <p15:clr>
            <a:srgbClr val="A4A3A4"/>
          </p15:clr>
        </p15:guide>
        <p15:guide id="6" orient="horz" pos="1200" userDrawn="1">
          <p15:clr>
            <a:srgbClr val="A4A3A4"/>
          </p15:clr>
        </p15:guide>
        <p15:guide id="7" orient="horz" pos="2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A6FCD6"/>
    <a:srgbClr val="FFD300"/>
    <a:srgbClr val="AEAFB4"/>
    <a:srgbClr val="E5E3EA"/>
    <a:srgbClr val="FFFC78"/>
    <a:srgbClr val="D6D7FF"/>
    <a:srgbClr val="008000"/>
    <a:srgbClr val="FF2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470" autoAdjust="0"/>
  </p:normalViewPr>
  <p:slideViewPr>
    <p:cSldViewPr>
      <p:cViewPr varScale="1">
        <p:scale>
          <a:sx n="87" d="100"/>
          <a:sy n="87" d="100"/>
        </p:scale>
        <p:origin x="1080" y="77"/>
      </p:cViewPr>
      <p:guideLst>
        <p:guide orient="horz" pos="2880"/>
        <p:guide pos="432"/>
        <p:guide pos="5904"/>
        <p:guide orient="horz" pos="1296"/>
        <p:guide orient="horz" pos="4416"/>
        <p:guide orient="horz" pos="1200"/>
        <p:guide orient="horz" pos="2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notesMaster" Target="notesMasters/notesMaster1.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5" Type="http://schemas.openxmlformats.org/officeDocument/2006/relationships/slide" Target="slides/slide2.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presProps" Target="presProps.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customXml" Target="../customXml/item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theme" Target="theme/theme1.xml"/><Relationship Id="rId61" Type="http://schemas.openxmlformats.org/officeDocument/2006/relationships/slide" Target="slides/slide58.xml"/><Relationship Id="rId82" Type="http://schemas.openxmlformats.org/officeDocument/2006/relationships/slide" Target="slides/slide7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531" cy="503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643" y="0"/>
            <a:ext cx="3368531" cy="503332"/>
          </a:xfrm>
          <a:prstGeom prst="rect">
            <a:avLst/>
          </a:prstGeom>
        </p:spPr>
        <p:txBody>
          <a:bodyPr vert="horz" lIns="91440" tIns="45720" rIns="91440" bIns="45720" rtlCol="0"/>
          <a:lstStyle>
            <a:lvl1pPr algn="r">
              <a:defRPr sz="1200"/>
            </a:lvl1pPr>
          </a:lstStyle>
          <a:p>
            <a:fld id="{7F8A5D31-CF22-49EC-B7F5-F8FD687B53CC}" type="datetimeFigureOut">
              <a:rPr lang="en-US" smtClean="0"/>
              <a:t>9/11/2023</a:t>
            </a:fld>
            <a:endParaRPr lang="en-US"/>
          </a:p>
        </p:txBody>
      </p:sp>
      <p:sp>
        <p:nvSpPr>
          <p:cNvPr id="4" name="Slide Image Placeholder 3"/>
          <p:cNvSpPr>
            <a:spLocks noGrp="1" noRot="1" noChangeAspect="1"/>
          </p:cNvSpPr>
          <p:nvPr>
            <p:ph type="sldImg" idx="2"/>
          </p:nvPr>
        </p:nvSpPr>
        <p:spPr>
          <a:xfrm>
            <a:off x="1690688" y="1257300"/>
            <a:ext cx="4391025"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731" y="4840194"/>
            <a:ext cx="6216939" cy="396090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5071"/>
            <a:ext cx="3368531" cy="50333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643" y="9555071"/>
            <a:ext cx="3368531" cy="503330"/>
          </a:xfrm>
          <a:prstGeom prst="rect">
            <a:avLst/>
          </a:prstGeom>
        </p:spPr>
        <p:txBody>
          <a:bodyPr vert="horz" lIns="91440" tIns="45720" rIns="91440" bIns="45720" rtlCol="0" anchor="b"/>
          <a:lstStyle>
            <a:lvl1pPr algn="r">
              <a:defRPr sz="1200"/>
            </a:lvl1pPr>
          </a:lstStyle>
          <a:p>
            <a:fld id="{AA3FEED8-6986-4056-AE72-5BB55909D179}" type="slidenum">
              <a:rPr lang="en-US" smtClean="0"/>
              <a:t>‹№›</a:t>
            </a:fld>
            <a:endParaRPr lang="en-US"/>
          </a:p>
        </p:txBody>
      </p:sp>
    </p:spTree>
    <p:extLst>
      <p:ext uri="{BB962C8B-B14F-4D97-AF65-F5344CB8AC3E}">
        <p14:creationId xmlns:p14="http://schemas.microsoft.com/office/powerpoint/2010/main" val="2995111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iana.org/assignments/icmp-parameters/icmp-parameters.xhtml"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1</a:t>
            </a:fld>
            <a:endParaRPr lang="en-US"/>
          </a:p>
        </p:txBody>
      </p:sp>
    </p:spTree>
    <p:extLst>
      <p:ext uri="{BB962C8B-B14F-4D97-AF65-F5344CB8AC3E}">
        <p14:creationId xmlns:p14="http://schemas.microsoft.com/office/powerpoint/2010/main" val="2214701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https://www.tcpdump.org/manpages/tcpdump.1.html</a:t>
            </a:r>
          </a:p>
        </p:txBody>
      </p:sp>
      <p:sp>
        <p:nvSpPr>
          <p:cNvPr id="4" name="Slide Number Placeholder 3"/>
          <p:cNvSpPr>
            <a:spLocks noGrp="1"/>
          </p:cNvSpPr>
          <p:nvPr>
            <p:ph type="sldNum" sz="quarter" idx="5"/>
          </p:nvPr>
        </p:nvSpPr>
        <p:spPr/>
        <p:txBody>
          <a:bodyPr/>
          <a:lstStyle/>
          <a:p>
            <a:fld id="{AA3FEED8-6986-4056-AE72-5BB55909D179}" type="slidenum">
              <a:rPr lang="en-US" smtClean="0"/>
              <a:t>19</a:t>
            </a:fld>
            <a:endParaRPr lang="en-US"/>
          </a:p>
        </p:txBody>
      </p:sp>
    </p:spTree>
    <p:extLst>
      <p:ext uri="{BB962C8B-B14F-4D97-AF65-F5344CB8AC3E}">
        <p14:creationId xmlns:p14="http://schemas.microsoft.com/office/powerpoint/2010/main" val="1189285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Fill-ins: DNS, TCP, DNS zone transfer, initiation of TCP connection (SYN)</a:t>
            </a:r>
          </a:p>
          <a:p>
            <a:pPr marL="171450" indent="-171450">
              <a:buFont typeface="Arial" panose="020B0604020202020204" pitchFamily="34" charset="0"/>
              <a:buChar char="•"/>
            </a:pPr>
            <a:endParaRPr lang="en-US" b="1" dirty="0"/>
          </a:p>
          <a:p>
            <a:pPr marL="285750" indent="-285750" algn="l">
              <a:buFont typeface="Arial" panose="020B0604020202020204" pitchFamily="34" charset="0"/>
              <a:buChar char="•"/>
            </a:pPr>
            <a:r>
              <a:rPr lang="en-US" sz="1800" b="0" i="0" u="none" strike="noStrike" baseline="0" dirty="0">
                <a:solidFill>
                  <a:srgbClr val="333333"/>
                </a:solidFill>
                <a:latin typeface="Verdana" panose="020B0604030504040204" pitchFamily="34" charset="0"/>
              </a:rPr>
              <a:t>DNS traffic is sent using UDP because answers are often succinct, and a best-delivery effort can be tolerated because responses to DNS queries not received can be reissued.</a:t>
            </a:r>
          </a:p>
          <a:p>
            <a:pPr marL="285750" indent="-285750" algn="l">
              <a:buFont typeface="Arial" panose="020B0604020202020204" pitchFamily="34" charset="0"/>
              <a:buChar char="•"/>
            </a:pPr>
            <a:r>
              <a:rPr lang="en-US" sz="1800" b="0" i="0" u="none" strike="noStrike" baseline="0" dirty="0">
                <a:solidFill>
                  <a:srgbClr val="333333"/>
                </a:solidFill>
                <a:latin typeface="Verdana" panose="020B0604030504040204" pitchFamily="34" charset="0"/>
              </a:rPr>
              <a:t>Because there is more data for zone transfers, and reliable exchange is required, they are an exception to the UDP protocol and are done using TCP.</a:t>
            </a:r>
          </a:p>
          <a:p>
            <a:pPr marL="285750" indent="-285750" algn="l">
              <a:buFont typeface="Arial" panose="020B0604020202020204" pitchFamily="34" charset="0"/>
              <a:buChar char="•"/>
            </a:pPr>
            <a:endParaRPr lang="en-US" sz="1800" b="0" i="0" u="none" strike="noStrike" baseline="0" dirty="0">
              <a:solidFill>
                <a:srgbClr val="333333"/>
              </a:solidFill>
              <a:latin typeface="Verdana" panose="020B0604030504040204" pitchFamily="34" charset="0"/>
            </a:endParaRPr>
          </a:p>
          <a:p>
            <a:pPr marL="285750" indent="-285750" algn="l">
              <a:buFont typeface="Arial" panose="020B0604020202020204" pitchFamily="34" charset="0"/>
              <a:buChar char="•"/>
            </a:pPr>
            <a:r>
              <a:rPr lang="en-US" sz="1800" b="0" i="0" u="none" strike="noStrike" baseline="0" dirty="0">
                <a:solidFill>
                  <a:srgbClr val="333333"/>
                </a:solidFill>
                <a:latin typeface="Verdana" panose="020B0604030504040204" pitchFamily="34" charset="0"/>
              </a:rPr>
              <a:t>When a slave server restarts, or when it periodically queries the master server and finds updated records, a zone transfer is performed between the master and slave servers.</a:t>
            </a:r>
          </a:p>
          <a:p>
            <a:pPr marL="285750" indent="-285750" algn="l">
              <a:buFont typeface="Arial" panose="020B0604020202020204" pitchFamily="34" charset="0"/>
              <a:buChar char="•"/>
            </a:pPr>
            <a:r>
              <a:rPr lang="en-US" sz="1800" b="0" i="0" u="none" strike="noStrike" baseline="0" dirty="0">
                <a:solidFill>
                  <a:srgbClr val="333333"/>
                </a:solidFill>
                <a:latin typeface="Verdana" panose="020B0604030504040204" pitchFamily="34" charset="0"/>
              </a:rPr>
              <a:t>This is just a transfer of the zone maps or DNS records from the master server to the slave server.</a:t>
            </a:r>
          </a:p>
          <a:p>
            <a:pPr marL="285750" indent="-285750" algn="l">
              <a:buFont typeface="Arial" panose="020B0604020202020204" pitchFamily="34" charset="0"/>
              <a:buChar char="•"/>
            </a:pPr>
            <a:r>
              <a:rPr lang="en-US" sz="1800" b="0" i="0" u="none" strike="noStrike" baseline="0" dirty="0">
                <a:solidFill>
                  <a:srgbClr val="333333"/>
                </a:solidFill>
                <a:latin typeface="Verdana" panose="020B0604030504040204" pitchFamily="34" charset="0"/>
              </a:rPr>
              <a:t>Unlike most DNS transactions, this is done using TCP because there is potentially a lot of data and reliable delivery is important.</a:t>
            </a:r>
          </a:p>
          <a:p>
            <a:pPr marL="285750" indent="-285750" algn="l">
              <a:buFont typeface="Arial" panose="020B0604020202020204" pitchFamily="34" charset="0"/>
              <a:buChar char="•"/>
            </a:pPr>
            <a:endParaRPr lang="en-US" sz="1800" b="0" i="0" u="none" strike="noStrike" baseline="0" dirty="0">
              <a:solidFill>
                <a:srgbClr val="333333"/>
              </a:solidFill>
              <a:latin typeface="Verdana" panose="020B0604030504040204" pitchFamily="34" charset="0"/>
            </a:endParaRPr>
          </a:p>
          <a:p>
            <a:pPr marL="285750" indent="-285750" algn="l">
              <a:buFont typeface="Arial" panose="020B0604020202020204" pitchFamily="34" charset="0"/>
              <a:buChar char="•"/>
            </a:pPr>
            <a:r>
              <a:rPr lang="en-US" b="0" i="0" dirty="0">
                <a:solidFill>
                  <a:srgbClr val="737373"/>
                </a:solidFill>
                <a:effectLst/>
                <a:latin typeface="Arial" panose="020B0604020202020204" pitchFamily="34" charset="0"/>
              </a:rPr>
              <a:t>The timestamp reflects the time the kernel applied a time stamp to the packet</a:t>
            </a:r>
            <a:r>
              <a:rPr lang="en-US" sz="1800" b="0" i="0" u="none" strike="noStrike" baseline="0" dirty="0">
                <a:solidFill>
                  <a:srgbClr val="333333"/>
                </a:solidFill>
                <a:effectLst/>
                <a:latin typeface="Verdana" panose="020B0604030504040204" pitchFamily="34" charset="0"/>
              </a:rPr>
              <a:t> (time the packet was captured… roughly)</a:t>
            </a:r>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20</a:t>
            </a:fld>
            <a:endParaRPr lang="en-US"/>
          </a:p>
        </p:txBody>
      </p:sp>
    </p:spTree>
    <p:extLst>
      <p:ext uri="{BB962C8B-B14F-4D97-AF65-F5344CB8AC3E}">
        <p14:creationId xmlns:p14="http://schemas.microsoft.com/office/powerpoint/2010/main" val="744136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21</a:t>
            </a:fld>
            <a:endParaRPr lang="en-US"/>
          </a:p>
        </p:txBody>
      </p:sp>
    </p:spTree>
    <p:extLst>
      <p:ext uri="{BB962C8B-B14F-4D97-AF65-F5344CB8AC3E}">
        <p14:creationId xmlns:p14="http://schemas.microsoft.com/office/powerpoint/2010/main" val="40081737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0101 = 5 x 32-bit words = 160 bits  </a:t>
            </a:r>
            <a:r>
              <a:rPr lang="en-US" dirty="0">
                <a:sym typeface="Wingdings" panose="05000000000000000000" pitchFamily="2" charset="2"/>
              </a:rPr>
              <a:t> 20 Bytes</a:t>
            </a:r>
            <a:endParaRPr lang="en-US" dirty="0"/>
          </a:p>
          <a:p>
            <a:pPr marL="171450" indent="-171450">
              <a:buFont typeface="Arial" panose="020B0604020202020204" pitchFamily="34" charset="0"/>
              <a:buChar char="•"/>
            </a:pPr>
            <a:r>
              <a:rPr lang="en-US" dirty="0"/>
              <a:t>0010 1000 = 32 + 8 = 40 Bytes </a:t>
            </a:r>
          </a:p>
          <a:p>
            <a:pPr marL="171450" indent="-171450">
              <a:buFont typeface="Arial" panose="020B0604020202020204" pitchFamily="34" charset="0"/>
              <a:buChar char="•"/>
            </a:pPr>
            <a:r>
              <a:rPr lang="en-US" b="1" dirty="0"/>
              <a:t>4</a:t>
            </a:r>
            <a:r>
              <a:rPr lang="en-US" b="0" dirty="0"/>
              <a:t>000</a:t>
            </a:r>
            <a:r>
              <a:rPr lang="en-US" b="1" dirty="0"/>
              <a:t> </a:t>
            </a:r>
            <a:r>
              <a:rPr lang="en-US" b="1" dirty="0">
                <a:sym typeface="Wingdings" panose="05000000000000000000" pitchFamily="2" charset="2"/>
              </a:rPr>
              <a:t> </a:t>
            </a:r>
            <a:r>
              <a:rPr lang="en-US" b="1" dirty="0"/>
              <a:t>010</a:t>
            </a:r>
            <a:r>
              <a:rPr lang="en-US" dirty="0"/>
              <a:t>0 0000 0000 0000 No since the do not fragment bit is set</a:t>
            </a:r>
          </a:p>
          <a:p>
            <a:pPr marL="171450" indent="-171450">
              <a:buFont typeface="Arial" panose="020B0604020202020204" pitchFamily="34" charset="0"/>
              <a:buChar char="•"/>
            </a:pPr>
            <a:r>
              <a:rPr lang="en-US" b="1" dirty="0" err="1"/>
              <a:t>fe</a:t>
            </a:r>
            <a:r>
              <a:rPr lang="en-US" dirty="0"/>
              <a:t> </a:t>
            </a:r>
            <a:r>
              <a:rPr lang="en-US" dirty="0">
                <a:sym typeface="Wingdings" panose="05000000000000000000" pitchFamily="2" charset="2"/>
              </a:rPr>
              <a:t> 1111 1110 = 254</a:t>
            </a:r>
          </a:p>
          <a:p>
            <a:pPr marL="171450" indent="-171450">
              <a:buFont typeface="Arial" panose="020B0604020202020204" pitchFamily="34" charset="0"/>
              <a:buChar char="•"/>
            </a:pPr>
            <a:r>
              <a:rPr lang="en-US" b="1" dirty="0">
                <a:sym typeface="Wingdings" panose="05000000000000000000" pitchFamily="2" charset="2"/>
              </a:rPr>
              <a:t>01  0000 0001 = 1</a:t>
            </a:r>
            <a:r>
              <a:rPr lang="en-US" dirty="0">
                <a:sym typeface="Wingdings" panose="05000000000000000000" pitchFamily="2" charset="2"/>
              </a:rPr>
              <a:t>  ICMP</a:t>
            </a:r>
          </a:p>
          <a:p>
            <a:pPr marL="171450" indent="-171450">
              <a:buFont typeface="Arial" panose="020B0604020202020204" pitchFamily="34" charset="0"/>
              <a:buChar char="•"/>
            </a:pPr>
            <a:r>
              <a:rPr lang="en-US" b="1" dirty="0"/>
              <a:t>C0a8 0505 </a:t>
            </a:r>
            <a:r>
              <a:rPr lang="en-US" dirty="0">
                <a:sym typeface="Wingdings" panose="05000000000000000000" pitchFamily="2" charset="2"/>
              </a:rPr>
              <a:t> 1100 0000 1010 1000 0000 0101 0000 0101  128 + 64 = 192, 128 + 32 + 8 = 168, 5, 5 = 192.168.5.5</a:t>
            </a:r>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22</a:t>
            </a:fld>
            <a:endParaRPr lang="en-US"/>
          </a:p>
        </p:txBody>
      </p:sp>
    </p:spTree>
    <p:extLst>
      <p:ext uri="{BB962C8B-B14F-4D97-AF65-F5344CB8AC3E}">
        <p14:creationId xmlns:p14="http://schemas.microsoft.com/office/powerpoint/2010/main" val="2256132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Arial" panose="020B0604020202020204" pitchFamily="34" charset="0"/>
              <a:buChar char="•"/>
            </a:pPr>
            <a:r>
              <a:rPr lang="en-US" dirty="0"/>
              <a:t>00 = ICMP message type = echo reply</a:t>
            </a:r>
          </a:p>
          <a:p>
            <a:pPr marL="228600" indent="-228600">
              <a:buFont typeface="Arial" panose="020B0604020202020204" pitchFamily="34" charset="0"/>
              <a:buChar char="•"/>
            </a:pPr>
            <a:r>
              <a:rPr lang="en-US" dirty="0"/>
              <a:t>00 = ICMP message code</a:t>
            </a:r>
          </a:p>
          <a:p>
            <a:pPr marL="228600" indent="-228600">
              <a:buFont typeface="Arial" panose="020B0604020202020204" pitchFamily="34" charset="0"/>
              <a:buChar char="•"/>
            </a:pPr>
            <a:r>
              <a:rPr lang="en-US" dirty="0"/>
              <a:t>Bc9c = checksum</a:t>
            </a:r>
          </a:p>
          <a:p>
            <a:pPr marL="228600" indent="-228600">
              <a:buFont typeface="Arial" panose="020B0604020202020204" pitchFamily="34" charset="0"/>
              <a:buChar char="•"/>
            </a:pPr>
            <a:r>
              <a:rPr lang="en-US" dirty="0"/>
              <a:t>The data received in the echo message must be returned in the echo reply message. </a:t>
            </a:r>
          </a:p>
          <a:p>
            <a:pPr marL="228600" indent="-228600">
              <a:buFont typeface="Arial" panose="020B0604020202020204" pitchFamily="34" charset="0"/>
              <a:buChar char="•"/>
            </a:pPr>
            <a:r>
              <a:rPr lang="en-US" dirty="0"/>
              <a:t>The identifier and sequence number may be used by the echo sender to aid in matching the replies with the echo requests.  </a:t>
            </a:r>
          </a:p>
          <a:p>
            <a:pPr marL="228600" indent="-228600">
              <a:buFont typeface="Arial" panose="020B0604020202020204" pitchFamily="34" charset="0"/>
              <a:buChar char="•"/>
            </a:pPr>
            <a:r>
              <a:rPr lang="en-US" dirty="0"/>
              <a:t>For example, the identifier might be used like a port in TCP or UDP to identify a session, and the sequence number might be incremented on each echo request sent.  </a:t>
            </a:r>
          </a:p>
          <a:p>
            <a:pPr marL="228600" indent="-228600">
              <a:buFont typeface="Arial" panose="020B0604020202020204" pitchFamily="34" charset="0"/>
              <a:buChar char="•"/>
            </a:pPr>
            <a:r>
              <a:rPr lang="en-US" dirty="0"/>
              <a:t>The echoer returns these same values in the echo reply</a:t>
            </a:r>
          </a:p>
        </p:txBody>
      </p:sp>
      <p:sp>
        <p:nvSpPr>
          <p:cNvPr id="4" name="Slide Number Placeholder 3"/>
          <p:cNvSpPr>
            <a:spLocks noGrp="1"/>
          </p:cNvSpPr>
          <p:nvPr>
            <p:ph type="sldNum" sz="quarter" idx="5"/>
          </p:nvPr>
        </p:nvSpPr>
        <p:spPr/>
        <p:txBody>
          <a:bodyPr/>
          <a:lstStyle/>
          <a:p>
            <a:fld id="{AA3FEED8-6986-4056-AE72-5BB55909D179}" type="slidenum">
              <a:rPr lang="en-US" smtClean="0"/>
              <a:t>23</a:t>
            </a:fld>
            <a:endParaRPr lang="en-US"/>
          </a:p>
        </p:txBody>
      </p:sp>
    </p:spTree>
    <p:extLst>
      <p:ext uri="{BB962C8B-B14F-4D97-AF65-F5344CB8AC3E}">
        <p14:creationId xmlns:p14="http://schemas.microsoft.com/office/powerpoint/2010/main" val="23847143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Header length = 20 Bytes</a:t>
            </a:r>
          </a:p>
          <a:p>
            <a:pPr marL="171450" indent="-171450">
              <a:buFont typeface="Arial" panose="020B0604020202020204" pitchFamily="34" charset="0"/>
              <a:buChar char="•"/>
            </a:pPr>
            <a:r>
              <a:rPr lang="en-US" dirty="0"/>
              <a:t>Total length = 0000 0000 0010 0110 = 38 Bytes</a:t>
            </a:r>
          </a:p>
          <a:p>
            <a:pPr marL="171450" indent="-171450">
              <a:buFont typeface="Arial" panose="020B0604020202020204" pitchFamily="34" charset="0"/>
              <a:buChar char="•"/>
            </a:pPr>
            <a:r>
              <a:rPr lang="en-US" dirty="0"/>
              <a:t>TTL = 01 = 1</a:t>
            </a:r>
          </a:p>
          <a:p>
            <a:pPr marL="171450" indent="-171450">
              <a:buFont typeface="Arial" panose="020B0604020202020204" pitchFamily="34" charset="0"/>
              <a:buChar char="•"/>
            </a:pPr>
            <a:r>
              <a:rPr lang="en-US" dirty="0"/>
              <a:t>Protocol Num = 0x11 </a:t>
            </a:r>
            <a:r>
              <a:rPr lang="en-US" dirty="0">
                <a:sym typeface="Wingdings" panose="05000000000000000000" pitchFamily="2" charset="2"/>
              </a:rPr>
              <a:t> 0001 0001 = 17  UDP</a:t>
            </a:r>
          </a:p>
          <a:p>
            <a:pPr marL="171450" indent="-171450">
              <a:buFont typeface="Arial" panose="020B0604020202020204" pitchFamily="34" charset="0"/>
              <a:buChar char="•"/>
            </a:pPr>
            <a:r>
              <a:rPr lang="en-US" dirty="0" err="1">
                <a:sym typeface="Wingdings" panose="05000000000000000000" pitchFamily="2" charset="2"/>
              </a:rPr>
              <a:t>sIP</a:t>
            </a:r>
            <a:r>
              <a:rPr lang="en-US" dirty="0">
                <a:sym typeface="Wingdings" panose="05000000000000000000" pitchFamily="2" charset="2"/>
              </a:rPr>
              <a:t> = 10.10.10.100</a:t>
            </a:r>
          </a:p>
          <a:p>
            <a:pPr marL="171450" indent="-171450">
              <a:buFont typeface="Arial" panose="020B0604020202020204" pitchFamily="34" charset="0"/>
              <a:buChar char="•"/>
            </a:pPr>
            <a:r>
              <a:rPr lang="en-US" dirty="0" err="1">
                <a:sym typeface="Wingdings" panose="05000000000000000000" pitchFamily="2" charset="2"/>
              </a:rPr>
              <a:t>dIP</a:t>
            </a:r>
            <a:r>
              <a:rPr lang="en-US" dirty="0">
                <a:sym typeface="Wingdings" panose="05000000000000000000" pitchFamily="2" charset="2"/>
              </a:rPr>
              <a:t> = 10.10.10.101</a:t>
            </a:r>
          </a:p>
          <a:p>
            <a:pPr marL="171450" indent="-171450">
              <a:buFont typeface="Arial" panose="020B0604020202020204" pitchFamily="34" charset="0"/>
              <a:buChar char="•"/>
            </a:pPr>
            <a:r>
              <a:rPr lang="en-US" dirty="0" err="1">
                <a:sym typeface="Wingdings" panose="05000000000000000000" pitchFamily="2" charset="2"/>
              </a:rPr>
              <a:t>sPN</a:t>
            </a:r>
            <a:r>
              <a:rPr lang="en-US" dirty="0">
                <a:sym typeface="Wingdings" panose="05000000000000000000" pitchFamily="2" charset="2"/>
              </a:rPr>
              <a:t> = 8fc4 = 36804</a:t>
            </a:r>
          </a:p>
          <a:p>
            <a:pPr marL="171450" indent="-171450">
              <a:buFont typeface="Arial" panose="020B0604020202020204" pitchFamily="34" charset="0"/>
              <a:buChar char="•"/>
            </a:pPr>
            <a:r>
              <a:rPr lang="en-US" dirty="0" err="1">
                <a:sym typeface="Wingdings" panose="05000000000000000000" pitchFamily="2" charset="2"/>
              </a:rPr>
              <a:t>dPN</a:t>
            </a:r>
            <a:r>
              <a:rPr lang="en-US" dirty="0">
                <a:sym typeface="Wingdings" panose="05000000000000000000" pitchFamily="2" charset="2"/>
              </a:rPr>
              <a:t> = 829b = 33435</a:t>
            </a:r>
          </a:p>
          <a:p>
            <a:pPr marL="171450" indent="-171450">
              <a:buFont typeface="Arial" panose="020B0604020202020204" pitchFamily="34" charset="0"/>
              <a:buChar char="•"/>
            </a:pPr>
            <a:r>
              <a:rPr lang="en-US" dirty="0">
                <a:sym typeface="Wingdings" panose="05000000000000000000" pitchFamily="2" charset="2"/>
              </a:rPr>
              <a:t>UDP length = 18 Bytes</a:t>
            </a:r>
            <a:endParaRPr lang="en-US" dirty="0"/>
          </a:p>
          <a:p>
            <a:pPr marL="171450" indent="-171450">
              <a:buFont typeface="Arial" panose="020B0604020202020204" pitchFamily="34" charset="0"/>
              <a:buChar char="•"/>
            </a:pPr>
            <a:r>
              <a:rPr lang="en-US" dirty="0"/>
              <a:t>10.10.10.100 is sending an echo request to 10.10.10.101 using UDP therefore probably from a UNIX machine running traceroute instead of </a:t>
            </a:r>
            <a:r>
              <a:rPr lang="en-US" dirty="0" err="1"/>
              <a:t>WinX</a:t>
            </a:r>
            <a:r>
              <a:rPr lang="en-US" dirty="0"/>
              <a:t> machine running </a:t>
            </a:r>
            <a:r>
              <a:rPr lang="en-US" dirty="0" err="1"/>
              <a:t>tracert</a:t>
            </a:r>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24</a:t>
            </a:fld>
            <a:endParaRPr lang="en-US"/>
          </a:p>
        </p:txBody>
      </p:sp>
    </p:spTree>
    <p:extLst>
      <p:ext uri="{BB962C8B-B14F-4D97-AF65-F5344CB8AC3E}">
        <p14:creationId xmlns:p14="http://schemas.microsoft.com/office/powerpoint/2010/main" val="27792904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ID# = 42809</a:t>
            </a:r>
          </a:p>
          <a:p>
            <a:pPr marL="171450" indent="-171450">
              <a:buFont typeface="Arial" panose="020B0604020202020204" pitchFamily="34" charset="0"/>
              <a:buChar char="•"/>
            </a:pPr>
            <a:r>
              <a:rPr lang="en-US" dirty="0"/>
              <a:t>Flag/Frag offset = 0</a:t>
            </a:r>
          </a:p>
          <a:p>
            <a:pPr marL="171450" indent="-171450">
              <a:buFont typeface="Arial" panose="020B0604020202020204" pitchFamily="34" charset="0"/>
              <a:buChar char="•"/>
            </a:pPr>
            <a:r>
              <a:rPr lang="en-US" dirty="0"/>
              <a:t>TTL = 0x80 = 128</a:t>
            </a:r>
          </a:p>
          <a:p>
            <a:pPr marL="171450" indent="-171450">
              <a:buFont typeface="Arial" panose="020B0604020202020204" pitchFamily="34" charset="0"/>
              <a:buChar char="•"/>
            </a:pPr>
            <a:r>
              <a:rPr lang="en-US" dirty="0"/>
              <a:t>Protocol # = 1 </a:t>
            </a:r>
            <a:r>
              <a:rPr lang="en-US" dirty="0">
                <a:sym typeface="Wingdings" panose="05000000000000000000" pitchFamily="2" charset="2"/>
              </a:rPr>
              <a:t> ICMP</a:t>
            </a:r>
          </a:p>
          <a:p>
            <a:pPr marL="171450" indent="-171450">
              <a:buFont typeface="Arial" panose="020B0604020202020204" pitchFamily="34" charset="0"/>
              <a:buChar char="•"/>
            </a:pPr>
            <a:r>
              <a:rPr lang="en-US" dirty="0" err="1">
                <a:sym typeface="Wingdings" panose="05000000000000000000" pitchFamily="2" charset="2"/>
              </a:rPr>
              <a:t>sIP</a:t>
            </a:r>
            <a:r>
              <a:rPr lang="en-US" dirty="0">
                <a:sym typeface="Wingdings" panose="05000000000000000000" pitchFamily="2" charset="2"/>
              </a:rPr>
              <a:t> = 10.10.10.101</a:t>
            </a:r>
          </a:p>
          <a:p>
            <a:pPr marL="171450" indent="-171450">
              <a:buFont typeface="Arial" panose="020B0604020202020204" pitchFamily="34" charset="0"/>
              <a:buChar char="•"/>
            </a:pPr>
            <a:r>
              <a:rPr lang="en-US" dirty="0" err="1">
                <a:sym typeface="Wingdings" panose="05000000000000000000" pitchFamily="2" charset="2"/>
              </a:rPr>
              <a:t>dIP</a:t>
            </a:r>
            <a:r>
              <a:rPr lang="en-US" dirty="0">
                <a:sym typeface="Wingdings" panose="05000000000000000000" pitchFamily="2" charset="2"/>
              </a:rPr>
              <a:t> = 10.10.10.100</a:t>
            </a:r>
          </a:p>
          <a:p>
            <a:pPr marL="171450" indent="-171450">
              <a:buFont typeface="Arial" panose="020B0604020202020204" pitchFamily="34" charset="0"/>
              <a:buChar char="•"/>
            </a:pPr>
            <a:r>
              <a:rPr lang="en-US" dirty="0">
                <a:sym typeface="Wingdings" panose="05000000000000000000" pitchFamily="2" charset="2"/>
              </a:rPr>
              <a:t>Type = 3 destination unreachable</a:t>
            </a:r>
          </a:p>
          <a:p>
            <a:pPr marL="171450" indent="-171450">
              <a:buFont typeface="Arial" panose="020B0604020202020204" pitchFamily="34" charset="0"/>
              <a:buChar char="•"/>
            </a:pPr>
            <a:r>
              <a:rPr lang="en-US" dirty="0">
                <a:sym typeface="Wingdings" panose="05000000000000000000" pitchFamily="2" charset="2"/>
              </a:rPr>
              <a:t>Code = 3 port unreachable</a:t>
            </a:r>
          </a:p>
          <a:p>
            <a:pPr marL="171450" indent="-171450">
              <a:buFont typeface="Arial" panose="020B0604020202020204" pitchFamily="34" charset="0"/>
              <a:buChar char="•"/>
            </a:pPr>
            <a:r>
              <a:rPr lang="en-US" dirty="0">
                <a:sym typeface="Wingdings" panose="05000000000000000000" pitchFamily="2" charset="2"/>
              </a:rPr>
              <a:t>IP header and 1</a:t>
            </a:r>
            <a:r>
              <a:rPr lang="en-US" baseline="30000" dirty="0">
                <a:sym typeface="Wingdings" panose="05000000000000000000" pitchFamily="2" charset="2"/>
              </a:rPr>
              <a:t>st</a:t>
            </a:r>
            <a:r>
              <a:rPr lang="en-US" dirty="0">
                <a:sym typeface="Wingdings" panose="05000000000000000000" pitchFamily="2" charset="2"/>
              </a:rPr>
              <a:t> 8 bytes of original datagram's data</a:t>
            </a:r>
          </a:p>
          <a:p>
            <a:pPr marL="171450" indent="-171450">
              <a:buFont typeface="Arial" panose="020B0604020202020204" pitchFamily="34" charset="0"/>
              <a:buChar char="•"/>
            </a:pPr>
            <a:r>
              <a:rPr lang="en-US" dirty="0">
                <a:sym typeface="Wingdings" panose="05000000000000000000" pitchFamily="2" charset="2"/>
              </a:rPr>
              <a:t>This is a UNIX ping return, i.e., UDP as echo request to non-listening port, followed by ICMP error message indicating port unreachable.</a:t>
            </a:r>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25</a:t>
            </a:fld>
            <a:endParaRPr lang="en-US"/>
          </a:p>
        </p:txBody>
      </p:sp>
    </p:spTree>
    <p:extLst>
      <p:ext uri="{BB962C8B-B14F-4D97-AF65-F5344CB8AC3E}">
        <p14:creationId xmlns:p14="http://schemas.microsoft.com/office/powerpoint/2010/main" val="31489907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Three-way handshake between </a:t>
            </a:r>
            <a:r>
              <a:rPr lang="en-US" b="1" dirty="0" err="1"/>
              <a:t>vulcan</a:t>
            </a:r>
            <a:r>
              <a:rPr lang="en-US" b="1" dirty="0"/>
              <a:t> (client) and </a:t>
            </a:r>
            <a:r>
              <a:rPr lang="en-US" b="1" dirty="0" err="1"/>
              <a:t>poseidon</a:t>
            </a:r>
            <a:r>
              <a:rPr lang="en-US" b="1" dirty="0"/>
              <a:t> (mail server) [p.33, Northcutt]</a:t>
            </a:r>
          </a:p>
          <a:p>
            <a:pPr marL="171450" indent="-171450">
              <a:buFont typeface="Arial" panose="020B0604020202020204" pitchFamily="34" charset="0"/>
              <a:buChar char="•"/>
            </a:pPr>
            <a:r>
              <a:rPr lang="en-US" dirty="0"/>
              <a:t>Maximum segment size, can only appear in a SYN segment (default of 536 is assumed)</a:t>
            </a:r>
          </a:p>
          <a:p>
            <a:pPr marL="171450" indent="-171450">
              <a:buFont typeface="Arial" panose="020B0604020202020204" pitchFamily="34" charset="0"/>
              <a:buChar char="•"/>
            </a:pPr>
            <a:r>
              <a:rPr lang="en-US" dirty="0"/>
              <a:t>1460 = 1518 – 18 (</a:t>
            </a:r>
            <a:r>
              <a:rPr lang="en-US" dirty="0" err="1"/>
              <a:t>EthernetHdr</a:t>
            </a:r>
            <a:r>
              <a:rPr lang="en-US" dirty="0"/>
              <a:t>) – 20 (</a:t>
            </a:r>
            <a:r>
              <a:rPr lang="en-US" dirty="0" err="1"/>
              <a:t>minIPHdrSize</a:t>
            </a:r>
            <a:r>
              <a:rPr lang="en-US" dirty="0"/>
              <a:t>) – 20 (</a:t>
            </a:r>
            <a:r>
              <a:rPr lang="en-US" dirty="0" err="1"/>
              <a:t>minTCPhdrSize</a:t>
            </a:r>
            <a:r>
              <a:rPr lang="en-US" dirty="0"/>
              <a:t>) </a:t>
            </a:r>
            <a:r>
              <a:rPr lang="en-US" dirty="0">
                <a:sym typeface="Wingdings" panose="05000000000000000000" pitchFamily="2" charset="2"/>
              </a:rPr>
              <a:t> thus we know these two machines are likely on an ethernet network</a:t>
            </a:r>
          </a:p>
          <a:p>
            <a:pPr marL="171450" indent="-171450">
              <a:buFont typeface="Arial" panose="020B0604020202020204" pitchFamily="34" charset="0"/>
              <a:buChar char="•"/>
            </a:pPr>
            <a:r>
              <a:rPr lang="en-US" dirty="0">
                <a:sym typeface="Wingdings" panose="05000000000000000000" pitchFamily="2" charset="2"/>
              </a:rPr>
              <a:t>The original Ethernet 802.3 standard defined minimum Ethernet frame size as 64 bytes and the maximum as 1518 bytes</a:t>
            </a:r>
          </a:p>
          <a:p>
            <a:pPr marL="171450" indent="-171450">
              <a:buFont typeface="Arial" panose="020B0604020202020204" pitchFamily="34" charset="0"/>
              <a:buChar char="•"/>
            </a:pPr>
            <a:r>
              <a:rPr lang="en-US" dirty="0">
                <a:sym typeface="Wingdings" panose="05000000000000000000" pitchFamily="2" charset="2"/>
              </a:rPr>
              <a:t>DF = don’t fragment</a:t>
            </a:r>
          </a:p>
          <a:p>
            <a:pPr marL="171450" indent="-171450">
              <a:buFont typeface="Arial" panose="020B0604020202020204" pitchFamily="34" charset="0"/>
              <a:buChar char="•"/>
            </a:pPr>
            <a:r>
              <a:rPr lang="en-US" dirty="0">
                <a:sym typeface="Wingdings" panose="05000000000000000000" pitchFamily="2" charset="2"/>
              </a:rPr>
              <a:t>After session initiation, </a:t>
            </a:r>
            <a:r>
              <a:rPr lang="en-US" dirty="0" err="1">
                <a:sym typeface="Wingdings" panose="05000000000000000000" pitchFamily="2" charset="2"/>
              </a:rPr>
              <a:t>tcpdump</a:t>
            </a:r>
            <a:r>
              <a:rPr lang="en-US" dirty="0">
                <a:sym typeface="Wingdings" panose="05000000000000000000" pitchFamily="2" charset="2"/>
              </a:rPr>
              <a:t> “resets” (for display only) the acks starting at 1… easier for user</a:t>
            </a:r>
          </a:p>
          <a:p>
            <a:pPr marL="171450" indent="-171450">
              <a:buFont typeface="Arial" panose="020B0604020202020204" pitchFamily="34" charset="0"/>
              <a:buChar char="•"/>
            </a:pPr>
            <a:endParaRPr lang="en-US" dirty="0">
              <a:sym typeface="Wingdings" panose="05000000000000000000" pitchFamily="2" charset="2"/>
            </a:endParaRPr>
          </a:p>
          <a:p>
            <a:pPr marL="171450" indent="-171450">
              <a:buFont typeface="Arial" panose="020B0604020202020204" pitchFamily="34" charset="0"/>
              <a:buChar char="•"/>
            </a:pPr>
            <a:r>
              <a:rPr lang="en-US" dirty="0"/>
              <a:t>The maximum segment size (MSS) is a parameter of the options field of the TCP header that specifies the largest amount of data, specified in bytes, that a computer or communications device can receive in a single TCP segment</a:t>
            </a:r>
          </a:p>
          <a:p>
            <a:pPr marL="171450" indent="-171450">
              <a:buFont typeface="Arial" panose="020B0604020202020204" pitchFamily="34" charset="0"/>
              <a:buChar char="•"/>
            </a:pPr>
            <a:r>
              <a:rPr lang="en-US" dirty="0"/>
              <a:t>This Maximum Segment Size (MSS) announcement is sent in SYN packet notifying remote end that "</a:t>
            </a:r>
            <a:r>
              <a:rPr lang="en-US" b="1" dirty="0"/>
              <a:t>I can accept TCP segments up to specific size in bytes</a:t>
            </a:r>
            <a:r>
              <a:rPr lang="en-US" dirty="0"/>
              <a:t>”.</a:t>
            </a:r>
          </a:p>
        </p:txBody>
      </p:sp>
      <p:sp>
        <p:nvSpPr>
          <p:cNvPr id="4" name="Slide Number Placeholder 3"/>
          <p:cNvSpPr>
            <a:spLocks noGrp="1"/>
          </p:cNvSpPr>
          <p:nvPr>
            <p:ph type="sldNum" sz="quarter" idx="5"/>
          </p:nvPr>
        </p:nvSpPr>
        <p:spPr/>
        <p:txBody>
          <a:bodyPr/>
          <a:lstStyle/>
          <a:p>
            <a:fld id="{AA3FEED8-6986-4056-AE72-5BB55909D179}" type="slidenum">
              <a:rPr lang="en-US" smtClean="0"/>
              <a:t>28</a:t>
            </a:fld>
            <a:endParaRPr lang="en-US"/>
          </a:p>
        </p:txBody>
      </p:sp>
    </p:spTree>
    <p:extLst>
      <p:ext uri="{BB962C8B-B14F-4D97-AF65-F5344CB8AC3E}">
        <p14:creationId xmlns:p14="http://schemas.microsoft.com/office/powerpoint/2010/main" val="22655882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maximum segment size (MSS) is a parameter of the options field of the TCP header that specifies the largest amount of data, specified in bytes, that a computer or communications device can receive in a single TCP segment</a:t>
            </a:r>
          </a:p>
          <a:p>
            <a:pPr marL="171450" indent="-171450">
              <a:buFont typeface="Arial" panose="020B0604020202020204" pitchFamily="34" charset="0"/>
              <a:buChar char="•"/>
            </a:pPr>
            <a:r>
              <a:rPr lang="en-US" dirty="0"/>
              <a:t>This Maximum Segment Size (MSS) announcement is sent in SYN packet notifying remote end that "</a:t>
            </a:r>
            <a:r>
              <a:rPr lang="en-US" b="1" dirty="0"/>
              <a:t>I can accept TCP segments up to specific size in bytes</a:t>
            </a:r>
            <a:r>
              <a:rPr lang="en-US" dirty="0"/>
              <a:t>”.</a:t>
            </a:r>
          </a:p>
          <a:p>
            <a:pPr marL="171450" indent="-171450">
              <a:buFont typeface="Arial" panose="020B0604020202020204" pitchFamily="34" charset="0"/>
              <a:buChar char="•"/>
            </a:pPr>
            <a:r>
              <a:rPr lang="en-US" dirty="0"/>
              <a:t>1518 – 14 – 20 – 20 – 4 = 1460</a:t>
            </a:r>
          </a:p>
        </p:txBody>
      </p:sp>
      <p:sp>
        <p:nvSpPr>
          <p:cNvPr id="4" name="Slide Number Placeholder 3"/>
          <p:cNvSpPr>
            <a:spLocks noGrp="1"/>
          </p:cNvSpPr>
          <p:nvPr>
            <p:ph type="sldNum" sz="quarter" idx="5"/>
          </p:nvPr>
        </p:nvSpPr>
        <p:spPr/>
        <p:txBody>
          <a:bodyPr/>
          <a:lstStyle/>
          <a:p>
            <a:fld id="{AA3FEED8-6986-4056-AE72-5BB55909D179}" type="slidenum">
              <a:rPr lang="en-US" smtClean="0"/>
              <a:t>29</a:t>
            </a:fld>
            <a:endParaRPr lang="en-US"/>
          </a:p>
        </p:txBody>
      </p:sp>
    </p:spTree>
    <p:extLst>
      <p:ext uri="{BB962C8B-B14F-4D97-AF65-F5344CB8AC3E}">
        <p14:creationId xmlns:p14="http://schemas.microsoft.com/office/powerpoint/2010/main" val="3761879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Packet #5 is a duplicate acknowledgement; see packet #2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t>Packet #7 is a duplicate acknowledgement; see packet #2</a:t>
            </a:r>
          </a:p>
          <a:p>
            <a:pPr marL="171450" indent="-171450">
              <a:buFont typeface="Arial" panose="020B0604020202020204" pitchFamily="34" charset="0"/>
              <a:buChar char="•"/>
            </a:pPr>
            <a:r>
              <a:rPr lang="en-US" b="1" dirty="0"/>
              <a:t>Packet #8 is a retransmission of packet #3 (the missing packet)</a:t>
            </a:r>
          </a:p>
          <a:p>
            <a:pPr marL="171450" indent="-171450">
              <a:buFont typeface="Arial" panose="020B0604020202020204" pitchFamily="34" charset="0"/>
              <a:buChar char="•"/>
            </a:pPr>
            <a:r>
              <a:rPr lang="en-US" b="1" dirty="0"/>
              <a:t>Without selective acknowledgement, server will resend packets #4, and #6 (https://packetlife.net/blog/2010/jun/17/tcp-selective-acknowledgments-sack/)</a:t>
            </a:r>
          </a:p>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30</a:t>
            </a:fld>
            <a:endParaRPr lang="en-US"/>
          </a:p>
        </p:txBody>
      </p:sp>
    </p:spTree>
    <p:extLst>
      <p:ext uri="{BB962C8B-B14F-4D97-AF65-F5344CB8AC3E}">
        <p14:creationId xmlns:p14="http://schemas.microsoft.com/office/powerpoint/2010/main" val="988395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RFC 1349                    Type of Service                    July 1992</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 The first field, labeled "PRECEDENCE" above, is intended to denote the importance or priority of the datagram.  This field is not discussed in detail in this memo.</a:t>
            </a:r>
          </a:p>
          <a:p>
            <a:pPr marL="171450" indent="-171450">
              <a:buFont typeface="Arial" panose="020B0604020202020204" pitchFamily="34" charset="0"/>
              <a:buChar char="•"/>
            </a:pPr>
            <a:r>
              <a:rPr lang="en-US" dirty="0"/>
              <a:t>The second field, labeled "TOS" above, denotes how the network should make tradeoffs between throughput, delay, reliability, and cost.</a:t>
            </a:r>
          </a:p>
          <a:p>
            <a:pPr marL="171450" indent="-171450">
              <a:buFont typeface="Arial" panose="020B0604020202020204" pitchFamily="34" charset="0"/>
              <a:buChar char="•"/>
            </a:pPr>
            <a:r>
              <a:rPr lang="en-US" dirty="0"/>
              <a:t>The last field, labeled "MBZ" (for "must be zero") above, is currently unused.</a:t>
            </a:r>
          </a:p>
        </p:txBody>
      </p:sp>
      <p:sp>
        <p:nvSpPr>
          <p:cNvPr id="4" name="Slide Number Placeholder 3"/>
          <p:cNvSpPr>
            <a:spLocks noGrp="1"/>
          </p:cNvSpPr>
          <p:nvPr>
            <p:ph type="sldNum" sz="quarter" idx="5"/>
          </p:nvPr>
        </p:nvSpPr>
        <p:spPr/>
        <p:txBody>
          <a:bodyPr/>
          <a:lstStyle/>
          <a:p>
            <a:fld id="{AA3FEED8-6986-4056-AE72-5BB55909D179}" type="slidenum">
              <a:rPr lang="en-US" smtClean="0"/>
              <a:t>7</a:t>
            </a:fld>
            <a:endParaRPr lang="en-US"/>
          </a:p>
        </p:txBody>
      </p:sp>
    </p:spTree>
    <p:extLst>
      <p:ext uri="{BB962C8B-B14F-4D97-AF65-F5344CB8AC3E}">
        <p14:creationId xmlns:p14="http://schemas.microsoft.com/office/powerpoint/2010/main" val="8415838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10.10.10.100:20, inspect socket pair. </a:t>
            </a:r>
            <a:r>
              <a:rPr lang="en-US" sz="1200" b="1" dirty="0"/>
              <a:t>10.10.10.100.ftp is listening on ftp port, thus is likely the ftp server.</a:t>
            </a:r>
            <a:endParaRPr lang="en-US" b="1" dirty="0"/>
          </a:p>
          <a:p>
            <a:pPr marL="171450" indent="-171450">
              <a:buFont typeface="Arial" panose="020B0604020202020204" pitchFamily="34" charset="0"/>
              <a:buChar char="•"/>
            </a:pPr>
            <a:r>
              <a:rPr lang="en-US" b="1" dirty="0"/>
              <a:t>No</a:t>
            </a:r>
          </a:p>
          <a:p>
            <a:pPr marL="171450" indent="-171450">
              <a:buFont typeface="Arial" panose="020B0604020202020204" pitchFamily="34" charset="0"/>
              <a:buChar char="•"/>
            </a:pPr>
            <a:r>
              <a:rPr lang="en-US" b="1" dirty="0"/>
              <a:t>81, 3</a:t>
            </a:r>
            <a:r>
              <a:rPr lang="en-US" b="1" baseline="30000" dirty="0"/>
              <a:t>rd</a:t>
            </a:r>
            <a:r>
              <a:rPr lang="en-US" b="1" dirty="0"/>
              <a:t> packet</a:t>
            </a:r>
          </a:p>
          <a:p>
            <a:pPr marL="171450" indent="-171450">
              <a:buFont typeface="Arial" panose="020B0604020202020204" pitchFamily="34" charset="0"/>
              <a:buChar char="•"/>
            </a:pPr>
            <a:r>
              <a:rPr lang="en-US" b="1" dirty="0"/>
              <a:t>117</a:t>
            </a:r>
          </a:p>
          <a:p>
            <a:pPr marL="171450" indent="-171450">
              <a:buFont typeface="Arial" panose="020B0604020202020204" pitchFamily="34" charset="0"/>
              <a:buChar char="•"/>
            </a:pPr>
            <a:endParaRPr lang="en-US" b="1" dirty="0"/>
          </a:p>
          <a:p>
            <a:pPr marL="171450" indent="-171450">
              <a:buFont typeface="Arial" panose="020B0604020202020204" pitchFamily="34" charset="0"/>
              <a:buChar char="•"/>
            </a:pPr>
            <a:r>
              <a:rPr lang="en-US" b="1" dirty="0"/>
              <a:t>Note: This problem of retransmitting out of order packets was originally addressed by RFC 1072, and more recently by RFC 2018, by introducing the selective acknowledgment (SACK) TCP option. SACKs work by appending to a duplicate acknowledgment packet a TCP option containing a range of noncontiguous data received. In other words, it allows the client to say "I only have up to packet #1 in order, but I also have received packets #3 and #4". This allows the server to retransmit only the packet(s) that were not received by the client.</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31</a:t>
            </a:fld>
            <a:endParaRPr lang="en-US"/>
          </a:p>
        </p:txBody>
      </p:sp>
    </p:spTree>
    <p:extLst>
      <p:ext uri="{BB962C8B-B14F-4D97-AF65-F5344CB8AC3E}">
        <p14:creationId xmlns:p14="http://schemas.microsoft.com/office/powerpoint/2010/main" val="32532728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Originally developed to defend against Code Red worm scans (pp. 173-178, Northcutt)</a:t>
            </a:r>
          </a:p>
          <a:p>
            <a:pPr marL="171450" indent="-171450">
              <a:buFont typeface="Arial" panose="020B0604020202020204" pitchFamily="34" charset="0"/>
              <a:buChar char="•"/>
            </a:pPr>
            <a:r>
              <a:rPr lang="en-US" dirty="0"/>
              <a:t>It “tarpits” scanners looking for unassigned IP addresses </a:t>
            </a:r>
          </a:p>
        </p:txBody>
      </p:sp>
      <p:sp>
        <p:nvSpPr>
          <p:cNvPr id="4" name="Slide Number Placeholder 3"/>
          <p:cNvSpPr>
            <a:spLocks noGrp="1"/>
          </p:cNvSpPr>
          <p:nvPr>
            <p:ph type="sldNum" sz="quarter" idx="5"/>
          </p:nvPr>
        </p:nvSpPr>
        <p:spPr/>
        <p:txBody>
          <a:bodyPr/>
          <a:lstStyle/>
          <a:p>
            <a:fld id="{AA3FEED8-6986-4056-AE72-5BB55909D179}" type="slidenum">
              <a:rPr lang="en-US" smtClean="0"/>
              <a:t>32</a:t>
            </a:fld>
            <a:endParaRPr lang="en-US"/>
          </a:p>
        </p:txBody>
      </p:sp>
    </p:spTree>
    <p:extLst>
      <p:ext uri="{BB962C8B-B14F-4D97-AF65-F5344CB8AC3E}">
        <p14:creationId xmlns:p14="http://schemas.microsoft.com/office/powerpoint/2010/main" val="2056052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err="1"/>
              <a:t>Attaker</a:t>
            </a:r>
            <a:r>
              <a:rPr lang="en-US" b="0" dirty="0"/>
              <a:t> is tar pitted in retransmissions until it times out</a:t>
            </a:r>
          </a:p>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33</a:t>
            </a:fld>
            <a:endParaRPr lang="en-US"/>
          </a:p>
        </p:txBody>
      </p:sp>
    </p:spTree>
    <p:extLst>
      <p:ext uri="{BB962C8B-B14F-4D97-AF65-F5344CB8AC3E}">
        <p14:creationId xmlns:p14="http://schemas.microsoft.com/office/powerpoint/2010/main" val="1034539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lnSpc>
                <a:spcPct val="100000"/>
              </a:lnSpc>
              <a:spcBef>
                <a:spcPts val="1200"/>
              </a:spcBef>
              <a:buFont typeface="Arial" panose="020B0604020202020204" pitchFamily="34" charset="0"/>
              <a:buChar char="•"/>
            </a:pPr>
            <a:r>
              <a:rPr lang="en-US" dirty="0" err="1"/>
              <a:t>LaBrea</a:t>
            </a:r>
            <a:r>
              <a:rPr lang="en-US" dirty="0"/>
              <a:t> Version 2</a:t>
            </a:r>
          </a:p>
          <a:p>
            <a:pPr marL="628650" lvl="1" indent="-171450">
              <a:lnSpc>
                <a:spcPct val="100000"/>
              </a:lnSpc>
              <a:spcBef>
                <a:spcPts val="1200"/>
              </a:spcBef>
              <a:buFont typeface="Arial" panose="020B0604020202020204" pitchFamily="34" charset="0"/>
              <a:buChar char="•"/>
            </a:pPr>
            <a:r>
              <a:rPr lang="en-US" dirty="0"/>
              <a:t>Attacker sends a scan/probe to a non-existent IP</a:t>
            </a:r>
          </a:p>
          <a:p>
            <a:pPr marL="628650" lvl="1" indent="-171450">
              <a:lnSpc>
                <a:spcPct val="100000"/>
              </a:lnSpc>
              <a:spcBef>
                <a:spcPts val="1200"/>
              </a:spcBef>
              <a:buFont typeface="Arial" panose="020B0604020202020204" pitchFamily="34" charset="0"/>
              <a:buChar char="•"/>
            </a:pPr>
            <a:r>
              <a:rPr lang="en-US" dirty="0"/>
              <a:t>Local router ARPs for the non-existent IP</a:t>
            </a:r>
          </a:p>
          <a:p>
            <a:pPr marL="628650" lvl="1" indent="-171450">
              <a:lnSpc>
                <a:spcPct val="100000"/>
              </a:lnSpc>
              <a:spcBef>
                <a:spcPts val="1200"/>
              </a:spcBef>
              <a:buFont typeface="Arial" panose="020B0604020202020204" pitchFamily="34" charset="0"/>
              <a:buChar char="•"/>
            </a:pPr>
            <a:r>
              <a:rPr lang="en-US" dirty="0" err="1"/>
              <a:t>LaBrea</a:t>
            </a:r>
            <a:r>
              <a:rPr lang="en-US" dirty="0"/>
              <a:t> starts timer after hearing the ARP broadcast... if no reply after ~3 secs, </a:t>
            </a:r>
            <a:r>
              <a:rPr lang="en-US" dirty="0" err="1"/>
              <a:t>LaBrea</a:t>
            </a:r>
            <a:r>
              <a:rPr lang="en-US" dirty="0"/>
              <a:t> answers “</a:t>
            </a:r>
            <a:r>
              <a:rPr lang="en-US" dirty="0">
                <a:solidFill>
                  <a:srgbClr val="0000FF"/>
                </a:solidFill>
              </a:rPr>
              <a:t>Ah, that would be ME, my MAC is... please send that IP traffic to me</a:t>
            </a:r>
            <a:r>
              <a:rPr lang="en-US" dirty="0"/>
              <a:t>”</a:t>
            </a:r>
          </a:p>
          <a:p>
            <a:pPr marL="628650" lvl="1" indent="-171450">
              <a:lnSpc>
                <a:spcPct val="100000"/>
              </a:lnSpc>
              <a:spcBef>
                <a:spcPts val="1200"/>
              </a:spcBef>
              <a:buFont typeface="Arial" panose="020B0604020202020204" pitchFamily="34" charset="0"/>
              <a:buChar char="•"/>
            </a:pPr>
            <a:r>
              <a:rPr lang="en-US" dirty="0"/>
              <a:t>Attacker attempt to connect to victim.org, sends a SYN </a:t>
            </a:r>
          </a:p>
          <a:p>
            <a:pPr marL="628650" lvl="1" indent="-171450">
              <a:lnSpc>
                <a:spcPct val="100000"/>
              </a:lnSpc>
              <a:spcBef>
                <a:spcPts val="1200"/>
              </a:spcBef>
              <a:buFont typeface="Arial" panose="020B0604020202020204" pitchFamily="34" charset="0"/>
              <a:buChar char="•"/>
            </a:pPr>
            <a:r>
              <a:rPr lang="en-US" dirty="0"/>
              <a:t>Victim.org SYN-ACKs, small window size</a:t>
            </a:r>
          </a:p>
          <a:p>
            <a:pPr marL="628650" lvl="1" indent="-171450">
              <a:lnSpc>
                <a:spcPct val="100000"/>
              </a:lnSpc>
              <a:spcBef>
                <a:spcPts val="1200"/>
              </a:spcBef>
              <a:buFont typeface="Arial" panose="020B0604020202020204" pitchFamily="34" charset="0"/>
              <a:buChar char="•"/>
            </a:pPr>
            <a:r>
              <a:rPr lang="en-US" dirty="0"/>
              <a:t>Attacker ACKs and sends 10 bytes of data</a:t>
            </a:r>
          </a:p>
          <a:p>
            <a:pPr marL="628650" lvl="1" indent="-171450">
              <a:lnSpc>
                <a:spcPct val="100000"/>
              </a:lnSpc>
              <a:spcBef>
                <a:spcPts val="1200"/>
              </a:spcBef>
              <a:buFont typeface="Arial" panose="020B0604020202020204" pitchFamily="34" charset="0"/>
              <a:buChar char="•"/>
            </a:pPr>
            <a:r>
              <a:rPr lang="en-US" dirty="0"/>
              <a:t>Victim.org ACKs receipt of data and reduces window size = 0</a:t>
            </a:r>
          </a:p>
          <a:p>
            <a:pPr marL="628650" lvl="1" indent="-171450">
              <a:lnSpc>
                <a:spcPct val="100000"/>
              </a:lnSpc>
              <a:spcBef>
                <a:spcPts val="1200"/>
              </a:spcBef>
              <a:buFont typeface="Arial" panose="020B0604020202020204" pitchFamily="34" charset="0"/>
              <a:buChar char="•"/>
            </a:pPr>
            <a:r>
              <a:rPr lang="en-US" dirty="0"/>
              <a:t>Attacker sends TCP window probe with a purpose of soliciting a response from the receiver to discover if the windows size has been increased.</a:t>
            </a:r>
          </a:p>
          <a:p>
            <a:pPr marL="628650" lvl="1" indent="-171450">
              <a:lnSpc>
                <a:spcPct val="100000"/>
              </a:lnSpc>
              <a:spcBef>
                <a:spcPts val="1200"/>
              </a:spcBef>
              <a:buFont typeface="Arial" panose="020B0604020202020204" pitchFamily="34" charset="0"/>
              <a:buChar char="•"/>
            </a:pPr>
            <a:r>
              <a:rPr lang="en-US" dirty="0"/>
              <a:t>Series of TCP window probes, and ACKs, with window size  = 0</a:t>
            </a:r>
          </a:p>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34</a:t>
            </a:fld>
            <a:endParaRPr lang="en-US"/>
          </a:p>
        </p:txBody>
      </p:sp>
    </p:spTree>
    <p:extLst>
      <p:ext uri="{BB962C8B-B14F-4D97-AF65-F5344CB8AC3E}">
        <p14:creationId xmlns:p14="http://schemas.microsoft.com/office/powerpoint/2010/main" val="25604639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SYN Flood attack (pp. 276-283, 405-407, Northcutt)</a:t>
            </a:r>
          </a:p>
          <a:p>
            <a:pPr marL="171450" indent="-171450">
              <a:buFont typeface="Arial" panose="020B0604020202020204" pitchFamily="34" charset="0"/>
              <a:buChar char="•"/>
            </a:pPr>
            <a:r>
              <a:rPr lang="en-US" dirty="0"/>
              <a:t>Flurry of TCP SYNs (initial connection requests) from bky.net to </a:t>
            </a:r>
            <a:r>
              <a:rPr lang="en-US" dirty="0" err="1"/>
              <a:t>svr.login</a:t>
            </a:r>
            <a:r>
              <a:rPr lang="en-US" dirty="0"/>
              <a:t> (TCP Port 513) on server.  Purpose of SYNs is to fill the connection queue for port 513 on server with “half-open” connections so that it will not respond to any new connection requests.  In particular, it will not generate TCP RSTs in response to unexpected SYN-ACKs.</a:t>
            </a:r>
          </a:p>
          <a:p>
            <a:pPr marL="171450" indent="-171450">
              <a:buFont typeface="Arial" panose="020B0604020202020204" pitchFamily="34" charset="0"/>
              <a:buChar char="•"/>
            </a:pPr>
            <a:r>
              <a:rPr lang="en-US" dirty="0"/>
              <a:t>If the source port #’s did not change, the attacker would not stimulate creation of new sessions.</a:t>
            </a:r>
          </a:p>
          <a:p>
            <a:endParaRPr lang="en-US" dirty="0"/>
          </a:p>
          <a:p>
            <a:pPr marL="171450" indent="-171450">
              <a:buFont typeface="Arial" panose="020B0604020202020204" pitchFamily="34" charset="0"/>
              <a:buChar char="•"/>
            </a:pPr>
            <a:r>
              <a:rPr lang="en-US" dirty="0"/>
              <a:t>Goal is to exceed the limits set for the number of connections waiting to be established for a given service.</a:t>
            </a:r>
          </a:p>
          <a:p>
            <a:pPr marL="628650" lvl="1" indent="-171450">
              <a:buFont typeface="Arial" panose="020B0604020202020204" pitchFamily="34" charset="0"/>
              <a:buChar char="•"/>
            </a:pPr>
            <a:r>
              <a:rPr lang="en-US" dirty="0"/>
              <a:t>Each connection has a timer, a limit on how long the system waits for connection establishment </a:t>
            </a:r>
          </a:p>
          <a:p>
            <a:pPr marL="628650" lvl="1" indent="-171450">
              <a:buFont typeface="Arial" panose="020B0604020202020204" pitchFamily="34" charset="0"/>
              <a:buChar char="•"/>
            </a:pPr>
            <a:r>
              <a:rPr lang="en-US" dirty="0"/>
              <a:t>Can keep queue full by prevent system from establishing new connections on that port with about 10 SYN packets/minute</a:t>
            </a:r>
          </a:p>
        </p:txBody>
      </p:sp>
      <p:sp>
        <p:nvSpPr>
          <p:cNvPr id="4" name="Slide Number Placeholder 3"/>
          <p:cNvSpPr>
            <a:spLocks noGrp="1"/>
          </p:cNvSpPr>
          <p:nvPr>
            <p:ph type="sldNum" sz="quarter" idx="5"/>
          </p:nvPr>
        </p:nvSpPr>
        <p:spPr/>
        <p:txBody>
          <a:bodyPr/>
          <a:lstStyle/>
          <a:p>
            <a:fld id="{AA3FEED8-6986-4056-AE72-5BB55909D179}" type="slidenum">
              <a:rPr lang="en-US" smtClean="0"/>
              <a:t>35</a:t>
            </a:fld>
            <a:endParaRPr lang="en-US"/>
          </a:p>
        </p:txBody>
      </p:sp>
    </p:spTree>
    <p:extLst>
      <p:ext uri="{BB962C8B-B14F-4D97-AF65-F5344CB8AC3E}">
        <p14:creationId xmlns:p14="http://schemas.microsoft.com/office/powerpoint/2010/main" val="15467509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Analyst must be able to discern between a DoS attack and a Scan </a:t>
            </a:r>
          </a:p>
        </p:txBody>
      </p:sp>
      <p:sp>
        <p:nvSpPr>
          <p:cNvPr id="4" name="Slide Number Placeholder 3"/>
          <p:cNvSpPr>
            <a:spLocks noGrp="1"/>
          </p:cNvSpPr>
          <p:nvPr>
            <p:ph type="sldNum" sz="quarter" idx="5"/>
          </p:nvPr>
        </p:nvSpPr>
        <p:spPr/>
        <p:txBody>
          <a:bodyPr/>
          <a:lstStyle/>
          <a:p>
            <a:fld id="{AA3FEED8-6986-4056-AE72-5BB55909D179}" type="slidenum">
              <a:rPr lang="en-US" smtClean="0"/>
              <a:t>36</a:t>
            </a:fld>
            <a:endParaRPr lang="en-US"/>
          </a:p>
        </p:txBody>
      </p:sp>
    </p:spTree>
    <p:extLst>
      <p:ext uri="{BB962C8B-B14F-4D97-AF65-F5344CB8AC3E}">
        <p14:creationId xmlns:p14="http://schemas.microsoft.com/office/powerpoint/2010/main" val="3305721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4.6.3. Avoiding Denial of Service</a:t>
            </a:r>
          </a:p>
          <a:p>
            <a:endParaRPr lang="en-US" dirty="0"/>
          </a:p>
          <a:p>
            <a:r>
              <a:rPr lang="en-US" dirty="0"/>
              <a:t>   There are two common approaches to making denial of service attacks more difficult:</a:t>
            </a:r>
          </a:p>
          <a:p>
            <a:endParaRPr lang="en-US" dirty="0"/>
          </a:p>
          <a:p>
            <a:r>
              <a:rPr lang="en-US" dirty="0"/>
              <a:t>4.6.3.1. </a:t>
            </a:r>
            <a:r>
              <a:rPr lang="en-US" b="1" dirty="0"/>
              <a:t>Make your attacker do more work than you do</a:t>
            </a:r>
          </a:p>
          <a:p>
            <a:endParaRPr lang="en-US" b="1" dirty="0"/>
          </a:p>
          <a:p>
            <a:r>
              <a:rPr lang="en-US" dirty="0"/>
              <a:t>   If an attacker consumes more of his resources than yours when launching an attack, attackers with fewer resources than you will be</a:t>
            </a:r>
          </a:p>
          <a:p>
            <a:r>
              <a:rPr lang="en-US" dirty="0"/>
              <a:t>   unable to launch effective attacks.  One common technique is to require the attacker perform a time-intensive operation, such as a</a:t>
            </a:r>
          </a:p>
          <a:p>
            <a:r>
              <a:rPr lang="en-US" dirty="0"/>
              <a:t>   cryptographic operation.  Note that an attacker can still mount a denial-of-service attack if he can muster substantially sufficient</a:t>
            </a:r>
          </a:p>
          <a:p>
            <a:r>
              <a:rPr lang="en-US" dirty="0"/>
              <a:t>   CPU power.  For instance, this technique would not stop the distributed attacks described in [TCPSYN].</a:t>
            </a:r>
          </a:p>
          <a:p>
            <a:endParaRPr lang="en-US" dirty="0"/>
          </a:p>
          <a:p>
            <a:r>
              <a:rPr lang="en-US" dirty="0"/>
              <a:t>4.6.3.2. </a:t>
            </a:r>
            <a:r>
              <a:rPr lang="en-US" b="1" dirty="0"/>
              <a:t>Make your attacker prove they can receive data from you</a:t>
            </a:r>
          </a:p>
          <a:p>
            <a:endParaRPr lang="en-US" b="1" dirty="0"/>
          </a:p>
          <a:p>
            <a:r>
              <a:rPr lang="en-US" b="1" dirty="0"/>
              <a:t>   A blind attack can be subverted by forcing the attacker to prove that they can receive data from the victim.  </a:t>
            </a:r>
            <a:r>
              <a:rPr lang="en-US" dirty="0"/>
              <a:t>A common technique is to</a:t>
            </a:r>
          </a:p>
          <a:p>
            <a:r>
              <a:rPr lang="en-US" dirty="0"/>
              <a:t>   require that the attacker reply using information that was gained earlier in the message exchange.  If this countermeasure is used, the</a:t>
            </a:r>
          </a:p>
          <a:p>
            <a:r>
              <a:rPr lang="en-US" dirty="0"/>
              <a:t>   attacker must either use his own address (making him easy to track) or to forge an address which will be routed back along a path that</a:t>
            </a:r>
          </a:p>
          <a:p>
            <a:r>
              <a:rPr lang="en-US" dirty="0"/>
              <a:t>   traverses the host from which the attack is being launched.</a:t>
            </a:r>
          </a:p>
          <a:p>
            <a:endParaRPr lang="en-US" dirty="0"/>
          </a:p>
          <a:p>
            <a:r>
              <a:rPr lang="en-US" dirty="0"/>
              <a:t>   Hosts on small subnets are thus useless to the attacker (at least in the context of a spoofing attack) because the attack can be traced</a:t>
            </a:r>
          </a:p>
          <a:p>
            <a:r>
              <a:rPr lang="en-US" dirty="0"/>
              <a:t>   back to a subnet (which should be sufficient for locating the attacker) so that anti-attack measures can be put into place (for</a:t>
            </a:r>
          </a:p>
          <a:p>
            <a:r>
              <a:rPr lang="en-US" dirty="0"/>
              <a:t>   instance, a boundary router can be configured to drop all traffic from that subnet).  A common technique is to require that the</a:t>
            </a:r>
          </a:p>
          <a:p>
            <a:r>
              <a:rPr lang="en-US" dirty="0"/>
              <a:t>   attacker reply using information that was gained earlier in the message exchange.</a:t>
            </a:r>
          </a:p>
        </p:txBody>
      </p:sp>
      <p:sp>
        <p:nvSpPr>
          <p:cNvPr id="4" name="Slide Number Placeholder 3"/>
          <p:cNvSpPr>
            <a:spLocks noGrp="1"/>
          </p:cNvSpPr>
          <p:nvPr>
            <p:ph type="sldNum" sz="quarter" idx="5"/>
          </p:nvPr>
        </p:nvSpPr>
        <p:spPr/>
        <p:txBody>
          <a:bodyPr/>
          <a:lstStyle/>
          <a:p>
            <a:fld id="{AA3FEED8-6986-4056-AE72-5BB55909D179}" type="slidenum">
              <a:rPr lang="en-US" smtClean="0"/>
              <a:t>37</a:t>
            </a:fld>
            <a:endParaRPr lang="en-US"/>
          </a:p>
        </p:txBody>
      </p:sp>
    </p:spTree>
    <p:extLst>
      <p:ext uri="{BB962C8B-B14F-4D97-AF65-F5344CB8AC3E}">
        <p14:creationId xmlns:p14="http://schemas.microsoft.com/office/powerpoint/2010/main" val="30216869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38</a:t>
            </a:fld>
            <a:endParaRPr lang="en-US"/>
          </a:p>
        </p:txBody>
      </p:sp>
    </p:spTree>
    <p:extLst>
      <p:ext uri="{BB962C8B-B14F-4D97-AF65-F5344CB8AC3E}">
        <p14:creationId xmlns:p14="http://schemas.microsoft.com/office/powerpoint/2010/main" val="21705507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a:buFont typeface="Arial" panose="020B0604020202020204" pitchFamily="34" charset="0"/>
              <a:buChar char="•"/>
            </a:pPr>
            <a:r>
              <a:rPr lang="en-US" sz="1200" dirty="0">
                <a:solidFill>
                  <a:srgbClr val="0000FF"/>
                </a:solidFill>
                <a:latin typeface="Times New Roman" panose="02020603050405020304" pitchFamily="18" charset="0"/>
                <a:cs typeface="Times New Roman" panose="02020603050405020304" pitchFamily="18" charset="0"/>
              </a:rPr>
              <a:t>Force the attacker to prove that they can receive data from the victim </a:t>
            </a:r>
            <a:r>
              <a:rPr lang="en-US" sz="1200" dirty="0">
                <a:solidFill>
                  <a:srgbClr val="0000FF"/>
                </a:solidFill>
                <a:latin typeface="Times New Roman" panose="02020603050405020304" pitchFamily="18" charset="0"/>
                <a:cs typeface="Times New Roman" panose="02020603050405020304" pitchFamily="18" charset="0"/>
                <a:sym typeface="Wingdings" panose="05000000000000000000" pitchFamily="2" charset="2"/>
              </a:rPr>
              <a:t> </a:t>
            </a:r>
            <a:r>
              <a:rPr lang="en-US" sz="1200" dirty="0">
                <a:highlight>
                  <a:srgbClr val="FFFF00"/>
                </a:highlight>
                <a:latin typeface="Times New Roman" panose="02020603050405020304" pitchFamily="18" charset="0"/>
                <a:cs typeface="Times New Roman" panose="02020603050405020304" pitchFamily="18" charset="0"/>
              </a:rPr>
              <a:t>Require that the attacker reply using information that was gained earlier in a message exchange.</a:t>
            </a:r>
            <a:endParaRPr lang="en-US" b="0" i="0" dirty="0">
              <a:solidFill>
                <a:srgbClr val="202122"/>
              </a:solidFill>
              <a:effectLst/>
              <a:latin typeface="Arial" panose="020B0604020202020204" pitchFamily="34" charset="0"/>
            </a:endParaRPr>
          </a:p>
          <a:p>
            <a:pPr marL="628650" lvl="1" indent="-171450" algn="l">
              <a:buFont typeface="Arial" panose="020B0604020202020204" pitchFamily="34" charset="0"/>
              <a:buChar char="•"/>
            </a:pPr>
            <a:r>
              <a:rPr lang="en-US" b="0" i="0" dirty="0">
                <a:solidFill>
                  <a:srgbClr val="202122"/>
                </a:solidFill>
                <a:effectLst/>
                <a:latin typeface="Arial" panose="020B0604020202020204" pitchFamily="34" charset="0"/>
              </a:rPr>
              <a:t>Ack has a value of ISN + 1</a:t>
            </a:r>
          </a:p>
          <a:p>
            <a:pPr marL="628650" lvl="1" indent="-171450" algn="l">
              <a:buFont typeface="Arial" panose="020B0604020202020204" pitchFamily="34" charset="0"/>
              <a:buChar char="•"/>
            </a:pPr>
            <a:r>
              <a:rPr lang="en-US" b="0" i="0" dirty="0">
                <a:solidFill>
                  <a:srgbClr val="202122"/>
                </a:solidFill>
                <a:effectLst/>
                <a:latin typeface="Arial" panose="020B0604020202020204" pitchFamily="34" charset="0"/>
              </a:rPr>
              <a:t> The server then subtracts 1 from the acknowledgement number to reveal the SYN cookie sent to the client.</a:t>
            </a:r>
          </a:p>
          <a:p>
            <a:pPr marL="628650" lvl="1" indent="-171450" algn="l">
              <a:buFont typeface="Arial" panose="020B0604020202020204" pitchFamily="34" charset="0"/>
              <a:buChar char="•"/>
            </a:pPr>
            <a:r>
              <a:rPr lang="en-US" b="0" i="0" dirty="0">
                <a:solidFill>
                  <a:srgbClr val="202122"/>
                </a:solidFill>
                <a:effectLst/>
                <a:latin typeface="Arial" panose="020B0604020202020204" pitchFamily="34" charset="0"/>
              </a:rPr>
              <a:t>The server then performs the following operations.</a:t>
            </a:r>
          </a:p>
          <a:p>
            <a:pPr marL="1085850" lvl="2" indent="-171450" algn="l">
              <a:buFont typeface="Arial" panose="020B0604020202020204" pitchFamily="34" charset="0"/>
              <a:buChar char="•"/>
            </a:pPr>
            <a:r>
              <a:rPr lang="en-US" b="0" i="0" dirty="0">
                <a:solidFill>
                  <a:srgbClr val="202122"/>
                </a:solidFill>
                <a:effectLst/>
                <a:latin typeface="Arial" panose="020B0604020202020204" pitchFamily="34" charset="0"/>
              </a:rPr>
              <a:t>Checks the value </a:t>
            </a:r>
            <a:r>
              <a:rPr lang="en-US" b="1" i="0" dirty="0">
                <a:solidFill>
                  <a:srgbClr val="202122"/>
                </a:solidFill>
                <a:effectLst/>
                <a:latin typeface="Arial" panose="020B0604020202020204" pitchFamily="34" charset="0"/>
              </a:rPr>
              <a:t>t</a:t>
            </a:r>
            <a:r>
              <a:rPr lang="en-US" b="0" i="0" dirty="0">
                <a:solidFill>
                  <a:srgbClr val="202122"/>
                </a:solidFill>
                <a:effectLst/>
                <a:latin typeface="Arial" panose="020B0604020202020204" pitchFamily="34" charset="0"/>
              </a:rPr>
              <a:t> against the current time to see if the connection has expired.</a:t>
            </a:r>
          </a:p>
          <a:p>
            <a:pPr marL="1085850" lvl="2" indent="-171450" algn="l">
              <a:buFont typeface="Arial" panose="020B0604020202020204" pitchFamily="34" charset="0"/>
              <a:buChar char="•"/>
            </a:pPr>
            <a:r>
              <a:rPr lang="en-US" b="0" i="0" dirty="0">
                <a:solidFill>
                  <a:srgbClr val="202122"/>
                </a:solidFill>
                <a:effectLst/>
                <a:latin typeface="Arial" panose="020B0604020202020204" pitchFamily="34" charset="0"/>
              </a:rPr>
              <a:t>Recomputes </a:t>
            </a:r>
            <a:r>
              <a:rPr lang="en-US" b="1" i="0" dirty="0">
                <a:solidFill>
                  <a:srgbClr val="202122"/>
                </a:solidFill>
                <a:effectLst/>
                <a:latin typeface="Arial" panose="020B0604020202020204" pitchFamily="34" charset="0"/>
              </a:rPr>
              <a:t>s</a:t>
            </a:r>
            <a:r>
              <a:rPr lang="en-US" b="0" i="0" dirty="0">
                <a:solidFill>
                  <a:srgbClr val="202122"/>
                </a:solidFill>
                <a:effectLst/>
                <a:latin typeface="Arial" panose="020B0604020202020204" pitchFamily="34" charset="0"/>
              </a:rPr>
              <a:t> to determine whether this is, indeed, a valid SYN cookie.</a:t>
            </a:r>
          </a:p>
          <a:p>
            <a:pPr marL="1085850" lvl="2" indent="-171450" algn="l">
              <a:buFont typeface="Arial" panose="020B0604020202020204" pitchFamily="34" charset="0"/>
              <a:buChar char="•"/>
            </a:pPr>
            <a:r>
              <a:rPr lang="en-US" b="0" i="0" dirty="0">
                <a:solidFill>
                  <a:srgbClr val="202122"/>
                </a:solidFill>
                <a:effectLst/>
                <a:latin typeface="Arial" panose="020B0604020202020204" pitchFamily="34" charset="0"/>
              </a:rPr>
              <a:t>Decodes the value </a:t>
            </a:r>
            <a:r>
              <a:rPr lang="en-US" b="1" i="0" dirty="0">
                <a:solidFill>
                  <a:srgbClr val="202122"/>
                </a:solidFill>
                <a:effectLst/>
                <a:latin typeface="Arial" panose="020B0604020202020204" pitchFamily="34" charset="0"/>
              </a:rPr>
              <a:t>m</a:t>
            </a:r>
            <a:r>
              <a:rPr lang="en-US" b="0" i="0" dirty="0">
                <a:solidFill>
                  <a:srgbClr val="202122"/>
                </a:solidFill>
                <a:effectLst/>
                <a:latin typeface="Arial" panose="020B0604020202020204" pitchFamily="34" charset="0"/>
              </a:rPr>
              <a:t> from the 3-bit encoding in the SYN cookie, which it then can use to reconstruct the SYN queue entry.</a:t>
            </a:r>
          </a:p>
          <a:p>
            <a:pPr marL="628650" lvl="1" indent="-171450" algn="l">
              <a:buFont typeface="Arial" panose="020B0604020202020204" pitchFamily="34" charset="0"/>
              <a:buChar char="•"/>
            </a:pPr>
            <a:r>
              <a:rPr lang="en-US" b="0" i="0" dirty="0">
                <a:solidFill>
                  <a:srgbClr val="202122"/>
                </a:solidFill>
                <a:effectLst/>
                <a:latin typeface="Arial" panose="020B0604020202020204" pitchFamily="34" charset="0"/>
              </a:rPr>
              <a:t>From this point forward, the connection proceeds as normal.</a:t>
            </a:r>
          </a:p>
          <a:p>
            <a:pPr lvl="1"/>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39</a:t>
            </a:fld>
            <a:endParaRPr lang="en-US"/>
          </a:p>
        </p:txBody>
      </p:sp>
    </p:spTree>
    <p:extLst>
      <p:ext uri="{BB962C8B-B14F-4D97-AF65-F5344CB8AC3E}">
        <p14:creationId xmlns:p14="http://schemas.microsoft.com/office/powerpoint/2010/main" val="7194315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40</a:t>
            </a:fld>
            <a:endParaRPr lang="en-US"/>
          </a:p>
        </p:txBody>
      </p:sp>
    </p:spTree>
    <p:extLst>
      <p:ext uri="{BB962C8B-B14F-4D97-AF65-F5344CB8AC3E}">
        <p14:creationId xmlns:p14="http://schemas.microsoft.com/office/powerpoint/2010/main" val="768514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0001 0001 = 2^4 + 2^0 = 17 decimal</a:t>
            </a:r>
          </a:p>
        </p:txBody>
      </p:sp>
      <p:sp>
        <p:nvSpPr>
          <p:cNvPr id="4" name="Slide Number Placeholder 3"/>
          <p:cNvSpPr>
            <a:spLocks noGrp="1"/>
          </p:cNvSpPr>
          <p:nvPr>
            <p:ph type="sldNum" sz="quarter" idx="5"/>
          </p:nvPr>
        </p:nvSpPr>
        <p:spPr/>
        <p:txBody>
          <a:bodyPr/>
          <a:lstStyle/>
          <a:p>
            <a:fld id="{AA3FEED8-6986-4056-AE72-5BB55909D179}" type="slidenum">
              <a:rPr lang="en-US" smtClean="0"/>
              <a:t>8</a:t>
            </a:fld>
            <a:endParaRPr lang="en-US"/>
          </a:p>
        </p:txBody>
      </p:sp>
    </p:spTree>
    <p:extLst>
      <p:ext uri="{BB962C8B-B14F-4D97-AF65-F5344CB8AC3E}">
        <p14:creationId xmlns:p14="http://schemas.microsoft.com/office/powerpoint/2010/main" val="30187814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Message Integrity Code</a:t>
            </a:r>
          </a:p>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41</a:t>
            </a:fld>
            <a:endParaRPr lang="en-US"/>
          </a:p>
        </p:txBody>
      </p:sp>
    </p:spTree>
    <p:extLst>
      <p:ext uri="{BB962C8B-B14F-4D97-AF65-F5344CB8AC3E}">
        <p14:creationId xmlns:p14="http://schemas.microsoft.com/office/powerpoint/2010/main" val="40114907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Secret</a:t>
            </a:r>
          </a:p>
          <a:p>
            <a:pPr marL="171450" indent="-171450">
              <a:buFont typeface="Arial" panose="020B0604020202020204" pitchFamily="34" charset="0"/>
              <a:buChar char="•"/>
            </a:pPr>
            <a:r>
              <a:rPr lang="en-US" b="1" dirty="0"/>
              <a:t>Included in the syn-cookie which can be recovered from part 3 of the 3-way handshake and confirmed </a:t>
            </a:r>
          </a:p>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42</a:t>
            </a:fld>
            <a:endParaRPr lang="en-US"/>
          </a:p>
        </p:txBody>
      </p:sp>
    </p:spTree>
    <p:extLst>
      <p:ext uri="{BB962C8B-B14F-4D97-AF65-F5344CB8AC3E}">
        <p14:creationId xmlns:p14="http://schemas.microsoft.com/office/powerpoint/2010/main" val="18869745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SYN and FIN (pp. 411-413, Northcutt)</a:t>
            </a:r>
          </a:p>
          <a:p>
            <a:pPr marL="171450" indent="-171450">
              <a:buFont typeface="Arial" panose="020B0604020202020204" pitchFamily="34" charset="0"/>
              <a:buChar char="•"/>
            </a:pPr>
            <a:r>
              <a:rPr lang="en-US" b="1" dirty="0"/>
              <a:t>Attackers set SYN/FIN because it passes through a static packet filter, because they block on a SYN only</a:t>
            </a:r>
          </a:p>
          <a:p>
            <a:pPr marL="171450" indent="-171450">
              <a:buFont typeface="Arial" panose="020B0604020202020204" pitchFamily="34" charset="0"/>
              <a:buChar char="•"/>
            </a:pPr>
            <a:r>
              <a:rPr lang="en-US" b="1" dirty="0"/>
              <a:t>65535</a:t>
            </a:r>
          </a:p>
          <a:p>
            <a:pPr marL="171450" indent="-171450">
              <a:buFont typeface="Arial" panose="020B0604020202020204" pitchFamily="34" charset="0"/>
              <a:buChar char="•"/>
            </a:pPr>
            <a:r>
              <a:rPr lang="en-US" b="1" dirty="0"/>
              <a:t>SYN/FIN scan</a:t>
            </a:r>
          </a:p>
          <a:p>
            <a:pPr marL="171450" indent="-171450">
              <a:buFont typeface="Arial" panose="020B0604020202020204" pitchFamily="34" charset="0"/>
              <a:buChar char="•"/>
            </a:pPr>
            <a:r>
              <a:rPr lang="en-US" b="1" dirty="0"/>
              <a:t>Horizontal scan</a:t>
            </a:r>
          </a:p>
          <a:p>
            <a:pPr marL="171450" indent="-171450">
              <a:buFont typeface="Arial" panose="020B0604020202020204" pitchFamily="34" charset="0"/>
              <a:buChar char="•"/>
            </a:pPr>
            <a:endParaRPr lang="en-US" b="1" dirty="0"/>
          </a:p>
          <a:p>
            <a:pPr marL="285750" indent="-285750" algn="l">
              <a:buFont typeface="Arial" panose="020B0604020202020204" pitchFamily="34" charset="0"/>
              <a:buChar char="•"/>
            </a:pPr>
            <a:r>
              <a:rPr lang="en-US" sz="1800" b="0" i="0" u="none" strike="noStrike" baseline="0" dirty="0">
                <a:solidFill>
                  <a:srgbClr val="333333"/>
                </a:solidFill>
                <a:latin typeface="Verdana" panose="020B0604030504040204" pitchFamily="34" charset="0"/>
              </a:rPr>
              <a:t>This is one of the most significant patterns in intrusion detection in the sense that an analyst will almost certainly have seen this and should be expected to know this pattern.</a:t>
            </a:r>
          </a:p>
          <a:p>
            <a:pPr marL="285750" indent="-285750" algn="l">
              <a:buFont typeface="Arial" panose="020B0604020202020204" pitchFamily="34" charset="0"/>
              <a:buChar char="•"/>
            </a:pPr>
            <a:r>
              <a:rPr lang="en-US" sz="1800" b="0" i="0" u="none" strike="noStrike" baseline="0" dirty="0">
                <a:solidFill>
                  <a:srgbClr val="333333"/>
                </a:solidFill>
                <a:latin typeface="Verdana" panose="020B0604030504040204" pitchFamily="34" charset="0"/>
              </a:rPr>
              <a:t>The earliest instantiation I am aware of is the attack </a:t>
            </a:r>
            <a:r>
              <a:rPr lang="en-US" sz="1800" b="0" i="0" u="none" strike="noStrike" baseline="0" dirty="0" err="1">
                <a:solidFill>
                  <a:srgbClr val="333333"/>
                </a:solidFill>
                <a:latin typeface="Verdana" panose="020B0604030504040204" pitchFamily="34" charset="0"/>
              </a:rPr>
              <a:t>Jackal.c</a:t>
            </a:r>
            <a:r>
              <a:rPr lang="en-US" sz="1800" b="0" i="0" u="none" strike="noStrike" baseline="0" dirty="0">
                <a:solidFill>
                  <a:srgbClr val="333333"/>
                </a:solidFill>
                <a:latin typeface="Verdana" panose="020B0604030504040204" pitchFamily="34" charset="0"/>
              </a:rPr>
              <a:t> from late 1996, and the most recent variation I have seen was a buffer overflow against secure shell in December 2001. </a:t>
            </a:r>
          </a:p>
          <a:p>
            <a:pPr marL="285750" indent="-285750" algn="l">
              <a:buFont typeface="Arial" panose="020B0604020202020204" pitchFamily="34" charset="0"/>
              <a:buChar char="•"/>
            </a:pPr>
            <a:r>
              <a:rPr lang="en-US" sz="1800" b="0" i="0" u="none" strike="noStrike" baseline="0" dirty="0">
                <a:solidFill>
                  <a:srgbClr val="333333"/>
                </a:solidFill>
                <a:latin typeface="Verdana" panose="020B0604030504040204" pitchFamily="34" charset="0"/>
              </a:rPr>
              <a:t>Attackers set SYN/FIN because it passes through a static packet filter, because they block on a SYN only. </a:t>
            </a:r>
          </a:p>
          <a:p>
            <a:pPr marL="285750" indent="-285750" algn="l">
              <a:buFont typeface="Arial" panose="020B0604020202020204" pitchFamily="34" charset="0"/>
              <a:buChar char="•"/>
            </a:pPr>
            <a:r>
              <a:rPr lang="en-US" sz="1800" b="0" i="0" u="none" strike="noStrike" baseline="0" dirty="0">
                <a:solidFill>
                  <a:srgbClr val="333333"/>
                </a:solidFill>
                <a:latin typeface="Verdana" panose="020B0604030504040204" pitchFamily="34" charset="0"/>
              </a:rPr>
              <a:t>However, if a packet with SYN/FIN gets to either a Windows or UNIX system with that port open, they respond with a SYN/ACK.</a:t>
            </a:r>
          </a:p>
          <a:p>
            <a:pPr marL="285750" indent="-285750" algn="l">
              <a:buFont typeface="Arial" panose="020B0604020202020204" pitchFamily="34" charset="0"/>
              <a:buChar char="•"/>
            </a:pPr>
            <a:r>
              <a:rPr lang="en-US" sz="1800" b="0" i="0" u="none" strike="noStrike" baseline="0" dirty="0">
                <a:solidFill>
                  <a:srgbClr val="333333"/>
                </a:solidFill>
                <a:latin typeface="Verdana" panose="020B0604030504040204" pitchFamily="34" charset="0"/>
              </a:rPr>
              <a:t>This is great from an attacker's point of view, because it penetrates the perimeter and still lets them compromise the system.</a:t>
            </a:r>
            <a:endParaRPr lang="en-US" b="1" dirty="0"/>
          </a:p>
        </p:txBody>
      </p:sp>
      <p:sp>
        <p:nvSpPr>
          <p:cNvPr id="4" name="Slide Number Placeholder 3"/>
          <p:cNvSpPr>
            <a:spLocks noGrp="1"/>
          </p:cNvSpPr>
          <p:nvPr>
            <p:ph type="sldNum" sz="quarter" idx="5"/>
          </p:nvPr>
        </p:nvSpPr>
        <p:spPr/>
        <p:txBody>
          <a:bodyPr/>
          <a:lstStyle/>
          <a:p>
            <a:fld id="{AA3FEED8-6986-4056-AE72-5BB55909D179}" type="slidenum">
              <a:rPr lang="en-US" smtClean="0"/>
              <a:t>43</a:t>
            </a:fld>
            <a:endParaRPr lang="en-US"/>
          </a:p>
        </p:txBody>
      </p:sp>
    </p:spTree>
    <p:extLst>
      <p:ext uri="{BB962C8B-B14F-4D97-AF65-F5344CB8AC3E}">
        <p14:creationId xmlns:p14="http://schemas.microsoft.com/office/powerpoint/2010/main" val="36375101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latin typeface="Arial" panose="020B0604020202020204" pitchFamily="34" charset="0"/>
                <a:cs typeface="Arial" panose="020B0604020202020204" pitchFamily="34" charset="0"/>
              </a:rPr>
              <a:t>Fill-ins: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latin typeface="Arial" panose="020B0604020202020204" pitchFamily="34" charset="0"/>
                <a:cs typeface="Arial" panose="020B0604020202020204" pitchFamily="34" charset="0"/>
              </a:rPr>
              <a:t>A single host probing different port numbers at the same IP address, with only the FIN bit set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latin typeface="Arial" panose="020B0604020202020204" pitchFamily="34" charset="0"/>
                <a:cs typeface="Arial" panose="020B0604020202020204" pitchFamily="34" charset="0"/>
              </a:rPr>
              <a:t>A port that is not listening should respond with a RESET/ACK</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i="0" dirty="0">
                <a:solidFill>
                  <a:srgbClr val="525960"/>
                </a:solidFill>
                <a:effectLst/>
                <a:latin typeface="Arial" panose="020B0604020202020204" pitchFamily="34" charset="0"/>
                <a:cs typeface="Arial" panose="020B0604020202020204" pitchFamily="34" charset="0"/>
              </a:rPr>
              <a:t>FIN Scan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i="0" dirty="0">
                <a:solidFill>
                  <a:srgbClr val="525960"/>
                </a:solidFill>
                <a:effectLst/>
                <a:latin typeface="Arial" panose="020B0604020202020204" pitchFamily="34" charset="0"/>
                <a:cs typeface="Arial" panose="020B0604020202020204" pitchFamily="34" charset="0"/>
              </a:rPr>
              <a:t>Vertical</a:t>
            </a:r>
          </a:p>
          <a:p>
            <a:pPr marL="171450" indent="-17145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Fin Scan (pp. 92-93, Northcutt)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latin typeface="Arial" panose="020B0604020202020204" pitchFamily="34" charset="0"/>
                <a:cs typeface="Arial" panose="020B0604020202020204" pitchFamily="34" charset="0"/>
              </a:rPr>
              <a:t>Sneaky way of determining whether a port is active.</a:t>
            </a:r>
          </a:p>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A listening port that is scanned should not respond</a:t>
            </a:r>
          </a:p>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A port that is not listening should respond with a RESET/ACK</a:t>
            </a:r>
            <a:endParaRPr lang="en-US" b="1" i="0" dirty="0">
              <a:solidFill>
                <a:srgbClr val="525960"/>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Some intrusion detection systems might not pick up a FIN scan</a:t>
            </a:r>
          </a:p>
        </p:txBody>
      </p:sp>
      <p:sp>
        <p:nvSpPr>
          <p:cNvPr id="4" name="Slide Number Placeholder 3"/>
          <p:cNvSpPr>
            <a:spLocks noGrp="1"/>
          </p:cNvSpPr>
          <p:nvPr>
            <p:ph type="sldNum" sz="quarter" idx="5"/>
          </p:nvPr>
        </p:nvSpPr>
        <p:spPr/>
        <p:txBody>
          <a:bodyPr/>
          <a:lstStyle/>
          <a:p>
            <a:fld id="{AA3FEED8-6986-4056-AE72-5BB55909D179}" type="slidenum">
              <a:rPr lang="en-US" smtClean="0"/>
              <a:t>44</a:t>
            </a:fld>
            <a:endParaRPr lang="en-US"/>
          </a:p>
        </p:txBody>
      </p:sp>
    </p:spTree>
    <p:extLst>
      <p:ext uri="{BB962C8B-B14F-4D97-AF65-F5344CB8AC3E}">
        <p14:creationId xmlns:p14="http://schemas.microsoft.com/office/powerpoint/2010/main" val="27447271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effectLst/>
                <a:latin typeface="Calibri" panose="020F0502020204030204" pitchFamily="34" charset="0"/>
                <a:ea typeface="Calibri" panose="020F0502020204030204" pitchFamily="34" charset="0"/>
                <a:cs typeface="Arial" panose="020B0604020202020204" pitchFamily="34" charset="0"/>
              </a:rPr>
              <a:t>Fill-ins: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effectLst/>
                <a:latin typeface="Calibri" panose="020F0502020204030204" pitchFamily="34" charset="0"/>
                <a:ea typeface="Calibri" panose="020F0502020204030204" pitchFamily="34" charset="0"/>
                <a:cs typeface="Arial" panose="020B0604020202020204" pitchFamily="34" charset="0"/>
              </a:rPr>
              <a:t>Increasing TTL values from packets originating from same host, different port numbers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effectLst/>
                <a:latin typeface="Calibri" panose="020F0502020204030204" pitchFamily="34" charset="0"/>
                <a:ea typeface="Calibri" panose="020F0502020204030204" pitchFamily="34" charset="0"/>
                <a:cs typeface="Arial" panose="020B0604020202020204" pitchFamily="34" charset="0"/>
              </a:rPr>
              <a:t>UNIX Traceroute Program is being invoked</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effectLst/>
                <a:latin typeface="Calibri" panose="020F0502020204030204" pitchFamily="34" charset="0"/>
                <a:ea typeface="Calibri" panose="020F0502020204030204" pitchFamily="34" charset="0"/>
                <a:cs typeface="Arial" panose="020B0604020202020204" pitchFamily="34" charset="0"/>
              </a:rPr>
              <a:t>Legitimate traceroute typically targets ports 33K-34K</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effectLst/>
                <a:latin typeface="Calibri" panose="020F0502020204030204" pitchFamily="34" charset="0"/>
                <a:ea typeface="Calibri" panose="020F0502020204030204" pitchFamily="34" charset="0"/>
                <a:cs typeface="Arial" panose="020B0604020202020204" pitchFamily="34" charset="0"/>
              </a:rPr>
              <a:t>Stealthy traceroute via DNS port, slips traceroute behavior through firewall.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Calibri" panose="020F0502020204030204" pitchFamily="34" charset="0"/>
                <a:ea typeface="Calibri" panose="020F0502020204030204" pitchFamily="34" charset="0"/>
                <a:cs typeface="Arial" panose="020B0604020202020204" pitchFamily="34" charset="0"/>
              </a:rPr>
              <a:t>Unix Traceroute</a:t>
            </a:r>
          </a:p>
          <a:p>
            <a:pPr marL="742950" lvl="1" indent="-285750" algn="l">
              <a:buFont typeface="Arial" panose="020B0604020202020204" pitchFamily="34" charset="0"/>
              <a:buChar char="•"/>
            </a:pPr>
            <a:r>
              <a:rPr lang="en-US" sz="1800" b="0" i="0" u="none" strike="noStrike" baseline="0" dirty="0">
                <a:solidFill>
                  <a:srgbClr val="333333"/>
                </a:solidFill>
                <a:latin typeface="Verdana" panose="020B0604030504040204" pitchFamily="34" charset="0"/>
              </a:rPr>
              <a:t>UNIX Traceroute program discussed next shows a combination of UDP and ICMP to discover the path that a datagram takes from source to destination.</a:t>
            </a:r>
          </a:p>
          <a:p>
            <a:pPr marL="742950" lvl="1" indent="-285750" algn="l">
              <a:buFont typeface="Arial" panose="020B0604020202020204" pitchFamily="34" charset="0"/>
              <a:buChar char="•"/>
            </a:pPr>
            <a:r>
              <a:rPr lang="en-US" sz="1800" b="0" i="0" u="none" strike="noStrike" baseline="0" dirty="0">
                <a:solidFill>
                  <a:srgbClr val="333333"/>
                </a:solidFill>
                <a:latin typeface="Verdana" panose="020B0604030504040204" pitchFamily="34" charset="0"/>
              </a:rPr>
              <a:t>This traceroute program is similar in function to the Windows </a:t>
            </a:r>
            <a:r>
              <a:rPr lang="en-US" sz="1800" b="0" i="0" u="none" strike="noStrike" baseline="0" dirty="0" err="1">
                <a:solidFill>
                  <a:srgbClr val="333333"/>
                </a:solidFill>
                <a:latin typeface="Verdana" panose="020B0604030504040204" pitchFamily="34" charset="0"/>
              </a:rPr>
              <a:t>Tracert</a:t>
            </a:r>
            <a:r>
              <a:rPr lang="en-US" sz="1800" b="0" i="0" u="none" strike="noStrike" baseline="0" dirty="0">
                <a:solidFill>
                  <a:srgbClr val="333333"/>
                </a:solidFill>
                <a:latin typeface="Verdana" panose="020B0604030504040204" pitchFamily="34" charset="0"/>
              </a:rPr>
              <a:t>; instead of using ICMP to discover the routers and destination host, however, it uses UDP.</a:t>
            </a:r>
          </a:p>
          <a:p>
            <a:pPr marL="742950" lvl="1" indent="-285750" algn="l">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Arial" panose="020B0604020202020204" pitchFamily="34" charset="0"/>
              </a:rPr>
              <a:t>The intermediate routers that are discovered respond as you saw in the Windows </a:t>
            </a:r>
            <a:r>
              <a:rPr lang="en-US" sz="1800" dirty="0" err="1">
                <a:effectLst/>
                <a:latin typeface="Calibri" panose="020F0502020204030204" pitchFamily="34" charset="0"/>
                <a:ea typeface="Calibri" panose="020F0502020204030204" pitchFamily="34" charset="0"/>
                <a:cs typeface="Arial" panose="020B0604020202020204" pitchFamily="34" charset="0"/>
              </a:rPr>
              <a:t>Tracert</a:t>
            </a:r>
            <a:r>
              <a:rPr lang="en-US" sz="1800" dirty="0">
                <a:effectLst/>
                <a:latin typeface="Calibri" panose="020F0502020204030204" pitchFamily="34" charset="0"/>
                <a:ea typeface="Calibri" panose="020F0502020204030204" pitchFamily="34" charset="0"/>
                <a:cs typeface="Arial" panose="020B0604020202020204" pitchFamily="34" charset="0"/>
              </a:rPr>
              <a:t> with ICMP "time-exceeded in-transit" messages when an IP datagram has a TTL value decremented to 0.</a:t>
            </a:r>
          </a:p>
          <a:p>
            <a:pPr marL="742950" lvl="1" indent="-285750" algn="l">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Arial" panose="020B0604020202020204" pitchFamily="34" charset="0"/>
              </a:rPr>
              <a:t>Again, this process is repeated until the UDP datagram makes its way to the destination host by incrementing the starting TTL value by 1 for each new hop to be forged beyond the previous one.</a:t>
            </a:r>
          </a:p>
          <a:p>
            <a:pPr marL="742950" lvl="1" indent="-285750" algn="l">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Arial" panose="020B0604020202020204" pitchFamily="34" charset="0"/>
              </a:rPr>
              <a:t>The UDP destination port chosen is one typically in the 33000–33999 range—one that almost surely does not listen. </a:t>
            </a:r>
          </a:p>
          <a:p>
            <a:pPr marL="742950" lvl="1" indent="-285750" algn="l">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Arial" panose="020B0604020202020204" pitchFamily="34" charset="0"/>
              </a:rPr>
              <a:t>The intention is to elicit an ICMP "UDP port unreachable"</a:t>
            </a:r>
          </a:p>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45</a:t>
            </a:fld>
            <a:endParaRPr lang="en-US"/>
          </a:p>
        </p:txBody>
      </p:sp>
    </p:spTree>
    <p:extLst>
      <p:ext uri="{BB962C8B-B14F-4D97-AF65-F5344CB8AC3E}">
        <p14:creationId xmlns:p14="http://schemas.microsoft.com/office/powerpoint/2010/main" val="8422723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46</a:t>
            </a:fld>
            <a:endParaRPr lang="en-US"/>
          </a:p>
        </p:txBody>
      </p:sp>
    </p:spTree>
    <p:extLst>
      <p:ext uri="{BB962C8B-B14F-4D97-AF65-F5344CB8AC3E}">
        <p14:creationId xmlns:p14="http://schemas.microsoft.com/office/powerpoint/2010/main" val="7250379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1" dirty="0">
                <a:latin typeface="Arial" panose="020B0604020202020204" pitchFamily="34" charset="0"/>
                <a:cs typeface="Arial" panose="020B0604020202020204" pitchFamily="34" charset="0"/>
              </a:rPr>
              <a:t>Fill-in:</a:t>
            </a:r>
            <a:r>
              <a:rPr lang="en-US" sz="1200" dirty="0">
                <a:latin typeface="Arial" panose="020B0604020202020204" pitchFamily="34" charset="0"/>
                <a:cs typeface="Arial" panose="020B0604020202020204" pitchFamily="34" charset="0"/>
              </a:rPr>
              <a:t> IP address of </a:t>
            </a:r>
            <a:r>
              <a:rPr lang="en-US" sz="1200" b="1" dirty="0">
                <a:latin typeface="Arial" panose="020B0604020202020204" pitchFamily="34" charset="0"/>
                <a:cs typeface="Arial" panose="020B0604020202020204" pitchFamily="34" charset="0"/>
              </a:rPr>
              <a:t>optimal router</a:t>
            </a:r>
          </a:p>
          <a:p>
            <a:pPr marL="171450" indent="-171450">
              <a:buFont typeface="Arial" panose="020B0604020202020204" pitchFamily="34" charset="0"/>
              <a:buChar char="•"/>
            </a:pPr>
            <a:endParaRPr lang="en-US" sz="1200" b="1" i="0" dirty="0">
              <a:solidFill>
                <a:srgbClr val="202122"/>
              </a:solidFill>
              <a:effectLst/>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The ICMP redirect message informs a sending host that it has tried to use a nonoptimal router and tells the sending host to add a more optimal router to its routing table</a:t>
            </a:r>
            <a:r>
              <a:rPr lang="en-US" sz="1200" b="1" i="0" u="none" strike="noStrike" baseline="0" dirty="0">
                <a:solidFill>
                  <a:srgbClr val="202122"/>
                </a:solidFill>
                <a:effectLst/>
                <a:latin typeface="Arial" panose="020B0604020202020204" pitchFamily="34" charset="0"/>
                <a:cs typeface="Arial" panose="020B0604020202020204" pitchFamily="34" charset="0"/>
              </a:rPr>
              <a:t> (p. 73, Northcutt)</a:t>
            </a:r>
          </a:p>
          <a:p>
            <a:pPr marL="171450" indent="-171450" algn="l">
              <a:buFont typeface="Arial" panose="020B0604020202020204" pitchFamily="34" charset="0"/>
              <a:buChar char="•"/>
            </a:pPr>
            <a:endParaRPr lang="en-US" sz="1200" b="1" i="0" u="none" strike="noStrike" baseline="0" dirty="0">
              <a:solidFill>
                <a:srgbClr val="202122"/>
              </a:solidFill>
              <a:effectLst/>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1" dirty="0">
                <a:solidFill>
                  <a:srgbClr val="202122"/>
                </a:solidFill>
                <a:effectLst/>
                <a:latin typeface="Arial" panose="020B0604020202020204" pitchFamily="34" charset="0"/>
                <a:cs typeface="Arial" panose="020B0604020202020204" pitchFamily="34" charset="0"/>
              </a:rPr>
              <a:t>Redirect</a:t>
            </a:r>
            <a:r>
              <a:rPr lang="en-US" sz="1200" b="0" i="0" dirty="0">
                <a:solidFill>
                  <a:srgbClr val="202122"/>
                </a:solidFill>
                <a:effectLst/>
                <a:latin typeface="Arial" panose="020B0604020202020204" pitchFamily="34" charset="0"/>
                <a:cs typeface="Arial" panose="020B0604020202020204" pitchFamily="34" charset="0"/>
              </a:rPr>
              <a:t> requests data packets be sent on an alternative route. ICMP </a:t>
            </a:r>
            <a:r>
              <a:rPr lang="en-US" sz="1200" b="1" i="0" dirty="0">
                <a:solidFill>
                  <a:srgbClr val="202122"/>
                </a:solidFill>
                <a:effectLst/>
                <a:latin typeface="Arial" panose="020B0604020202020204" pitchFamily="34" charset="0"/>
                <a:cs typeface="Arial" panose="020B0604020202020204" pitchFamily="34" charset="0"/>
              </a:rPr>
              <a:t>Redirect is a mechanism for routers to convey routing information to hosts</a:t>
            </a:r>
            <a:r>
              <a:rPr lang="en-US" sz="1200" b="0" i="0" dirty="0">
                <a:solidFill>
                  <a:srgbClr val="202122"/>
                </a:solidFill>
                <a:effectLst/>
                <a:latin typeface="Arial" panose="020B0604020202020204" pitchFamily="34" charset="0"/>
                <a:cs typeface="Arial" panose="020B0604020202020204" pitchFamily="34" charset="0"/>
              </a:rPr>
              <a:t>. </a:t>
            </a:r>
            <a:r>
              <a:rPr lang="en-US" sz="1200" b="1" i="0" dirty="0">
                <a:solidFill>
                  <a:srgbClr val="202122"/>
                </a:solidFill>
                <a:effectLst/>
                <a:latin typeface="Arial" panose="020B0604020202020204" pitchFamily="34" charset="0"/>
                <a:cs typeface="Arial" panose="020B0604020202020204" pitchFamily="34" charset="0"/>
              </a:rPr>
              <a:t>The message informs a host to update its routing information (to send packets on an alternative route). </a:t>
            </a:r>
          </a:p>
          <a:p>
            <a:pPr algn="l"/>
            <a:endParaRPr lang="en-US" b="1" dirty="0"/>
          </a:p>
        </p:txBody>
      </p:sp>
      <p:sp>
        <p:nvSpPr>
          <p:cNvPr id="4" name="Slide Number Placeholder 3"/>
          <p:cNvSpPr>
            <a:spLocks noGrp="1"/>
          </p:cNvSpPr>
          <p:nvPr>
            <p:ph type="sldNum" sz="quarter" idx="5"/>
          </p:nvPr>
        </p:nvSpPr>
        <p:spPr/>
        <p:txBody>
          <a:bodyPr/>
          <a:lstStyle/>
          <a:p>
            <a:fld id="{AA3FEED8-6986-4056-AE72-5BB55909D179}" type="slidenum">
              <a:rPr lang="en-US" smtClean="0"/>
              <a:t>47</a:t>
            </a:fld>
            <a:endParaRPr lang="en-US"/>
          </a:p>
        </p:txBody>
      </p:sp>
    </p:spTree>
    <p:extLst>
      <p:ext uri="{BB962C8B-B14F-4D97-AF65-F5344CB8AC3E}">
        <p14:creationId xmlns:p14="http://schemas.microsoft.com/office/powerpoint/2010/main" val="36310776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An attacker spoofs the default gateway router </a:t>
            </a:r>
          </a:p>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Sends host </a:t>
            </a:r>
            <a:r>
              <a:rPr lang="en-US" b="1" dirty="0" err="1">
                <a:latin typeface="Arial" panose="020B0604020202020204" pitchFamily="34" charset="0"/>
                <a:cs typeface="Arial" panose="020B0604020202020204" pitchFamily="34" charset="0"/>
              </a:rPr>
              <a:t>icmp</a:t>
            </a:r>
            <a:r>
              <a:rPr lang="en-US" b="1" dirty="0">
                <a:latin typeface="Arial" panose="020B0604020202020204" pitchFamily="34" charset="0"/>
                <a:cs typeface="Arial" panose="020B0604020202020204" pitchFamily="34" charset="0"/>
              </a:rPr>
              <a:t> redirect message which redirects</a:t>
            </a:r>
            <a:r>
              <a:rPr lang="en-US" b="1" i="0" dirty="0">
                <a:solidFill>
                  <a:srgbClr val="202122"/>
                </a:solidFill>
                <a:effectLst/>
                <a:latin typeface="Arial" panose="020B0604020202020204" pitchFamily="34" charset="0"/>
                <a:cs typeface="Arial" panose="020B0604020202020204" pitchFamily="34" charset="0"/>
              </a:rPr>
              <a:t> host to update its routing information to the loopback address (to send packets on an alternative route). </a:t>
            </a:r>
            <a:endParaRPr lang="en-US"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AA3FEED8-6986-4056-AE72-5BB55909D179}" type="slidenum">
              <a:rPr lang="en-US" smtClean="0"/>
              <a:t>48</a:t>
            </a:fld>
            <a:endParaRPr lang="en-US"/>
          </a:p>
        </p:txBody>
      </p:sp>
    </p:spTree>
    <p:extLst>
      <p:ext uri="{BB962C8B-B14F-4D97-AF65-F5344CB8AC3E}">
        <p14:creationId xmlns:p14="http://schemas.microsoft.com/office/powerpoint/2010/main" val="28005578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latin typeface="Arial" panose="020B0604020202020204" pitchFamily="34" charset="0"/>
                <a:cs typeface="Arial" panose="020B0604020202020204" pitchFamily="34" charset="0"/>
              </a:rPr>
              <a:t>Before: host used router as default gateway (DGW)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latin typeface="Arial" panose="020B0604020202020204" pitchFamily="34" charset="0"/>
                <a:cs typeface="Arial" panose="020B0604020202020204" pitchFamily="34" charset="0"/>
              </a:rPr>
              <a:t>After:</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latin typeface="Arial" panose="020B0604020202020204" pitchFamily="34" charset="0"/>
                <a:cs typeface="Arial" panose="020B0604020202020204" pitchFamily="34" charset="0"/>
              </a:rPr>
              <a:t>An attacker spoofs the default gateway router</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latin typeface="Arial" panose="020B0604020202020204" pitchFamily="34" charset="0"/>
                <a:cs typeface="Arial" panose="020B0604020202020204" pitchFamily="34" charset="0"/>
              </a:rPr>
              <a:t>Sends host </a:t>
            </a:r>
            <a:r>
              <a:rPr lang="en-US" b="1" dirty="0" err="1">
                <a:latin typeface="Arial" panose="020B0604020202020204" pitchFamily="34" charset="0"/>
                <a:cs typeface="Arial" panose="020B0604020202020204" pitchFamily="34" charset="0"/>
              </a:rPr>
              <a:t>icmp</a:t>
            </a:r>
            <a:r>
              <a:rPr lang="en-US" b="1" dirty="0">
                <a:latin typeface="Arial" panose="020B0604020202020204" pitchFamily="34" charset="0"/>
                <a:cs typeface="Arial" panose="020B0604020202020204" pitchFamily="34" charset="0"/>
              </a:rPr>
              <a:t> redirect message which redirects</a:t>
            </a:r>
            <a:r>
              <a:rPr lang="en-US" b="1" i="0" dirty="0">
                <a:solidFill>
                  <a:srgbClr val="202122"/>
                </a:solidFill>
                <a:effectLst/>
                <a:latin typeface="Arial" panose="020B0604020202020204" pitchFamily="34" charset="0"/>
                <a:cs typeface="Arial" panose="020B0604020202020204" pitchFamily="34" charset="0"/>
              </a:rPr>
              <a:t> host to update its routing information to the to the 17216.242.47, where the attacker is positioned.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i="0" dirty="0">
                <a:solidFill>
                  <a:srgbClr val="202122"/>
                </a:solidFill>
                <a:effectLst/>
                <a:latin typeface="Arial" panose="020B0604020202020204" pitchFamily="34" charset="0"/>
                <a:cs typeface="Arial" panose="020B0604020202020204" pitchFamily="34" charset="0"/>
              </a:rPr>
              <a:t>All traffic enroute to the DGW router goes through the attacker</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latin typeface="Arial" panose="020B0604020202020204" pitchFamily="34" charset="0"/>
                <a:cs typeface="Arial" panose="020B0604020202020204" pitchFamily="34" charset="0"/>
              </a:rPr>
              <a:t>Attacker may then inspect…, alter..., or drop traffic destined for actual DGW</a:t>
            </a:r>
          </a:p>
        </p:txBody>
      </p:sp>
      <p:sp>
        <p:nvSpPr>
          <p:cNvPr id="4" name="Slide Number Placeholder 3"/>
          <p:cNvSpPr>
            <a:spLocks noGrp="1"/>
          </p:cNvSpPr>
          <p:nvPr>
            <p:ph type="sldNum" sz="quarter" idx="5"/>
          </p:nvPr>
        </p:nvSpPr>
        <p:spPr/>
        <p:txBody>
          <a:bodyPr/>
          <a:lstStyle/>
          <a:p>
            <a:fld id="{AA3FEED8-6986-4056-AE72-5BB55909D179}" type="slidenum">
              <a:rPr lang="en-US" smtClean="0"/>
              <a:t>49</a:t>
            </a:fld>
            <a:endParaRPr lang="en-US"/>
          </a:p>
        </p:txBody>
      </p:sp>
    </p:spTree>
    <p:extLst>
      <p:ext uri="{BB962C8B-B14F-4D97-AF65-F5344CB8AC3E}">
        <p14:creationId xmlns:p14="http://schemas.microsoft.com/office/powerpoint/2010/main" val="4115013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t>Fill-ins:  </a:t>
            </a:r>
            <a:r>
              <a:rPr lang="en-US" b="1" dirty="0" err="1"/>
              <a:t>Emply</a:t>
            </a:r>
            <a:r>
              <a:rPr lang="en-US" b="1" dirty="0"/>
              <a:t> authentication between peer routers.  Authenticate whoever is sending us this information</a:t>
            </a:r>
          </a:p>
          <a:p>
            <a:pPr marL="171450" indent="-171450">
              <a:buFont typeface="Arial" panose="020B0604020202020204" pitchFamily="34" charset="0"/>
              <a:buChar char="•"/>
            </a:pPr>
            <a:r>
              <a:rPr lang="en-US" dirty="0"/>
              <a:t>An attacker spoofs a </a:t>
            </a:r>
            <a:r>
              <a:rPr lang="en-US" dirty="0" err="1"/>
              <a:t>peerRouter</a:t>
            </a:r>
            <a:endParaRPr lang="en-US" dirty="0"/>
          </a:p>
          <a:p>
            <a:pPr marL="171450" indent="-171450">
              <a:buFont typeface="Arial" panose="020B0604020202020204" pitchFamily="34" charset="0"/>
              <a:buChar char="•"/>
            </a:pPr>
            <a:r>
              <a:rPr lang="en-US" dirty="0"/>
              <a:t>The attacker forges a RIP Update Msg and sends it to the </a:t>
            </a:r>
            <a:r>
              <a:rPr lang="en-US" dirty="0" err="1"/>
              <a:t>edgeRouter</a:t>
            </a:r>
            <a:r>
              <a:rPr lang="en-US" dirty="0"/>
              <a:t> to alter the route to the network backbone via attacker’s IP address</a:t>
            </a:r>
          </a:p>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50</a:t>
            </a:fld>
            <a:endParaRPr lang="en-US"/>
          </a:p>
        </p:txBody>
      </p:sp>
    </p:spTree>
    <p:extLst>
      <p:ext uri="{BB962C8B-B14F-4D97-AF65-F5344CB8AC3E}">
        <p14:creationId xmlns:p14="http://schemas.microsoft.com/office/powerpoint/2010/main" val="177213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i="0" dirty="0">
                <a:solidFill>
                  <a:srgbClr val="111111"/>
                </a:solidFill>
                <a:effectLst/>
                <a:latin typeface="Roboto" panose="02000000000000000000" pitchFamily="2" charset="0"/>
              </a:rPr>
              <a:t>The</a:t>
            </a:r>
            <a:r>
              <a:rPr lang="en-US" b="1" i="0" dirty="0">
                <a:solidFill>
                  <a:srgbClr val="111111"/>
                </a:solidFill>
                <a:effectLst/>
                <a:latin typeface="Roboto" panose="02000000000000000000" pitchFamily="2" charset="0"/>
              </a:rPr>
              <a:t> IPv4 Record Route (RR) Option instructs routers to record their IP addresses in a packet</a:t>
            </a:r>
            <a:r>
              <a:rPr lang="en-US" b="0" i="0" dirty="0">
                <a:solidFill>
                  <a:srgbClr val="111111"/>
                </a:solidFill>
                <a:effectLst/>
                <a:latin typeface="Roboto" panose="02000000000000000000" pitchFamily="2" charset="0"/>
              </a:rPr>
              <a:t>. </a:t>
            </a:r>
          </a:p>
          <a:p>
            <a:pPr marL="171450" indent="-171450">
              <a:buFont typeface="Arial" panose="020B0604020202020204" pitchFamily="34" charset="0"/>
              <a:buChar char="•"/>
            </a:pPr>
            <a:r>
              <a:rPr lang="en-US" b="0" i="0" dirty="0">
                <a:solidFill>
                  <a:srgbClr val="111111"/>
                </a:solidFill>
                <a:effectLst/>
                <a:latin typeface="Roboto" panose="02000000000000000000" pitchFamily="2" charset="0"/>
              </a:rPr>
              <a:t>RR is subject to a nine-hop limit and, traditionally, inconsistent support from routers.</a:t>
            </a:r>
          </a:p>
          <a:p>
            <a:pPr marL="171450" indent="-171450">
              <a:buFont typeface="Arial" panose="020B0604020202020204" pitchFamily="34" charset="0"/>
              <a:buChar char="•"/>
            </a:pPr>
            <a:endParaRPr lang="en-US" b="0" i="0" dirty="0">
              <a:solidFill>
                <a:srgbClr val="111111"/>
              </a:solidFill>
              <a:effectLst/>
              <a:latin typeface="Roboto" panose="02000000000000000000" pitchFamily="2" charset="0"/>
            </a:endParaRPr>
          </a:p>
          <a:p>
            <a:pPr marL="171450" indent="-171450">
              <a:buFont typeface="Arial" panose="020B0604020202020204" pitchFamily="34" charset="0"/>
              <a:buChar char="•"/>
            </a:pPr>
            <a:r>
              <a:rPr lang="en-US" b="0" i="0" dirty="0">
                <a:solidFill>
                  <a:srgbClr val="111111"/>
                </a:solidFill>
                <a:effectLst/>
                <a:latin typeface="Roboto" panose="02000000000000000000" pitchFamily="2" charset="0"/>
              </a:rPr>
              <a:t>The maximum segment size (MSS) is the largest amount of data, specified in bytes, that TCP is willing to receive in a single segment. </a:t>
            </a:r>
          </a:p>
          <a:p>
            <a:pPr marL="628650" lvl="1" indent="-171450">
              <a:buFont typeface="Arial" panose="020B0604020202020204" pitchFamily="34" charset="0"/>
              <a:buChar char="•"/>
            </a:pPr>
            <a:r>
              <a:rPr lang="en-US" b="0" i="0" dirty="0">
                <a:solidFill>
                  <a:srgbClr val="111111"/>
                </a:solidFill>
                <a:effectLst/>
                <a:latin typeface="Roboto" panose="02000000000000000000" pitchFamily="2" charset="0"/>
              </a:rPr>
              <a:t>For best performance, the MSS should be set small enough to avoid IP fragmentation, which can lead to packet loss and excessive retransmissions. </a:t>
            </a:r>
          </a:p>
          <a:p>
            <a:pPr marL="628650" lvl="1" indent="-171450">
              <a:buFont typeface="Arial" panose="020B0604020202020204" pitchFamily="34" charset="0"/>
              <a:buChar char="•"/>
            </a:pPr>
            <a:r>
              <a:rPr lang="en-US" b="0" i="0" dirty="0">
                <a:solidFill>
                  <a:srgbClr val="111111"/>
                </a:solidFill>
                <a:effectLst/>
                <a:latin typeface="Roboto" panose="02000000000000000000" pitchFamily="2" charset="0"/>
              </a:rPr>
              <a:t>To accomplish this, typically the MSS is announced by each side using the MSS option when the TCP connection is established. </a:t>
            </a:r>
          </a:p>
          <a:p>
            <a:pPr marL="628650" lvl="1" indent="-171450">
              <a:buFont typeface="Arial" panose="020B0604020202020204" pitchFamily="34" charset="0"/>
              <a:buChar char="•"/>
            </a:pPr>
            <a:r>
              <a:rPr lang="en-US" b="0" i="0" dirty="0">
                <a:solidFill>
                  <a:srgbClr val="111111"/>
                </a:solidFill>
                <a:effectLst/>
                <a:latin typeface="Roboto" panose="02000000000000000000" pitchFamily="2" charset="0"/>
              </a:rPr>
              <a:t>The option value is derived from the maximum transmission unit (MTU) size of the data link layer of the networks to which the sender and receiver are directly attached. </a:t>
            </a:r>
          </a:p>
          <a:p>
            <a:pPr marL="628650" lvl="1" indent="-171450">
              <a:buFont typeface="Arial" panose="020B0604020202020204" pitchFamily="34" charset="0"/>
              <a:buChar char="•"/>
            </a:pPr>
            <a:r>
              <a:rPr lang="en-US" b="0" i="0" dirty="0">
                <a:solidFill>
                  <a:srgbClr val="111111"/>
                </a:solidFill>
                <a:effectLst/>
                <a:latin typeface="Roboto" panose="02000000000000000000" pitchFamily="2" charset="0"/>
              </a:rPr>
              <a:t>TCP senders can use path MTU discovery to infer the minimum MTU along the network path between the sender and receiver and use this to dynamically adjust the MSS to avoid IP fragmentation within the network.</a:t>
            </a:r>
          </a:p>
        </p:txBody>
      </p:sp>
      <p:sp>
        <p:nvSpPr>
          <p:cNvPr id="4" name="Slide Number Placeholder 3"/>
          <p:cNvSpPr>
            <a:spLocks noGrp="1"/>
          </p:cNvSpPr>
          <p:nvPr>
            <p:ph type="sldNum" sz="quarter" idx="5"/>
          </p:nvPr>
        </p:nvSpPr>
        <p:spPr/>
        <p:txBody>
          <a:bodyPr/>
          <a:lstStyle/>
          <a:p>
            <a:fld id="{AA3FEED8-6986-4056-AE72-5BB55909D179}" type="slidenum">
              <a:rPr lang="en-US" smtClean="0"/>
              <a:t>9</a:t>
            </a:fld>
            <a:endParaRPr lang="en-US"/>
          </a:p>
        </p:txBody>
      </p:sp>
    </p:spTree>
    <p:extLst>
      <p:ext uri="{BB962C8B-B14F-4D97-AF65-F5344CB8AC3E}">
        <p14:creationId xmlns:p14="http://schemas.microsoft.com/office/powerpoint/2010/main" val="12730599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Middle.com (perhaps a telnet server) sends a SYN-ACK to 195.84.17.243</a:t>
            </a:r>
          </a:p>
          <a:p>
            <a:pPr marL="628650" lvl="1" indent="-171450">
              <a:buFont typeface="Arial" panose="020B0604020202020204" pitchFamily="34" charset="0"/>
              <a:buChar char="•"/>
            </a:pPr>
            <a:r>
              <a:rPr lang="en-US" dirty="0"/>
              <a:t>243 replies with a TCP/RESET</a:t>
            </a:r>
          </a:p>
          <a:p>
            <a:pPr marL="171450" indent="-171450">
              <a:buFont typeface="Arial" panose="020B0604020202020204" pitchFamily="34" charset="0"/>
              <a:buChar char="•"/>
            </a:pPr>
            <a:r>
              <a:rPr lang="en-US" dirty="0"/>
              <a:t>Middle.com sends a SYN-ACK to 195.84.17.89</a:t>
            </a:r>
          </a:p>
          <a:p>
            <a:pPr marL="628650" lvl="1" indent="-171450">
              <a:buFont typeface="Arial" panose="020B0604020202020204" pitchFamily="34" charset="0"/>
              <a:buChar char="•"/>
            </a:pPr>
            <a:r>
              <a:rPr lang="en-US" dirty="0"/>
              <a:t>89 replies with a TCP/RESET</a:t>
            </a:r>
          </a:p>
          <a:p>
            <a:pPr marL="171450" indent="-171450">
              <a:buFont typeface="Arial" panose="020B0604020202020204" pitchFamily="34" charset="0"/>
              <a:buChar char="•"/>
            </a:pPr>
            <a:r>
              <a:rPr lang="en-US" dirty="0"/>
              <a:t>Middle.com sends two more SYN-ACKs one to 63, and one to 118</a:t>
            </a:r>
          </a:p>
        </p:txBody>
      </p:sp>
      <p:sp>
        <p:nvSpPr>
          <p:cNvPr id="4" name="Slide Number Placeholder 3"/>
          <p:cNvSpPr>
            <a:spLocks noGrp="1"/>
          </p:cNvSpPr>
          <p:nvPr>
            <p:ph type="sldNum" sz="quarter" idx="5"/>
          </p:nvPr>
        </p:nvSpPr>
        <p:spPr/>
        <p:txBody>
          <a:bodyPr/>
          <a:lstStyle/>
          <a:p>
            <a:fld id="{AA3FEED8-6986-4056-AE72-5BB55909D179}" type="slidenum">
              <a:rPr lang="en-US" smtClean="0"/>
              <a:t>51</a:t>
            </a:fld>
            <a:endParaRPr lang="en-US"/>
          </a:p>
        </p:txBody>
      </p:sp>
    </p:spTree>
    <p:extLst>
      <p:ext uri="{BB962C8B-B14F-4D97-AF65-F5344CB8AC3E}">
        <p14:creationId xmlns:p14="http://schemas.microsoft.com/office/powerpoint/2010/main" val="38164096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Fill-ins: </a:t>
            </a:r>
          </a:p>
          <a:p>
            <a:pPr marL="628650" lvl="1" indent="-171450">
              <a:buFont typeface="Arial" panose="020B0604020202020204" pitchFamily="34" charset="0"/>
              <a:buChar char="•"/>
            </a:pPr>
            <a:r>
              <a:rPr lang="en-US" b="1" dirty="0"/>
              <a:t>SYN-ACK</a:t>
            </a:r>
          </a:p>
          <a:p>
            <a:pPr marL="628650" lvl="1" indent="-171450">
              <a:buFont typeface="Arial" panose="020B0604020202020204" pitchFamily="34" charset="0"/>
              <a:buChar char="•"/>
            </a:pPr>
            <a:r>
              <a:rPr lang="en-US" b="1" dirty="0"/>
              <a:t>RST/ACK</a:t>
            </a:r>
          </a:p>
          <a:p>
            <a:pPr marL="628650" lvl="1" indent="-171450">
              <a:buFont typeface="Arial" panose="020B0604020202020204" pitchFamily="34" charset="0"/>
              <a:buChar char="•"/>
            </a:pPr>
            <a:r>
              <a:rPr lang="en-US" b="1" dirty="0"/>
              <a:t>1-to-many</a:t>
            </a:r>
          </a:p>
          <a:p>
            <a:pPr marL="628650" lvl="1" indent="-171450">
              <a:buFont typeface="Arial" panose="020B0604020202020204" pitchFamily="34" charset="0"/>
              <a:buChar char="•"/>
            </a:pPr>
            <a:r>
              <a:rPr lang="en-US" b="1" dirty="0"/>
              <a:t>Horizontal</a:t>
            </a:r>
          </a:p>
          <a:p>
            <a:pPr marL="628650" lvl="1" indent="-171450">
              <a:buFont typeface="Arial" panose="020B0604020202020204" pitchFamily="34" charset="0"/>
              <a:buChar char="•"/>
            </a:pPr>
            <a:r>
              <a:rPr lang="en-US" b="1" dirty="0"/>
              <a:t>SYN/ACK scan </a:t>
            </a:r>
          </a:p>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52</a:t>
            </a:fld>
            <a:endParaRPr lang="en-US"/>
          </a:p>
        </p:txBody>
      </p:sp>
    </p:spTree>
    <p:extLst>
      <p:ext uri="{BB962C8B-B14F-4D97-AF65-F5344CB8AC3E}">
        <p14:creationId xmlns:p14="http://schemas.microsoft.com/office/powerpoint/2010/main" val="234517593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Fill-in: Middle.com</a:t>
            </a:r>
          </a:p>
          <a:p>
            <a:pPr marL="171450" indent="-171450">
              <a:buFont typeface="Arial" panose="020B0604020202020204" pitchFamily="34" charset="0"/>
              <a:buChar char="•"/>
            </a:pPr>
            <a:endParaRPr lang="en-US" b="1" dirty="0"/>
          </a:p>
          <a:p>
            <a:pPr marL="171450" indent="-171450">
              <a:buFont typeface="Arial" panose="020B0604020202020204" pitchFamily="34" charset="0"/>
              <a:buChar char="•"/>
            </a:pPr>
            <a:r>
              <a:rPr lang="en-US" b="1" dirty="0"/>
              <a:t>Attacker spoofs hosts on the 195.84.17.0 network and initiates TCP sessions with middle.com</a:t>
            </a:r>
          </a:p>
          <a:p>
            <a:pPr marL="171450" indent="-171450">
              <a:buFont typeface="Arial" panose="020B0604020202020204" pitchFamily="34" charset="0"/>
              <a:buChar char="•"/>
            </a:pPr>
            <a:r>
              <a:rPr lang="en-US" b="1" dirty="0"/>
              <a:t>Middle.com, a telnet server, sends a SYN-ACK IAW 2</a:t>
            </a:r>
            <a:r>
              <a:rPr lang="en-US" b="1" baseline="30000" dirty="0"/>
              <a:t>nd</a:t>
            </a:r>
            <a:r>
              <a:rPr lang="en-US" b="1" dirty="0"/>
              <a:t> message in TCP handshake</a:t>
            </a:r>
          </a:p>
          <a:p>
            <a:pPr marL="171450" indent="-171450">
              <a:buFont typeface="Arial" panose="020B0604020202020204" pitchFamily="34" charset="0"/>
              <a:buChar char="•"/>
            </a:pPr>
            <a:r>
              <a:rPr lang="en-US" b="1" dirty="0"/>
              <a:t>Receiving client, sends a TCP/RESET, due to unsolicited connection request</a:t>
            </a:r>
          </a:p>
          <a:p>
            <a:pPr marL="171450" indent="-171450">
              <a:buFont typeface="Arial" panose="020B0604020202020204" pitchFamily="34" charset="0"/>
              <a:buChar char="•"/>
            </a:pPr>
            <a:r>
              <a:rPr lang="en-US" b="1" dirty="0"/>
              <a:t>DDoS attack on middle.com, as server will receive RESET traffic from network clients </a:t>
            </a:r>
          </a:p>
        </p:txBody>
      </p:sp>
      <p:sp>
        <p:nvSpPr>
          <p:cNvPr id="4" name="Slide Number Placeholder 3"/>
          <p:cNvSpPr>
            <a:spLocks noGrp="1"/>
          </p:cNvSpPr>
          <p:nvPr>
            <p:ph type="sldNum" sz="quarter" idx="5"/>
          </p:nvPr>
        </p:nvSpPr>
        <p:spPr/>
        <p:txBody>
          <a:bodyPr/>
          <a:lstStyle/>
          <a:p>
            <a:fld id="{AA3FEED8-6986-4056-AE72-5BB55909D179}" type="slidenum">
              <a:rPr lang="en-US" smtClean="0"/>
              <a:t>53</a:t>
            </a:fld>
            <a:endParaRPr lang="en-US"/>
          </a:p>
        </p:txBody>
      </p:sp>
    </p:spTree>
    <p:extLst>
      <p:ext uri="{BB962C8B-B14F-4D97-AF65-F5344CB8AC3E}">
        <p14:creationId xmlns:p14="http://schemas.microsoft.com/office/powerpoint/2010/main" val="38393081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Fill-ins: </a:t>
            </a:r>
          </a:p>
          <a:p>
            <a:pPr marL="628650" lvl="1" indent="-171450">
              <a:buFont typeface="Arial" panose="020B0604020202020204" pitchFamily="34" charset="0"/>
              <a:buChar char="•"/>
            </a:pPr>
            <a:r>
              <a:rPr lang="en-US" b="1" dirty="0"/>
              <a:t>2-3 min seems long</a:t>
            </a:r>
          </a:p>
          <a:p>
            <a:pPr marL="628650" lvl="1" indent="-171450">
              <a:buFont typeface="Arial" panose="020B0604020202020204" pitchFamily="34" charset="0"/>
              <a:buChar char="•"/>
            </a:pPr>
            <a:r>
              <a:rPr lang="en-US" b="1" dirty="0"/>
              <a:t>Less</a:t>
            </a:r>
          </a:p>
          <a:p>
            <a:pPr marL="628650" lvl="1" indent="-171450">
              <a:buFont typeface="Arial" panose="020B0604020202020204" pitchFamily="34" charset="0"/>
              <a:buChar char="•"/>
            </a:pPr>
            <a:r>
              <a:rPr lang="en-US" b="1" dirty="0"/>
              <a:t>Sure, which might explain delay between SYN/ACKs</a:t>
            </a:r>
          </a:p>
          <a:p>
            <a:pPr marL="628650" lvl="1" indent="-171450">
              <a:buFont typeface="Arial" panose="020B0604020202020204" pitchFamily="34" charset="0"/>
              <a:buChar char="•"/>
            </a:pPr>
            <a:r>
              <a:rPr lang="en-US" b="1" dirty="0"/>
              <a:t>Use only non-existent IP addresses, so resets don’t quickly clear out ½ open session buffer.</a:t>
            </a:r>
          </a:p>
          <a:p>
            <a:pPr lvl="1"/>
            <a:endParaRPr lang="en-US" b="1" dirty="0"/>
          </a:p>
          <a:p>
            <a:r>
              <a:rPr lang="en-US" sz="1200" b="0" i="0" u="none" strike="noStrike" baseline="0" dirty="0">
                <a:latin typeface="Arial" panose="020B0604020202020204" pitchFamily="34" charset="0"/>
                <a:cs typeface="Arial" panose="020B0604020202020204" pitchFamily="34" charset="0"/>
              </a:rPr>
              <a:t>Time between (SYN/ACKS [SYNs])</a:t>
            </a:r>
          </a:p>
          <a:p>
            <a:r>
              <a:rPr lang="en-US" sz="1200" b="0" i="0" u="none" strike="noStrike" baseline="0" dirty="0">
                <a:latin typeface="Arial" panose="020B0604020202020204" pitchFamily="34" charset="0"/>
                <a:cs typeface="Arial" panose="020B0604020202020204" pitchFamily="34" charset="0"/>
              </a:rPr>
              <a:t>02:05:42.980432 </a:t>
            </a:r>
          </a:p>
          <a:p>
            <a:r>
              <a:rPr lang="en-US" sz="1200" b="0" i="0" u="none" strike="noStrike" baseline="0" dirty="0">
                <a:latin typeface="Arial" panose="020B0604020202020204" pitchFamily="34" charset="0"/>
                <a:cs typeface="Arial" panose="020B0604020202020204" pitchFamily="34" charset="0"/>
              </a:rPr>
              <a:t>02:08:18.200476</a:t>
            </a:r>
          </a:p>
          <a:p>
            <a:r>
              <a:rPr lang="en-US" sz="1200" b="0" i="0" u="none" strike="noStrike" baseline="0" dirty="0">
                <a:latin typeface="Arial" panose="020B0604020202020204" pitchFamily="34" charset="0"/>
                <a:cs typeface="Arial" panose="020B0604020202020204" pitchFamily="34" charset="0"/>
              </a:rPr>
              <a:t>02:10:02.681277 </a:t>
            </a:r>
          </a:p>
          <a:p>
            <a:r>
              <a:rPr lang="en-US" sz="1200" b="0" i="0" u="none" strike="noStrike" baseline="0" dirty="0">
                <a:latin typeface="Arial" panose="020B0604020202020204" pitchFamily="34" charset="0"/>
                <a:cs typeface="Arial" panose="020B0604020202020204" pitchFamily="34" charset="0"/>
              </a:rPr>
              <a:t>02:13:52.110206</a:t>
            </a:r>
            <a:endParaRPr lang="en-US" b="0" dirty="0"/>
          </a:p>
        </p:txBody>
      </p:sp>
      <p:sp>
        <p:nvSpPr>
          <p:cNvPr id="4" name="Slide Number Placeholder 3"/>
          <p:cNvSpPr>
            <a:spLocks noGrp="1"/>
          </p:cNvSpPr>
          <p:nvPr>
            <p:ph type="sldNum" sz="quarter" idx="5"/>
          </p:nvPr>
        </p:nvSpPr>
        <p:spPr/>
        <p:txBody>
          <a:bodyPr/>
          <a:lstStyle/>
          <a:p>
            <a:fld id="{AA3FEED8-6986-4056-AE72-5BB55909D179}" type="slidenum">
              <a:rPr lang="en-US" smtClean="0"/>
              <a:t>54</a:t>
            </a:fld>
            <a:endParaRPr lang="en-US"/>
          </a:p>
        </p:txBody>
      </p:sp>
    </p:spTree>
    <p:extLst>
      <p:ext uri="{BB962C8B-B14F-4D97-AF65-F5344CB8AC3E}">
        <p14:creationId xmlns:p14="http://schemas.microsoft.com/office/powerpoint/2010/main" val="312281978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Fill-ins: signature</a:t>
            </a:r>
          </a:p>
        </p:txBody>
      </p:sp>
      <p:sp>
        <p:nvSpPr>
          <p:cNvPr id="4" name="Slide Number Placeholder 3"/>
          <p:cNvSpPr>
            <a:spLocks noGrp="1"/>
          </p:cNvSpPr>
          <p:nvPr>
            <p:ph type="sldNum" sz="quarter" idx="5"/>
          </p:nvPr>
        </p:nvSpPr>
        <p:spPr/>
        <p:txBody>
          <a:bodyPr/>
          <a:lstStyle/>
          <a:p>
            <a:fld id="{AA3FEED8-6986-4056-AE72-5BB55909D179}" type="slidenum">
              <a:rPr lang="en-US" smtClean="0"/>
              <a:t>58</a:t>
            </a:fld>
            <a:endParaRPr lang="en-US"/>
          </a:p>
        </p:txBody>
      </p:sp>
    </p:spTree>
    <p:extLst>
      <p:ext uri="{BB962C8B-B14F-4D97-AF65-F5344CB8AC3E}">
        <p14:creationId xmlns:p14="http://schemas.microsoft.com/office/powerpoint/2010/main" val="229455403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If there is a malicious signature in the ICMP packet, it is split between packets and may slip by host IDS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On 2</a:t>
            </a:r>
            <a:r>
              <a:rPr lang="en-US" baseline="30000" dirty="0"/>
              <a:t>nd</a:t>
            </a:r>
            <a:r>
              <a:rPr lang="en-US" dirty="0"/>
              <a:t> and 3</a:t>
            </a:r>
            <a:r>
              <a:rPr lang="en-US" baseline="30000" dirty="0"/>
              <a:t>rd</a:t>
            </a:r>
            <a:r>
              <a:rPr lang="en-US" dirty="0"/>
              <a:t> fragments, it is impossible to filter on type/code.  Only IP header holds protocol number associated with ICMP</a:t>
            </a:r>
          </a:p>
        </p:txBody>
      </p:sp>
      <p:sp>
        <p:nvSpPr>
          <p:cNvPr id="4" name="Slide Number Placeholder 3"/>
          <p:cNvSpPr>
            <a:spLocks noGrp="1"/>
          </p:cNvSpPr>
          <p:nvPr>
            <p:ph type="sldNum" sz="quarter" idx="5"/>
          </p:nvPr>
        </p:nvSpPr>
        <p:spPr/>
        <p:txBody>
          <a:bodyPr/>
          <a:lstStyle/>
          <a:p>
            <a:fld id="{AA3FEED8-6986-4056-AE72-5BB55909D179}" type="slidenum">
              <a:rPr lang="en-US" smtClean="0"/>
              <a:t>59</a:t>
            </a:fld>
            <a:endParaRPr lang="en-US"/>
          </a:p>
        </p:txBody>
      </p:sp>
    </p:spTree>
    <p:extLst>
      <p:ext uri="{BB962C8B-B14F-4D97-AF65-F5344CB8AC3E}">
        <p14:creationId xmlns:p14="http://schemas.microsoft.com/office/powerpoint/2010/main" val="113747280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Fill-ins: </a:t>
            </a:r>
          </a:p>
          <a:p>
            <a:pPr marL="628650" lvl="1" indent="-171450">
              <a:buFont typeface="Arial" panose="020B0604020202020204" pitchFamily="34" charset="0"/>
              <a:buChar char="•"/>
            </a:pPr>
            <a:r>
              <a:rPr lang="en-US" b="1" dirty="0"/>
              <a:t>No, by inspecting the protocol number of the IP header of the first fragment this fragment can be filtered</a:t>
            </a:r>
          </a:p>
          <a:p>
            <a:pPr marL="628650" lvl="1" indent="-171450">
              <a:buFont typeface="Arial" panose="020B0604020202020204" pitchFamily="34" charset="0"/>
              <a:buChar char="•"/>
            </a:pPr>
            <a:r>
              <a:rPr lang="en-US" b="1" dirty="0"/>
              <a:t>No, by inspecting the protocol number of the IP header of the 2</a:t>
            </a:r>
            <a:r>
              <a:rPr lang="en-US" b="1" baseline="30000" dirty="0"/>
              <a:t>nd</a:t>
            </a:r>
            <a:r>
              <a:rPr lang="en-US" b="1" dirty="0"/>
              <a:t> and 3rd fragments these fragments can be filtered</a:t>
            </a:r>
          </a:p>
          <a:p>
            <a:pPr marL="628650" lvl="1" indent="-171450">
              <a:buFont typeface="Arial" panose="020B0604020202020204" pitchFamily="34" charset="0"/>
              <a:buChar char="•"/>
            </a:pPr>
            <a:r>
              <a:rPr lang="en-US" b="1" dirty="0"/>
              <a:t>No, by inspecting the ICMP header information (Type/Code), this fragment can be filtered</a:t>
            </a:r>
          </a:p>
          <a:p>
            <a:pPr marL="628650" lvl="1" indent="-171450">
              <a:buFont typeface="Arial" panose="020B0604020202020204" pitchFamily="34" charset="0"/>
              <a:buChar char="•"/>
            </a:pPr>
            <a:r>
              <a:rPr lang="en-US" b="1" dirty="0"/>
              <a:t>Yes, there is no ICMP header information to inspect</a:t>
            </a:r>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60</a:t>
            </a:fld>
            <a:endParaRPr lang="en-US"/>
          </a:p>
        </p:txBody>
      </p:sp>
    </p:spTree>
    <p:extLst>
      <p:ext uri="{BB962C8B-B14F-4D97-AF65-F5344CB8AC3E}">
        <p14:creationId xmlns:p14="http://schemas.microsoft.com/office/powerpoint/2010/main" val="329227044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Fill-ins:</a:t>
            </a:r>
          </a:p>
          <a:p>
            <a:pPr marL="628650" lvl="1" indent="-171450">
              <a:buFont typeface="Arial" panose="020B0604020202020204" pitchFamily="34" charset="0"/>
              <a:buChar char="•"/>
            </a:pPr>
            <a:r>
              <a:rPr lang="en-US" b="1" dirty="0"/>
              <a:t>If the first fragment is filtered, there is no way to reassemble the original datagram and resources are wasted at reassembly host</a:t>
            </a:r>
          </a:p>
          <a:p>
            <a:pPr marL="628650" lvl="1" indent="-171450">
              <a:buFont typeface="Arial" panose="020B0604020202020204" pitchFamily="34" charset="0"/>
              <a:buChar char="•"/>
            </a:pPr>
            <a:r>
              <a:rPr lang="en-US" b="1" dirty="0"/>
              <a:t>If the first fragment is delayed, then blocking the 2</a:t>
            </a:r>
            <a:r>
              <a:rPr lang="en-US" b="1" baseline="30000" dirty="0"/>
              <a:t>nd</a:t>
            </a:r>
            <a:r>
              <a:rPr lang="en-US" b="1" dirty="0"/>
              <a:t> and 3</a:t>
            </a:r>
            <a:r>
              <a:rPr lang="en-US" b="1" baseline="30000" dirty="0"/>
              <a:t>rd</a:t>
            </a:r>
            <a:r>
              <a:rPr lang="en-US" b="1" dirty="0"/>
              <a:t> fragment unnecessarily prevents reassembly</a:t>
            </a:r>
          </a:p>
          <a:p>
            <a:pPr marL="628650" lvl="1" indent="-171450">
              <a:buFont typeface="Arial" panose="020B0604020202020204" pitchFamily="34" charset="0"/>
              <a:buChar char="•"/>
            </a:pPr>
            <a:r>
              <a:rPr lang="en-US" b="1" dirty="0"/>
              <a:t>Out of order delivery would require </a:t>
            </a:r>
            <a:r>
              <a:rPr lang="en-US" b="1" dirty="0" err="1"/>
              <a:t>statefulness</a:t>
            </a:r>
            <a:r>
              <a:rPr lang="en-US" b="1" dirty="0"/>
              <a:t>. The reassembly host would have to buffer 2</a:t>
            </a:r>
            <a:r>
              <a:rPr lang="en-US" b="1" baseline="30000" dirty="0"/>
              <a:t>nd</a:t>
            </a:r>
            <a:r>
              <a:rPr lang="en-US" b="1" dirty="0"/>
              <a:t> and 3</a:t>
            </a:r>
            <a:r>
              <a:rPr lang="en-US" b="1" baseline="30000" dirty="0"/>
              <a:t>rd</a:t>
            </a:r>
            <a:r>
              <a:rPr lang="en-US" b="1" dirty="0"/>
              <a:t> packet until arrival of 1</a:t>
            </a:r>
            <a:r>
              <a:rPr lang="en-US" b="1" baseline="30000" dirty="0"/>
              <a:t>st</a:t>
            </a:r>
            <a:r>
              <a:rPr lang="en-US" b="1" dirty="0"/>
              <a:t> packet, for example  </a:t>
            </a:r>
          </a:p>
        </p:txBody>
      </p:sp>
      <p:sp>
        <p:nvSpPr>
          <p:cNvPr id="4" name="Slide Number Placeholder 3"/>
          <p:cNvSpPr>
            <a:spLocks noGrp="1"/>
          </p:cNvSpPr>
          <p:nvPr>
            <p:ph type="sldNum" sz="quarter" idx="5"/>
          </p:nvPr>
        </p:nvSpPr>
        <p:spPr/>
        <p:txBody>
          <a:bodyPr/>
          <a:lstStyle/>
          <a:p>
            <a:fld id="{AA3FEED8-6986-4056-AE72-5BB55909D179}" type="slidenum">
              <a:rPr lang="en-US" smtClean="0"/>
              <a:t>61</a:t>
            </a:fld>
            <a:endParaRPr lang="en-US"/>
          </a:p>
        </p:txBody>
      </p:sp>
    </p:spTree>
    <p:extLst>
      <p:ext uri="{BB962C8B-B14F-4D97-AF65-F5344CB8AC3E}">
        <p14:creationId xmlns:p14="http://schemas.microsoft.com/office/powerpoint/2010/main" val="10856053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Fill-ins:</a:t>
            </a:r>
          </a:p>
          <a:p>
            <a:pPr marL="628650" lvl="1" indent="-171450">
              <a:buFont typeface="Arial" panose="020B0604020202020204" pitchFamily="34" charset="0"/>
              <a:buChar char="•"/>
            </a:pPr>
            <a:r>
              <a:rPr lang="en-US" b="1" dirty="0"/>
              <a:t>No, won’t see signature</a:t>
            </a:r>
          </a:p>
          <a:p>
            <a:pPr marL="628650" lvl="1" indent="-171450">
              <a:buFont typeface="Arial" panose="020B0604020202020204" pitchFamily="34" charset="0"/>
              <a:buChar char="•"/>
            </a:pPr>
            <a:r>
              <a:rPr lang="en-US" b="1" dirty="0"/>
              <a:t>Reassemble the original datagram and then inspect the intact payload</a:t>
            </a:r>
          </a:p>
          <a:p>
            <a:pPr marL="628650" lvl="1" indent="-171450">
              <a:buFont typeface="Arial" panose="020B0604020202020204" pitchFamily="34" charset="0"/>
              <a:buChar char="•"/>
            </a:pPr>
            <a:r>
              <a:rPr lang="en-US" b="1" dirty="0"/>
              <a:t>Send incomplete fragment sets (2</a:t>
            </a:r>
            <a:r>
              <a:rPr lang="en-US" b="1" baseline="30000" dirty="0"/>
              <a:t>nd</a:t>
            </a:r>
            <a:r>
              <a:rPr lang="en-US" b="1" dirty="0"/>
              <a:t> and 3</a:t>
            </a:r>
            <a:r>
              <a:rPr lang="en-US" b="1" baseline="30000" dirty="0"/>
              <a:t>rd</a:t>
            </a:r>
            <a:r>
              <a:rPr lang="en-US" b="1" dirty="0"/>
              <a:t>, but never send 1</a:t>
            </a:r>
            <a:r>
              <a:rPr lang="en-US" b="1" baseline="30000" dirty="0"/>
              <a:t>st</a:t>
            </a:r>
            <a:r>
              <a:rPr lang="en-US" b="1" baseline="0" dirty="0"/>
              <a:t>,</a:t>
            </a:r>
            <a:r>
              <a:rPr lang="en-US" b="1" baseline="30000" dirty="0"/>
              <a:t> </a:t>
            </a:r>
            <a:r>
              <a:rPr lang="en-US" b="1" baseline="0" dirty="0"/>
              <a:t>repeat</a:t>
            </a:r>
            <a:r>
              <a:rPr lang="en-US" b="1" dirty="0"/>
              <a:t>)</a:t>
            </a:r>
          </a:p>
          <a:p>
            <a:pPr marL="171450" indent="-171450">
              <a:buFont typeface="Arial" panose="020B0604020202020204" pitchFamily="34" charset="0"/>
              <a:buChar char="•"/>
            </a:pPr>
            <a:endParaRPr lang="en-US" b="1" dirty="0"/>
          </a:p>
        </p:txBody>
      </p:sp>
      <p:sp>
        <p:nvSpPr>
          <p:cNvPr id="4" name="Slide Number Placeholder 3"/>
          <p:cNvSpPr>
            <a:spLocks noGrp="1"/>
          </p:cNvSpPr>
          <p:nvPr>
            <p:ph type="sldNum" sz="quarter" idx="5"/>
          </p:nvPr>
        </p:nvSpPr>
        <p:spPr/>
        <p:txBody>
          <a:bodyPr/>
          <a:lstStyle/>
          <a:p>
            <a:fld id="{AA3FEED8-6986-4056-AE72-5BB55909D179}" type="slidenum">
              <a:rPr lang="en-US" smtClean="0"/>
              <a:t>62</a:t>
            </a:fld>
            <a:endParaRPr lang="en-US"/>
          </a:p>
        </p:txBody>
      </p:sp>
    </p:spTree>
    <p:extLst>
      <p:ext uri="{BB962C8B-B14F-4D97-AF65-F5344CB8AC3E}">
        <p14:creationId xmlns:p14="http://schemas.microsoft.com/office/powerpoint/2010/main" val="38829723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Fill-ins: </a:t>
            </a:r>
          </a:p>
          <a:p>
            <a:pPr marL="628650" lvl="1" indent="-171450">
              <a:buFont typeface="Arial" panose="020B0604020202020204" pitchFamily="34" charset="0"/>
              <a:buChar char="•"/>
            </a:pPr>
            <a:r>
              <a:rPr lang="en-US" b="1" dirty="0"/>
              <a:t>65535 bytes = 2^16 - 1</a:t>
            </a:r>
          </a:p>
          <a:p>
            <a:pPr marL="628650" lvl="1" indent="-171450">
              <a:buFont typeface="Arial" panose="020B0604020202020204" pitchFamily="34" charset="0"/>
              <a:buChar char="•"/>
            </a:pPr>
            <a:r>
              <a:rPr lang="en-US" b="1" dirty="0"/>
              <a:t>Attacker sends a large ping packet that requires fragmentation</a:t>
            </a:r>
          </a:p>
          <a:p>
            <a:pPr marL="628650" lvl="1" indent="-171450">
              <a:buFont typeface="Arial" panose="020B0604020202020204" pitchFamily="34" charset="0"/>
              <a:buChar char="•"/>
            </a:pPr>
            <a:r>
              <a:rPr lang="en-US" b="1" dirty="0"/>
              <a:t>Victim buffers fragments in order to reassemble original datagram</a:t>
            </a:r>
          </a:p>
          <a:p>
            <a:pPr marL="171450" indent="-171450">
              <a:buFont typeface="Arial" panose="020B0604020202020204" pitchFamily="34" charset="0"/>
              <a:buChar char="•"/>
            </a:pPr>
            <a:r>
              <a:rPr lang="en-US" dirty="0"/>
              <a:t>Ping of death</a:t>
            </a:r>
          </a:p>
          <a:p>
            <a:pPr marL="171450" indent="-171450">
              <a:buFont typeface="Arial" panose="020B0604020202020204" pitchFamily="34" charset="0"/>
              <a:buChar char="•"/>
            </a:pPr>
            <a:r>
              <a:rPr lang="en-US" dirty="0"/>
              <a:t>As a countermeasure </a:t>
            </a:r>
            <a:r>
              <a:rPr lang="en-US" b="0" i="0" dirty="0">
                <a:solidFill>
                  <a:srgbClr val="232629"/>
                </a:solidFill>
                <a:effectLst/>
                <a:latin typeface="-apple-system"/>
              </a:rPr>
              <a:t>most operating systems limits its max ping size</a:t>
            </a:r>
            <a:endParaRPr lang="en-US" dirty="0"/>
          </a:p>
          <a:p>
            <a:pPr marL="171450" indent="-171450">
              <a:buFont typeface="Arial" panose="020B0604020202020204" pitchFamily="34" charset="0"/>
              <a:buChar char="•"/>
            </a:pPr>
            <a:r>
              <a:rPr lang="en-US" dirty="0"/>
              <a:t>ping –l size</a:t>
            </a:r>
          </a:p>
          <a:p>
            <a:pPr marL="171450" indent="-171450">
              <a:buFont typeface="Arial" panose="020B0604020202020204" pitchFamily="34" charset="0"/>
              <a:buChar char="•"/>
            </a:pPr>
            <a:r>
              <a:rPr lang="en-US" dirty="0"/>
              <a:t>Use this option to set the size, in bytes, of the echo request packet from 32 to 65,527. </a:t>
            </a:r>
          </a:p>
          <a:p>
            <a:pPr marL="171450" indent="-171450">
              <a:buFont typeface="Arial" panose="020B0604020202020204" pitchFamily="34" charset="0"/>
              <a:buChar char="•"/>
            </a:pPr>
            <a:r>
              <a:rPr lang="en-US" dirty="0"/>
              <a:t>The ping command will send a 32-byte echo request if you don't use the -l option.</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frag – convention for displaying fragmented output</a:t>
            </a:r>
          </a:p>
          <a:p>
            <a:pPr marL="171450" indent="-171450">
              <a:buFont typeface="Arial" panose="020B0604020202020204" pitchFamily="34" charset="0"/>
              <a:buChar char="•"/>
            </a:pPr>
            <a:r>
              <a:rPr lang="en-US" dirty="0"/>
              <a:t>Followed by fragment ID</a:t>
            </a:r>
          </a:p>
          <a:p>
            <a:pPr marL="171450" indent="-171450">
              <a:buFont typeface="Arial" panose="020B0604020202020204" pitchFamily="34" charset="0"/>
              <a:buChar char="•"/>
            </a:pPr>
            <a:r>
              <a:rPr lang="en-US" dirty="0"/>
              <a:t>Followed by colon, then length of current fragment</a:t>
            </a:r>
          </a:p>
          <a:p>
            <a:pPr marL="171450" indent="-171450">
              <a:buFont typeface="Arial" panose="020B0604020202020204" pitchFamily="34" charset="0"/>
              <a:buChar char="•"/>
            </a:pPr>
            <a:r>
              <a:rPr lang="en-US" dirty="0"/>
              <a:t>Followed by @, then offset</a:t>
            </a:r>
          </a:p>
          <a:p>
            <a:pPr marL="171450" indent="-171450">
              <a:buFont typeface="Arial" panose="020B0604020202020204" pitchFamily="34" charset="0"/>
              <a:buChar char="•"/>
            </a:pPr>
            <a:r>
              <a:rPr lang="en-US" dirty="0"/>
              <a:t>+ indicates that the MF is set</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When fragmentation is performed, each IP fragment needs to carry information about which part of the original IP packet it contains. This information is kept in the Fragment Offset field, in the IP header. The field is 13 bits long, and contains the offset of the data in the current IP fragment, in the original IP packet. The offset is given in units of 8 bytes. This allows a maximum offset of 65,528 ((213-1)*8). Then when adding 20 bytes of IP header, the maximum will be 65,548 bytes, which exceeds the maximum frame size. This means that an IP fragment with the maximum offset should have data no larger than 7 bytes, or else it would exceed the limit of the maximum packet length. A malicious user can send an IP fragment with the maximum offset and with much more data than 8 bytes (as large as the physical layer allows it to be).</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When the receiver assembles all IP fragments, it will end up with an IP packet which is larger than 65,535 bytes. This may possibly overflow memory buffers which the receiver allocated for the packet, and can cause various problems.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64</a:t>
            </a:fld>
            <a:endParaRPr lang="en-US"/>
          </a:p>
        </p:txBody>
      </p:sp>
    </p:spTree>
    <p:extLst>
      <p:ext uri="{BB962C8B-B14F-4D97-AF65-F5344CB8AC3E}">
        <p14:creationId xmlns:p14="http://schemas.microsoft.com/office/powerpoint/2010/main" val="286933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i="0" dirty="0">
                <a:solidFill>
                  <a:srgbClr val="222222"/>
                </a:solidFill>
                <a:effectLst/>
                <a:latin typeface="Arial" panose="020B0604020202020204" pitchFamily="34" charset="0"/>
              </a:rPr>
              <a:t>Fill-ins: up to nine addresses.</a:t>
            </a:r>
            <a:endParaRPr lang="en-US" b="1" dirty="0"/>
          </a:p>
        </p:txBody>
      </p:sp>
      <p:sp>
        <p:nvSpPr>
          <p:cNvPr id="4" name="Slide Number Placeholder 3"/>
          <p:cNvSpPr>
            <a:spLocks noGrp="1"/>
          </p:cNvSpPr>
          <p:nvPr>
            <p:ph type="sldNum" sz="quarter" idx="5"/>
          </p:nvPr>
        </p:nvSpPr>
        <p:spPr/>
        <p:txBody>
          <a:bodyPr/>
          <a:lstStyle/>
          <a:p>
            <a:fld id="{AA3FEED8-6986-4056-AE72-5BB55909D179}" type="slidenum">
              <a:rPr lang="en-US" smtClean="0"/>
              <a:t>11</a:t>
            </a:fld>
            <a:endParaRPr lang="en-US"/>
          </a:p>
        </p:txBody>
      </p:sp>
    </p:spTree>
    <p:extLst>
      <p:ext uri="{BB962C8B-B14F-4D97-AF65-F5344CB8AC3E}">
        <p14:creationId xmlns:p14="http://schemas.microsoft.com/office/powerpoint/2010/main" val="369361823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Fill-ins: Teardrop attack</a:t>
            </a:r>
          </a:p>
          <a:p>
            <a:pPr marL="171450" indent="-171450">
              <a:buFont typeface="Arial" panose="020B0604020202020204" pitchFamily="34" charset="0"/>
              <a:buChar char="•"/>
            </a:pPr>
            <a:r>
              <a:rPr lang="en-US" b="0" dirty="0"/>
              <a:t>Fragment sent with fragment ID: 242, length 242 Bytes, and FO of 36 x 8 Bytes</a:t>
            </a:r>
          </a:p>
          <a:p>
            <a:pPr marL="171450" indent="-171450">
              <a:buFont typeface="Arial" panose="020B0604020202020204" pitchFamily="34" charset="0"/>
              <a:buChar char="•"/>
            </a:pPr>
            <a:r>
              <a:rPr lang="en-US" b="0" dirty="0"/>
              <a:t>Another fragment sent with same fragment ID, length of 4 bytes with FO of 24 x 8 Bytes</a:t>
            </a:r>
          </a:p>
          <a:p>
            <a:pPr marL="171450" indent="-171450">
              <a:buFont typeface="Arial" panose="020B0604020202020204" pitchFamily="34" charset="0"/>
              <a:buChar char="•"/>
            </a:pPr>
            <a:r>
              <a:rPr lang="en-US" b="0" dirty="0"/>
              <a:t>These fragments overlap, see FOs</a:t>
            </a:r>
          </a:p>
          <a:p>
            <a:pPr marL="171450" indent="-171450">
              <a:buFont typeface="Arial" panose="020B0604020202020204" pitchFamily="34" charset="0"/>
              <a:buChar char="•"/>
            </a:pPr>
            <a:r>
              <a:rPr lang="en-US" b="0" dirty="0"/>
              <a:t>In a teardrop attack, the attacker sends an intentionally fragmented packet to a target device.</a:t>
            </a:r>
          </a:p>
          <a:p>
            <a:pPr marL="171450" indent="-171450">
              <a:buFont typeface="Arial" panose="020B0604020202020204" pitchFamily="34" charset="0"/>
              <a:buChar char="•"/>
            </a:pPr>
            <a:r>
              <a:rPr lang="en-US" dirty="0"/>
              <a:t>Attacker sends another fragmented packet that overlaps with the target device </a:t>
            </a:r>
          </a:p>
          <a:p>
            <a:pPr marL="171450" indent="-171450">
              <a:buFont typeface="Arial" panose="020B0604020202020204" pitchFamily="34" charset="0"/>
              <a:buChar char="•"/>
            </a:pPr>
            <a:r>
              <a:rPr lang="en-US" dirty="0"/>
              <a:t>Since the packets overlap, an error occurs when the device tries to reassemble the packet. </a:t>
            </a:r>
          </a:p>
          <a:p>
            <a:pPr marL="171450" indent="-171450">
              <a:buFont typeface="Arial" panose="020B0604020202020204" pitchFamily="34" charset="0"/>
              <a:buChar char="•"/>
            </a:pPr>
            <a:r>
              <a:rPr lang="en-US" dirty="0"/>
              <a:t>The attack takes advantage of that error to cause a fatal crash in the operating system or application that handles the packet.</a:t>
            </a:r>
          </a:p>
          <a:p>
            <a:pPr marL="171450" indent="-171450">
              <a:buFont typeface="Arial" panose="020B0604020202020204" pitchFamily="34" charset="0"/>
              <a:buChar char="•"/>
            </a:pPr>
            <a:r>
              <a:rPr lang="en-US" dirty="0"/>
              <a:t>Target expects to receive fragments with payload bytes that are contiguous, not overlapping</a:t>
            </a:r>
          </a:p>
        </p:txBody>
      </p:sp>
      <p:sp>
        <p:nvSpPr>
          <p:cNvPr id="4" name="Slide Number Placeholder 3"/>
          <p:cNvSpPr>
            <a:spLocks noGrp="1"/>
          </p:cNvSpPr>
          <p:nvPr>
            <p:ph type="sldNum" sz="quarter" idx="5"/>
          </p:nvPr>
        </p:nvSpPr>
        <p:spPr/>
        <p:txBody>
          <a:bodyPr/>
          <a:lstStyle/>
          <a:p>
            <a:fld id="{AA3FEED8-6986-4056-AE72-5BB55909D179}" type="slidenum">
              <a:rPr lang="en-US" smtClean="0"/>
              <a:t>65</a:t>
            </a:fld>
            <a:endParaRPr lang="en-US"/>
          </a:p>
        </p:txBody>
      </p:sp>
    </p:spTree>
    <p:extLst>
      <p:ext uri="{BB962C8B-B14F-4D97-AF65-F5344CB8AC3E}">
        <p14:creationId xmlns:p14="http://schemas.microsoft.com/office/powerpoint/2010/main" val="26272312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66</a:t>
            </a:fld>
            <a:endParaRPr lang="en-US"/>
          </a:p>
        </p:txBody>
      </p:sp>
    </p:spTree>
    <p:extLst>
      <p:ext uri="{BB962C8B-B14F-4D97-AF65-F5344CB8AC3E}">
        <p14:creationId xmlns:p14="http://schemas.microsoft.com/office/powerpoint/2010/main" val="276408494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67</a:t>
            </a:fld>
            <a:endParaRPr lang="en-US"/>
          </a:p>
        </p:txBody>
      </p:sp>
    </p:spTree>
    <p:extLst>
      <p:ext uri="{BB962C8B-B14F-4D97-AF65-F5344CB8AC3E}">
        <p14:creationId xmlns:p14="http://schemas.microsoft.com/office/powerpoint/2010/main" val="384751742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Smurf Attack: </a:t>
            </a:r>
            <a:r>
              <a:rPr lang="en-US" sz="1200" b="0" i="0" u="none" strike="noStrike" baseline="0" dirty="0">
                <a:solidFill>
                  <a:srgbClr val="333333"/>
                </a:solidFill>
                <a:latin typeface="Arial" panose="020B0604020202020204" pitchFamily="34" charset="0"/>
                <a:cs typeface="Arial" panose="020B0604020202020204" pitchFamily="34" charset="0"/>
              </a:rPr>
              <a:t>ICMP's capability to send traffic to the broadcast address. Many hosts can listen and respond to a single ICMP echo request sent to a broadcast address. This capability is used to execute a denial-of-service attack against a hapless target host or network.</a:t>
            </a:r>
          </a:p>
          <a:p>
            <a:pPr marL="628650" lvl="1" indent="-171450">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First, a malicious host must craft an ICMP echo request with a spoofed source IP to a broadcast address of an intermediate network.</a:t>
            </a:r>
          </a:p>
          <a:p>
            <a:pPr marL="628650" lvl="1" indent="-171450">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The spoofed source IP chosen is that of the victim target host/network.</a:t>
            </a:r>
          </a:p>
          <a:p>
            <a:pPr marL="628650" lvl="1" indent="-171450">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Next, the intermediate site must allow broadcast activity into the network.</a:t>
            </a:r>
          </a:p>
          <a:p>
            <a:pPr marL="628650" lvl="1" indent="-171450">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If it does, the ICMP echo request is sent to all hosts on the given subnet to which the broadcast was sent.</a:t>
            </a:r>
          </a:p>
          <a:p>
            <a:pPr marL="628650" lvl="1" indent="-171450">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Finally, all the live hosts in the intermediate network that respond send an ICMP echo reply to what they believe to be the sender, or the victim host.</a:t>
            </a:r>
          </a:p>
          <a:p>
            <a:pPr marL="628650" lvl="1" indent="-171450">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The victim host or network on which it resides can become choked with all the activity and can suffer a degradation or denial-of-service attack</a:t>
            </a:r>
          </a:p>
          <a:p>
            <a:pPr marL="628650" lvl="1" indent="-171450">
              <a:buFont typeface="Arial" panose="020B0604020202020204" pitchFamily="34" charset="0"/>
              <a:buChar char="•"/>
            </a:pPr>
            <a:endParaRPr lang="en-US" sz="1200" b="0" i="0" u="none" strike="noStrike" baseline="0" dirty="0">
              <a:solidFill>
                <a:srgbClr val="333333"/>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The </a:t>
            </a:r>
            <a:r>
              <a:rPr lang="en-US" sz="1200" b="0" i="1" u="none" strike="noStrike" baseline="0" dirty="0">
                <a:solidFill>
                  <a:srgbClr val="333333"/>
                </a:solidFill>
                <a:latin typeface="Arial" panose="020B0604020202020204" pitchFamily="34" charset="0"/>
                <a:cs typeface="Arial" panose="020B0604020202020204" pitchFamily="34" charset="0"/>
              </a:rPr>
              <a:t>Tribe Flood Network </a:t>
            </a:r>
            <a:r>
              <a:rPr lang="en-US" sz="1200" b="0" i="0" u="none" strike="noStrike" baseline="0" dirty="0">
                <a:solidFill>
                  <a:srgbClr val="333333"/>
                </a:solidFill>
                <a:latin typeface="Arial" panose="020B0604020202020204" pitchFamily="34" charset="0"/>
                <a:cs typeface="Arial" panose="020B0604020202020204" pitchFamily="34" charset="0"/>
              </a:rPr>
              <a:t>(TFN): TFN attack is another denial-of-service attack that uses ICMP for communication.</a:t>
            </a:r>
          </a:p>
          <a:p>
            <a:pPr marL="285750" indent="-285750" algn="l">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Unlike the Smurf attack, which originates from one source and uses one intermediate network as an amplification point, the TFN attack enlists the help of many distributed hosts, known as daemon or zombie hosts.</a:t>
            </a:r>
          </a:p>
          <a:p>
            <a:pPr marL="285750" indent="-285750" algn="l">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Hence, the </a:t>
            </a:r>
            <a:r>
              <a:rPr lang="en-US" sz="1200" b="0" i="1" u="none" strike="noStrike" baseline="0" dirty="0">
                <a:solidFill>
                  <a:srgbClr val="333333"/>
                </a:solidFill>
                <a:latin typeface="Arial" panose="020B0604020202020204" pitchFamily="34" charset="0"/>
                <a:cs typeface="Arial" panose="020B0604020202020204" pitchFamily="34" charset="0"/>
              </a:rPr>
              <a:t>term distributed denial of service </a:t>
            </a:r>
            <a:r>
              <a:rPr lang="en-US" sz="1200" b="0" i="0" u="none" strike="noStrike" baseline="0" dirty="0">
                <a:solidFill>
                  <a:srgbClr val="333333"/>
                </a:solidFill>
                <a:latin typeface="Arial" panose="020B0604020202020204" pitchFamily="34" charset="0"/>
                <a:cs typeface="Arial" panose="020B0604020202020204" pitchFamily="34" charset="0"/>
              </a:rPr>
              <a:t>(DDoS) is a more accurate description of the use of dispersed hosts to participate in an attack.</a:t>
            </a:r>
          </a:p>
          <a:p>
            <a:pPr marL="285750" indent="-285750" algn="l">
              <a:buFont typeface="Arial" panose="020B0604020202020204" pitchFamily="34" charset="0"/>
              <a:buChar char="•"/>
            </a:pPr>
            <a:endParaRPr lang="en-US" sz="1200" b="0" i="0" u="none" strike="noStrike" baseline="0" dirty="0">
              <a:solidFill>
                <a:srgbClr val="333333"/>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This attack requires a TFN master host and daemon hosts to be established.</a:t>
            </a:r>
          </a:p>
          <a:p>
            <a:pPr marL="285750" indent="-285750" algn="l">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These are typically compromised hosts on which TFN was installed.</a:t>
            </a:r>
          </a:p>
          <a:p>
            <a:pPr marL="285750" indent="-285750" algn="l">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The master TFN host then instructs the daemon hosts to attack a victim host, perhaps simultaneously.</a:t>
            </a:r>
          </a:p>
          <a:p>
            <a:pPr marL="285750" indent="-285750" algn="l">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The communication between the master and daemon host is done using the ICMP echo reply.</a:t>
            </a:r>
          </a:p>
          <a:p>
            <a:pPr marL="285750" indent="-285750" algn="l">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The daemons can send the target host a UDP flood, a TCP SYN flood, an ICMP echo request flood, or a Smurf</a:t>
            </a:r>
          </a:p>
          <a:p>
            <a:pPr marL="285750" indent="-285750" algn="l">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attack.</a:t>
            </a:r>
          </a:p>
          <a:p>
            <a:pPr marL="285750" indent="-285750" algn="l">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The master instructs the daemon what to do by sending commands in the ICMP echo reply.</a:t>
            </a:r>
          </a:p>
          <a:p>
            <a:pPr marL="285750" indent="-285750" algn="l">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The ICMP identification number field in the ICMP header of the ICMP echo reply is used to direct the daemons of the action to take.</a:t>
            </a:r>
          </a:p>
          <a:p>
            <a:pPr marL="285750" indent="-285750" algn="l">
              <a:buFont typeface="Arial" panose="020B0604020202020204" pitchFamily="34" charset="0"/>
              <a:buChar char="•"/>
            </a:pPr>
            <a:r>
              <a:rPr lang="en-US" sz="1200" b="0" i="0" u="none" strike="noStrike" baseline="0" dirty="0">
                <a:solidFill>
                  <a:srgbClr val="333333"/>
                </a:solidFill>
                <a:latin typeface="Arial" panose="020B0604020202020204" pitchFamily="34" charset="0"/>
                <a:cs typeface="Arial" panose="020B0604020202020204" pitchFamily="34" charset="0"/>
              </a:rPr>
              <a:t>The data portion of the ICMP echo reply is used to send arguments.</a:t>
            </a: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AA3FEED8-6986-4056-AE72-5BB55909D179}" type="slidenum">
              <a:rPr lang="en-US" smtClean="0"/>
              <a:t>68</a:t>
            </a:fld>
            <a:endParaRPr lang="en-US"/>
          </a:p>
        </p:txBody>
      </p:sp>
    </p:spTree>
    <p:extLst>
      <p:ext uri="{BB962C8B-B14F-4D97-AF65-F5344CB8AC3E}">
        <p14:creationId xmlns:p14="http://schemas.microsoft.com/office/powerpoint/2010/main" val="2223680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14</a:t>
            </a:fld>
            <a:endParaRPr lang="en-US"/>
          </a:p>
        </p:txBody>
      </p:sp>
    </p:spTree>
    <p:extLst>
      <p:ext uri="{BB962C8B-B14F-4D97-AF65-F5344CB8AC3E}">
        <p14:creationId xmlns:p14="http://schemas.microsoft.com/office/powerpoint/2010/main" val="3222847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i="1" dirty="0">
                <a:solidFill>
                  <a:srgbClr val="000000"/>
                </a:solidFill>
                <a:effectLst/>
                <a:latin typeface="equity-text-b"/>
              </a:rPr>
              <a:t>U</a:t>
            </a:r>
            <a:r>
              <a:rPr lang="en-US" b="0" i="1" dirty="0">
                <a:solidFill>
                  <a:srgbClr val="000000"/>
                </a:solidFill>
                <a:effectLst/>
                <a:latin typeface="equity-text-b"/>
              </a:rPr>
              <a:t>nskilled </a:t>
            </a:r>
            <a:r>
              <a:rPr lang="en-US" b="1" i="1" dirty="0">
                <a:solidFill>
                  <a:srgbClr val="000000"/>
                </a:solidFill>
                <a:effectLst/>
                <a:latin typeface="equity-text-b"/>
              </a:rPr>
              <a:t>A</a:t>
            </a:r>
            <a:r>
              <a:rPr lang="en-US" b="0" i="1" dirty="0">
                <a:solidFill>
                  <a:srgbClr val="000000"/>
                </a:solidFill>
                <a:effectLst/>
                <a:latin typeface="equity-text-b"/>
              </a:rPr>
              <a:t>ttackers </a:t>
            </a:r>
            <a:r>
              <a:rPr lang="en-US" b="1" i="1" dirty="0">
                <a:solidFill>
                  <a:srgbClr val="000000"/>
                </a:solidFill>
                <a:effectLst/>
                <a:latin typeface="equity-text-b"/>
              </a:rPr>
              <a:t>P</a:t>
            </a:r>
            <a:r>
              <a:rPr lang="en-US" b="0" i="1" dirty="0">
                <a:solidFill>
                  <a:srgbClr val="000000"/>
                </a:solidFill>
                <a:effectLst/>
                <a:latin typeface="equity-text-b"/>
              </a:rPr>
              <a:t>ester </a:t>
            </a:r>
            <a:r>
              <a:rPr lang="en-US" b="1" i="1" dirty="0">
                <a:solidFill>
                  <a:srgbClr val="000000"/>
                </a:solidFill>
                <a:effectLst/>
                <a:latin typeface="equity-text-b"/>
              </a:rPr>
              <a:t>R</a:t>
            </a:r>
            <a:r>
              <a:rPr lang="en-US" b="0" i="1" dirty="0">
                <a:solidFill>
                  <a:srgbClr val="000000"/>
                </a:solidFill>
                <a:effectLst/>
                <a:latin typeface="equity-text-b"/>
              </a:rPr>
              <a:t>eal </a:t>
            </a:r>
            <a:r>
              <a:rPr lang="en-US" b="1" i="1" dirty="0">
                <a:solidFill>
                  <a:srgbClr val="000000"/>
                </a:solidFill>
                <a:effectLst/>
                <a:latin typeface="equity-text-b"/>
              </a:rPr>
              <a:t>S</a:t>
            </a:r>
            <a:r>
              <a:rPr lang="en-US" b="0" i="1" dirty="0">
                <a:solidFill>
                  <a:srgbClr val="000000"/>
                </a:solidFill>
                <a:effectLst/>
                <a:latin typeface="equity-text-b"/>
              </a:rPr>
              <a:t>ecurity </a:t>
            </a:r>
            <a:r>
              <a:rPr lang="en-US" b="1" i="1" dirty="0">
                <a:solidFill>
                  <a:srgbClr val="000000"/>
                </a:solidFill>
                <a:effectLst/>
                <a:latin typeface="equity-text-b"/>
              </a:rPr>
              <a:t>F</a:t>
            </a:r>
            <a:r>
              <a:rPr lang="en-US" b="0" i="1" dirty="0">
                <a:solidFill>
                  <a:srgbClr val="000000"/>
                </a:solidFill>
                <a:effectLst/>
                <a:latin typeface="equity-text-b"/>
              </a:rPr>
              <a:t>olks</a:t>
            </a:r>
            <a:endParaRPr lang="en-US" dirty="0"/>
          </a:p>
          <a:p>
            <a:pPr marL="171450" indent="-171450">
              <a:buFont typeface="Arial" panose="020B0604020202020204" pitchFamily="34" charset="0"/>
              <a:buChar char="•"/>
            </a:pPr>
            <a:r>
              <a:rPr lang="en-US" dirty="0"/>
              <a:t>PSH – </a:t>
            </a:r>
            <a:r>
              <a:rPr lang="en-US" b="0" i="0" dirty="0">
                <a:solidFill>
                  <a:srgbClr val="333333"/>
                </a:solidFill>
                <a:effectLst/>
                <a:latin typeface="Helvetica Neue"/>
              </a:rPr>
              <a:t>real-time applications which require that data be transmitted as quickly as possible. Consider what would happen to a Telnet session, for instance, if TCP waited until there was enough data to fill a packet before it would send one: You would have to type over a thousand characters before the first packet would make it to the remote device.</a:t>
            </a:r>
          </a:p>
          <a:p>
            <a:pPr marL="628650" lvl="1" indent="-171450">
              <a:buFont typeface="Arial" panose="020B0604020202020204" pitchFamily="34" charset="0"/>
              <a:buChar char="•"/>
            </a:pPr>
            <a:r>
              <a:rPr lang="en-US" b="0" i="0" dirty="0">
                <a:solidFill>
                  <a:srgbClr val="333333"/>
                </a:solidFill>
                <a:effectLst/>
                <a:latin typeface="Helvetica Neue"/>
              </a:rPr>
              <a:t>Telnet (short for "teletype network") is a client/server application protocol that provides access to virtual terminals of remote systems on local area networks or the Internet.</a:t>
            </a:r>
          </a:p>
          <a:p>
            <a:pPr marL="171450" indent="-171450">
              <a:buFont typeface="Arial" panose="020B0604020202020204" pitchFamily="34" charset="0"/>
              <a:buChar char="•"/>
            </a:pPr>
            <a:r>
              <a:rPr lang="en-US" dirty="0"/>
              <a:t>URG – inform a receiving station that certain data within a segment is urgent and should be prioritized. The pointer indicates how much of the data in a segment, counting from the first byte, is urgent.</a:t>
            </a:r>
          </a:p>
          <a:p>
            <a:pPr marL="628650" lvl="1" indent="-171450">
              <a:buFont typeface="Arial" panose="020B0604020202020204" pitchFamily="34" charset="0"/>
              <a:buChar char="•"/>
            </a:pPr>
            <a:r>
              <a:rPr lang="en-US" dirty="0"/>
              <a:t>The most common example of this is when it is necessary to interrupt an application's data transfer. Suppose we have an application that sends large files in both directions between two devices. The user of the application realizes that the wrong file is being transferred. When he or she tells the application to stop the file being sent, we want this to be communicated to the other end of the TCP connection immediately. We don't want the “abort” command to just be placed at the end of the line after the file we are trying to send!</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Article explaining PSH and URG (https://packetlife.net/blog/2011/mar/2/tcp-flags-psh-and-urg/)</a:t>
            </a:r>
          </a:p>
          <a:p>
            <a:pPr marL="171450" indent="-171450">
              <a:buFont typeface="Arial" panose="020B0604020202020204" pitchFamily="34" charset="0"/>
              <a:buChar char="•"/>
            </a:pPr>
            <a:r>
              <a:rPr lang="en-US" dirty="0"/>
              <a:t>Article discussion urgent notification re: TELNET: https://datatracker.ietf.org/doc/html/rfc854</a:t>
            </a:r>
          </a:p>
        </p:txBody>
      </p:sp>
      <p:sp>
        <p:nvSpPr>
          <p:cNvPr id="4" name="Slide Number Placeholder 3"/>
          <p:cNvSpPr>
            <a:spLocks noGrp="1"/>
          </p:cNvSpPr>
          <p:nvPr>
            <p:ph type="sldNum" sz="quarter" idx="5"/>
          </p:nvPr>
        </p:nvSpPr>
        <p:spPr/>
        <p:txBody>
          <a:bodyPr/>
          <a:lstStyle/>
          <a:p>
            <a:fld id="{AA3FEED8-6986-4056-AE72-5BB55909D179}" type="slidenum">
              <a:rPr lang="en-US" smtClean="0"/>
              <a:t>15</a:t>
            </a:fld>
            <a:endParaRPr lang="en-US"/>
          </a:p>
        </p:txBody>
      </p:sp>
    </p:spTree>
    <p:extLst>
      <p:ext uri="{BB962C8B-B14F-4D97-AF65-F5344CB8AC3E}">
        <p14:creationId xmlns:p14="http://schemas.microsoft.com/office/powerpoint/2010/main" val="1643139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Length = This field specifies the length in bytes of the UDP header and UDP data. </a:t>
            </a:r>
          </a:p>
        </p:txBody>
      </p:sp>
      <p:sp>
        <p:nvSpPr>
          <p:cNvPr id="4" name="Slide Number Placeholder 3"/>
          <p:cNvSpPr>
            <a:spLocks noGrp="1"/>
          </p:cNvSpPr>
          <p:nvPr>
            <p:ph type="sldNum" sz="quarter" idx="5"/>
          </p:nvPr>
        </p:nvSpPr>
        <p:spPr/>
        <p:txBody>
          <a:bodyPr/>
          <a:lstStyle/>
          <a:p>
            <a:fld id="{AA3FEED8-6986-4056-AE72-5BB55909D179}" type="slidenum">
              <a:rPr lang="en-US" smtClean="0"/>
              <a:t>16</a:t>
            </a:fld>
            <a:endParaRPr lang="en-US"/>
          </a:p>
        </p:txBody>
      </p:sp>
    </p:spTree>
    <p:extLst>
      <p:ext uri="{BB962C8B-B14F-4D97-AF65-F5344CB8AC3E}">
        <p14:creationId xmlns:p14="http://schemas.microsoft.com/office/powerpoint/2010/main" val="3658826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Internet Control Message Protocol (ICMP) Parameters (iana.org)</a:t>
            </a:r>
            <a:endParaRPr lang="en-US" dirty="0"/>
          </a:p>
        </p:txBody>
      </p:sp>
      <p:sp>
        <p:nvSpPr>
          <p:cNvPr id="4" name="Slide Number Placeholder 3"/>
          <p:cNvSpPr>
            <a:spLocks noGrp="1"/>
          </p:cNvSpPr>
          <p:nvPr>
            <p:ph type="sldNum" sz="quarter" idx="5"/>
          </p:nvPr>
        </p:nvSpPr>
        <p:spPr/>
        <p:txBody>
          <a:bodyPr/>
          <a:lstStyle/>
          <a:p>
            <a:fld id="{AA3FEED8-6986-4056-AE72-5BB55909D179}" type="slidenum">
              <a:rPr lang="en-US" smtClean="0"/>
              <a:t>17</a:t>
            </a:fld>
            <a:endParaRPr lang="en-US"/>
          </a:p>
        </p:txBody>
      </p:sp>
    </p:spTree>
    <p:extLst>
      <p:ext uri="{BB962C8B-B14F-4D97-AF65-F5344CB8AC3E}">
        <p14:creationId xmlns:p14="http://schemas.microsoft.com/office/powerpoint/2010/main" val="622335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75B3A-09DA-4E48-B0F9-D6678F8F7E73}"/>
              </a:ext>
            </a:extLst>
          </p:cNvPr>
          <p:cNvSpPr>
            <a:spLocks noGrp="1"/>
          </p:cNvSpPr>
          <p:nvPr>
            <p:ph type="ctrTitle"/>
          </p:nvPr>
        </p:nvSpPr>
        <p:spPr>
          <a:xfrm>
            <a:off x="1257300" y="1272011"/>
            <a:ext cx="7543800" cy="2705947"/>
          </a:xfrm>
        </p:spPr>
        <p:txBody>
          <a:bodyPr anchor="b"/>
          <a:lstStyle>
            <a:lvl1pPr algn="ctr">
              <a:defRPr sz="495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B8B9DA7-A8AC-4485-B673-A60F686E244E}"/>
              </a:ext>
            </a:extLst>
          </p:cNvPr>
          <p:cNvSpPr>
            <a:spLocks noGrp="1"/>
          </p:cNvSpPr>
          <p:nvPr>
            <p:ph type="subTitle" idx="1"/>
          </p:nvPr>
        </p:nvSpPr>
        <p:spPr>
          <a:xfrm>
            <a:off x="1257300" y="4082310"/>
            <a:ext cx="7543800" cy="1876530"/>
          </a:xfrm>
        </p:spPr>
        <p:txBody>
          <a:bodyPr/>
          <a:lstStyle>
            <a:lvl1pPr marL="0" indent="0" algn="ctr">
              <a:buNone/>
              <a:defRPr sz="1980"/>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en-US"/>
              <a:t>Click to edit Master subtitle style</a:t>
            </a:r>
          </a:p>
        </p:txBody>
      </p:sp>
      <p:sp>
        <p:nvSpPr>
          <p:cNvPr id="4" name="Date Placeholder 3">
            <a:extLst>
              <a:ext uri="{FF2B5EF4-FFF2-40B4-BE49-F238E27FC236}">
                <a16:creationId xmlns:a16="http://schemas.microsoft.com/office/drawing/2014/main" id="{FACD5055-6340-4C04-BC42-7EBBF17A436B}"/>
              </a:ext>
            </a:extLst>
          </p:cNvPr>
          <p:cNvSpPr>
            <a:spLocks noGrp="1"/>
          </p:cNvSpPr>
          <p:nvPr>
            <p:ph type="dt" sz="half" idx="10"/>
          </p:nvPr>
        </p:nvSpPr>
        <p:spPr/>
        <p:txBody>
          <a:bodyPr/>
          <a:lstStyle/>
          <a:p>
            <a:fld id="{B8946292-3EB5-447A-A5E6-AA57923C5EE5}" type="datetime1">
              <a:rPr lang="en-US" smtClean="0"/>
              <a:t>9/11/2023</a:t>
            </a:fld>
            <a:endParaRPr lang="en-US"/>
          </a:p>
        </p:txBody>
      </p:sp>
      <p:sp>
        <p:nvSpPr>
          <p:cNvPr id="5" name="Footer Placeholder 4">
            <a:extLst>
              <a:ext uri="{FF2B5EF4-FFF2-40B4-BE49-F238E27FC236}">
                <a16:creationId xmlns:a16="http://schemas.microsoft.com/office/drawing/2014/main" id="{3C56A379-00CC-4C64-BB4C-973EDBE161E0}"/>
              </a:ext>
            </a:extLst>
          </p:cNvPr>
          <p:cNvSpPr>
            <a:spLocks noGrp="1"/>
          </p:cNvSpPr>
          <p:nvPr>
            <p:ph type="ftr" sz="quarter" idx="11"/>
          </p:nvPr>
        </p:nvSpPr>
        <p:spPr/>
        <p:txBody>
          <a:bodyPr/>
          <a:lstStyle/>
          <a:p>
            <a:pPr marL="12700">
              <a:lnSpc>
                <a:spcPts val="1630"/>
              </a:lnSpc>
            </a:pPr>
            <a:r>
              <a:rPr lang="en-US"/>
              <a:t>J.D. </a:t>
            </a:r>
            <a:r>
              <a:rPr lang="en-US" spc="-5"/>
              <a:t>Fulp </a:t>
            </a:r>
            <a:r>
              <a:rPr lang="en-US" spc="-30"/>
              <a:t>CISSP, ISSEP,</a:t>
            </a:r>
            <a:r>
              <a:rPr lang="en-US" spc="-15"/>
              <a:t> </a:t>
            </a:r>
            <a:r>
              <a:rPr lang="en-US"/>
              <a:t>ISSAP</a:t>
            </a:r>
            <a:endParaRPr lang="en-US" dirty="0"/>
          </a:p>
        </p:txBody>
      </p:sp>
      <p:sp>
        <p:nvSpPr>
          <p:cNvPr id="6" name="Slide Number Placeholder 5">
            <a:extLst>
              <a:ext uri="{FF2B5EF4-FFF2-40B4-BE49-F238E27FC236}">
                <a16:creationId xmlns:a16="http://schemas.microsoft.com/office/drawing/2014/main" id="{ADAADF43-298C-49BD-AF2F-110076D3FE7E}"/>
              </a:ext>
            </a:extLst>
          </p:cNvPr>
          <p:cNvSpPr>
            <a:spLocks noGrp="1"/>
          </p:cNvSpPr>
          <p:nvPr>
            <p:ph type="sldNum" sz="quarter" idx="12"/>
          </p:nvPr>
        </p:nvSpPr>
        <p:spPr/>
        <p:txBody>
          <a:bodyPr/>
          <a:lstStyle/>
          <a:p>
            <a:pPr marL="38100">
              <a:lnSpc>
                <a:spcPts val="1630"/>
              </a:lnSpc>
            </a:pPr>
            <a:fld id="{81D60167-4931-47E6-BA6A-407CBD079E47}" type="slidenum">
              <a:rPr lang="en-US" smtClean="0"/>
              <a:t>‹№›</a:t>
            </a:fld>
            <a:endParaRPr lang="en-US" dirty="0"/>
          </a:p>
        </p:txBody>
      </p:sp>
    </p:spTree>
    <p:extLst>
      <p:ext uri="{BB962C8B-B14F-4D97-AF65-F5344CB8AC3E}">
        <p14:creationId xmlns:p14="http://schemas.microsoft.com/office/powerpoint/2010/main" val="2174271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799E0-A800-4A4D-AF04-5B47B3F151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9D27EA-D2EF-4795-8260-5EE52ED446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F455BD-1645-4992-94D0-D5B925EEEA48}"/>
              </a:ext>
            </a:extLst>
          </p:cNvPr>
          <p:cNvSpPr>
            <a:spLocks noGrp="1"/>
          </p:cNvSpPr>
          <p:nvPr>
            <p:ph type="dt" sz="half" idx="10"/>
          </p:nvPr>
        </p:nvSpPr>
        <p:spPr/>
        <p:txBody>
          <a:bodyPr/>
          <a:lstStyle/>
          <a:p>
            <a:fld id="{94B8918B-1FA4-4DA6-B224-525975A8B3A0}" type="datetime1">
              <a:rPr lang="en-US" smtClean="0"/>
              <a:t>9/11/2023</a:t>
            </a:fld>
            <a:endParaRPr lang="en-US"/>
          </a:p>
        </p:txBody>
      </p:sp>
      <p:sp>
        <p:nvSpPr>
          <p:cNvPr id="5" name="Footer Placeholder 4">
            <a:extLst>
              <a:ext uri="{FF2B5EF4-FFF2-40B4-BE49-F238E27FC236}">
                <a16:creationId xmlns:a16="http://schemas.microsoft.com/office/drawing/2014/main" id="{D4E7B229-9C58-4265-9658-04D271C45027}"/>
              </a:ext>
            </a:extLst>
          </p:cNvPr>
          <p:cNvSpPr>
            <a:spLocks noGrp="1"/>
          </p:cNvSpPr>
          <p:nvPr>
            <p:ph type="ftr" sz="quarter" idx="11"/>
          </p:nvPr>
        </p:nvSpPr>
        <p:spPr/>
        <p:txBody>
          <a:bodyPr/>
          <a:lstStyle/>
          <a:p>
            <a:pPr marL="12700">
              <a:lnSpc>
                <a:spcPts val="1630"/>
              </a:lnSpc>
            </a:pPr>
            <a:r>
              <a:rPr lang="en-US"/>
              <a:t>J.D. </a:t>
            </a:r>
            <a:r>
              <a:rPr lang="en-US" spc="-5"/>
              <a:t>Fulp </a:t>
            </a:r>
            <a:r>
              <a:rPr lang="en-US" spc="-30"/>
              <a:t>CISSP, ISSEP,</a:t>
            </a:r>
            <a:r>
              <a:rPr lang="en-US" spc="-15"/>
              <a:t> </a:t>
            </a:r>
            <a:r>
              <a:rPr lang="en-US"/>
              <a:t>ISSAP</a:t>
            </a:r>
            <a:endParaRPr lang="en-US" dirty="0"/>
          </a:p>
        </p:txBody>
      </p:sp>
      <p:sp>
        <p:nvSpPr>
          <p:cNvPr id="6" name="Slide Number Placeholder 5">
            <a:extLst>
              <a:ext uri="{FF2B5EF4-FFF2-40B4-BE49-F238E27FC236}">
                <a16:creationId xmlns:a16="http://schemas.microsoft.com/office/drawing/2014/main" id="{65058024-DDA8-4C61-99E3-9B106C6ABF6C}"/>
              </a:ext>
            </a:extLst>
          </p:cNvPr>
          <p:cNvSpPr>
            <a:spLocks noGrp="1"/>
          </p:cNvSpPr>
          <p:nvPr>
            <p:ph type="sldNum" sz="quarter" idx="12"/>
          </p:nvPr>
        </p:nvSpPr>
        <p:spPr/>
        <p:txBody>
          <a:bodyPr/>
          <a:lstStyle/>
          <a:p>
            <a:pPr marL="38100">
              <a:lnSpc>
                <a:spcPts val="1630"/>
              </a:lnSpc>
            </a:pPr>
            <a:fld id="{81D60167-4931-47E6-BA6A-407CBD079E47}" type="slidenum">
              <a:rPr lang="en-US" smtClean="0"/>
              <a:t>‹№›</a:t>
            </a:fld>
            <a:endParaRPr lang="en-US" dirty="0"/>
          </a:p>
        </p:txBody>
      </p:sp>
    </p:spTree>
    <p:extLst>
      <p:ext uri="{BB962C8B-B14F-4D97-AF65-F5344CB8AC3E}">
        <p14:creationId xmlns:p14="http://schemas.microsoft.com/office/powerpoint/2010/main" val="447823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EE2BA6-2555-4D41-B404-96527583F7E7}"/>
              </a:ext>
            </a:extLst>
          </p:cNvPr>
          <p:cNvSpPr>
            <a:spLocks noGrp="1"/>
          </p:cNvSpPr>
          <p:nvPr>
            <p:ph type="title" orient="vert"/>
          </p:nvPr>
        </p:nvSpPr>
        <p:spPr>
          <a:xfrm>
            <a:off x="7198042" y="413808"/>
            <a:ext cx="2168843" cy="658675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14D454-D490-4571-94B1-81806774A191}"/>
              </a:ext>
            </a:extLst>
          </p:cNvPr>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13E5EF-A29D-4AB6-BCFF-F972F09B3FF7}"/>
              </a:ext>
            </a:extLst>
          </p:cNvPr>
          <p:cNvSpPr>
            <a:spLocks noGrp="1"/>
          </p:cNvSpPr>
          <p:nvPr>
            <p:ph type="dt" sz="half" idx="10"/>
          </p:nvPr>
        </p:nvSpPr>
        <p:spPr/>
        <p:txBody>
          <a:bodyPr/>
          <a:lstStyle/>
          <a:p>
            <a:fld id="{47FCF930-AEFA-4598-8E16-D53143F729EF}" type="datetime1">
              <a:rPr lang="en-US" smtClean="0"/>
              <a:t>9/11/2023</a:t>
            </a:fld>
            <a:endParaRPr lang="en-US"/>
          </a:p>
        </p:txBody>
      </p:sp>
      <p:sp>
        <p:nvSpPr>
          <p:cNvPr id="5" name="Footer Placeholder 4">
            <a:extLst>
              <a:ext uri="{FF2B5EF4-FFF2-40B4-BE49-F238E27FC236}">
                <a16:creationId xmlns:a16="http://schemas.microsoft.com/office/drawing/2014/main" id="{B553C2D6-7690-438A-A0B9-0BBCEF65BB21}"/>
              </a:ext>
            </a:extLst>
          </p:cNvPr>
          <p:cNvSpPr>
            <a:spLocks noGrp="1"/>
          </p:cNvSpPr>
          <p:nvPr>
            <p:ph type="ftr" sz="quarter" idx="11"/>
          </p:nvPr>
        </p:nvSpPr>
        <p:spPr/>
        <p:txBody>
          <a:bodyPr/>
          <a:lstStyle/>
          <a:p>
            <a:pPr marL="12700">
              <a:lnSpc>
                <a:spcPts val="1630"/>
              </a:lnSpc>
            </a:pPr>
            <a:r>
              <a:rPr lang="en-US"/>
              <a:t>J.D. </a:t>
            </a:r>
            <a:r>
              <a:rPr lang="en-US" spc="-5"/>
              <a:t>Fulp </a:t>
            </a:r>
            <a:r>
              <a:rPr lang="en-US" spc="-30"/>
              <a:t>CISSP, ISSEP,</a:t>
            </a:r>
            <a:r>
              <a:rPr lang="en-US" spc="-15"/>
              <a:t> </a:t>
            </a:r>
            <a:r>
              <a:rPr lang="en-US"/>
              <a:t>ISSAP</a:t>
            </a:r>
            <a:endParaRPr lang="en-US" dirty="0"/>
          </a:p>
        </p:txBody>
      </p:sp>
      <p:sp>
        <p:nvSpPr>
          <p:cNvPr id="6" name="Slide Number Placeholder 5">
            <a:extLst>
              <a:ext uri="{FF2B5EF4-FFF2-40B4-BE49-F238E27FC236}">
                <a16:creationId xmlns:a16="http://schemas.microsoft.com/office/drawing/2014/main" id="{9624C461-2EA1-45CF-AEFD-77905E2E2823}"/>
              </a:ext>
            </a:extLst>
          </p:cNvPr>
          <p:cNvSpPr>
            <a:spLocks noGrp="1"/>
          </p:cNvSpPr>
          <p:nvPr>
            <p:ph type="sldNum" sz="quarter" idx="12"/>
          </p:nvPr>
        </p:nvSpPr>
        <p:spPr/>
        <p:txBody>
          <a:bodyPr/>
          <a:lstStyle/>
          <a:p>
            <a:pPr marL="38100">
              <a:lnSpc>
                <a:spcPts val="1630"/>
              </a:lnSpc>
            </a:pPr>
            <a:fld id="{81D60167-4931-47E6-BA6A-407CBD079E47}" type="slidenum">
              <a:rPr lang="en-US" smtClean="0"/>
              <a:t>‹№›</a:t>
            </a:fld>
            <a:endParaRPr lang="en-US" dirty="0"/>
          </a:p>
        </p:txBody>
      </p:sp>
    </p:spTree>
    <p:extLst>
      <p:ext uri="{BB962C8B-B14F-4D97-AF65-F5344CB8AC3E}">
        <p14:creationId xmlns:p14="http://schemas.microsoft.com/office/powerpoint/2010/main" val="1744925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2637837" y="1861820"/>
            <a:ext cx="4782725" cy="1356360"/>
          </a:xfrm>
          <a:prstGeom prst="rect">
            <a:avLst/>
          </a:prstGeom>
        </p:spPr>
        <p:txBody>
          <a:bodyPr wrap="square" lIns="0" tIns="0" rIns="0" bIns="0">
            <a:spAutoFit/>
          </a:bodyPr>
          <a:lstStyle>
            <a:lvl1pPr>
              <a:defRPr sz="4400" b="1" i="0">
                <a:solidFill>
                  <a:schemeClr val="tx1"/>
                </a:solidFill>
                <a:latin typeface="Arial"/>
                <a:cs typeface="Arial"/>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400" b="0" i="0">
                <a:solidFill>
                  <a:schemeClr val="tx1"/>
                </a:solidFill>
                <a:latin typeface="Times New Roman"/>
                <a:cs typeface="Times New Roman"/>
              </a:defRPr>
            </a:lvl1pPr>
          </a:lstStyle>
          <a:p>
            <a:pPr marL="12700">
              <a:lnSpc>
                <a:spcPts val="1630"/>
              </a:lnSpc>
            </a:pPr>
            <a:r>
              <a:rPr dirty="0"/>
              <a:t>J.D. </a:t>
            </a:r>
            <a:r>
              <a:rPr spc="-5" dirty="0"/>
              <a:t>Fulp </a:t>
            </a:r>
            <a:r>
              <a:rPr spc="-30" dirty="0"/>
              <a:t>CISSP, ISSEP,</a:t>
            </a:r>
            <a:r>
              <a:rPr spc="-15" dirty="0"/>
              <a:t> </a:t>
            </a:r>
            <a:r>
              <a:rPr dirty="0"/>
              <a:t>ISSAP</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83F26BB7-E11C-4A97-AD46-21BE836DA67B}" type="datetime1">
              <a:rPr lang="en-US" smtClean="0"/>
              <a:t>9/11/2023</a:t>
            </a:fld>
            <a:endParaRPr lang="en-US"/>
          </a:p>
        </p:txBody>
      </p:sp>
      <p:sp>
        <p:nvSpPr>
          <p:cNvPr id="6" name="Holder 6"/>
          <p:cNvSpPr>
            <a:spLocks noGrp="1"/>
          </p:cNvSpPr>
          <p:nvPr>
            <p:ph type="sldNum" sz="quarter" idx="7"/>
          </p:nvPr>
        </p:nvSpPr>
        <p:spPr/>
        <p:txBody>
          <a:bodyPr lIns="0" tIns="0" rIns="0" bIns="0"/>
          <a:lstStyle>
            <a:lvl1pPr>
              <a:defRPr sz="1400" b="0" i="0">
                <a:solidFill>
                  <a:schemeClr val="tx1"/>
                </a:solidFill>
                <a:latin typeface="Times New Roman"/>
                <a:cs typeface="Times New Roman"/>
              </a:defRPr>
            </a:lvl1pPr>
          </a:lstStyle>
          <a:p>
            <a:pPr marL="38100">
              <a:lnSpc>
                <a:spcPts val="1630"/>
              </a:lnSpc>
            </a:pPr>
            <a:fld id="{81D60167-4931-47E6-BA6A-407CBD079E47}" type="slidenum">
              <a:rPr dirty="0"/>
              <a:t>‹№›</a:t>
            </a:fld>
            <a:endParaRPr dirty="0"/>
          </a:p>
        </p:txBody>
      </p:sp>
    </p:spTree>
    <p:extLst>
      <p:ext uri="{BB962C8B-B14F-4D97-AF65-F5344CB8AC3E}">
        <p14:creationId xmlns:p14="http://schemas.microsoft.com/office/powerpoint/2010/main" val="3254185424"/>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D1BC8-984E-4536-A12E-B88B54C59C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0E6686-C185-495B-844D-17EDEE83FA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C46A736-B6F5-4FDA-AFAF-4193AA623DDA}"/>
              </a:ext>
            </a:extLst>
          </p:cNvPr>
          <p:cNvSpPr>
            <a:spLocks noGrp="1"/>
          </p:cNvSpPr>
          <p:nvPr>
            <p:ph type="dt" sz="half" idx="10"/>
          </p:nvPr>
        </p:nvSpPr>
        <p:spPr/>
        <p:txBody>
          <a:bodyPr/>
          <a:lstStyle/>
          <a:p>
            <a:fld id="{BD705AD6-F10A-4BF1-800E-1EA85CF22F0D}" type="datetime1">
              <a:rPr lang="en-US" smtClean="0"/>
              <a:t>9/11/2023</a:t>
            </a:fld>
            <a:endParaRPr lang="en-US"/>
          </a:p>
        </p:txBody>
      </p:sp>
      <p:sp>
        <p:nvSpPr>
          <p:cNvPr id="5" name="Footer Placeholder 4">
            <a:extLst>
              <a:ext uri="{FF2B5EF4-FFF2-40B4-BE49-F238E27FC236}">
                <a16:creationId xmlns:a16="http://schemas.microsoft.com/office/drawing/2014/main" id="{59F46846-EFD2-4C01-9055-9873440B4264}"/>
              </a:ext>
            </a:extLst>
          </p:cNvPr>
          <p:cNvSpPr>
            <a:spLocks noGrp="1"/>
          </p:cNvSpPr>
          <p:nvPr>
            <p:ph type="ftr" sz="quarter" idx="11"/>
          </p:nvPr>
        </p:nvSpPr>
        <p:spPr/>
        <p:txBody>
          <a:bodyPr/>
          <a:lstStyle/>
          <a:p>
            <a:pPr marL="12700">
              <a:lnSpc>
                <a:spcPts val="1630"/>
              </a:lnSpc>
            </a:pPr>
            <a:r>
              <a:rPr lang="en-US"/>
              <a:t>J.D. </a:t>
            </a:r>
            <a:r>
              <a:rPr lang="en-US" spc="-5"/>
              <a:t>Fulp </a:t>
            </a:r>
            <a:r>
              <a:rPr lang="en-US" spc="-30"/>
              <a:t>CISSP, ISSEP,</a:t>
            </a:r>
            <a:r>
              <a:rPr lang="en-US" spc="-15"/>
              <a:t> </a:t>
            </a:r>
            <a:r>
              <a:rPr lang="en-US"/>
              <a:t>ISSAP</a:t>
            </a:r>
            <a:endParaRPr lang="en-US" dirty="0"/>
          </a:p>
        </p:txBody>
      </p:sp>
      <p:sp>
        <p:nvSpPr>
          <p:cNvPr id="6" name="Slide Number Placeholder 5">
            <a:extLst>
              <a:ext uri="{FF2B5EF4-FFF2-40B4-BE49-F238E27FC236}">
                <a16:creationId xmlns:a16="http://schemas.microsoft.com/office/drawing/2014/main" id="{40B73937-98AD-4A4F-8B1B-4C2AC029AF8B}"/>
              </a:ext>
            </a:extLst>
          </p:cNvPr>
          <p:cNvSpPr>
            <a:spLocks noGrp="1"/>
          </p:cNvSpPr>
          <p:nvPr>
            <p:ph type="sldNum" sz="quarter" idx="12"/>
          </p:nvPr>
        </p:nvSpPr>
        <p:spPr/>
        <p:txBody>
          <a:bodyPr/>
          <a:lstStyle/>
          <a:p>
            <a:pPr marL="38100">
              <a:lnSpc>
                <a:spcPts val="1630"/>
              </a:lnSpc>
            </a:pPr>
            <a:fld id="{81D60167-4931-47E6-BA6A-407CBD079E47}" type="slidenum">
              <a:rPr lang="en-US" smtClean="0"/>
              <a:t>‹№›</a:t>
            </a:fld>
            <a:endParaRPr lang="en-US" dirty="0"/>
          </a:p>
        </p:txBody>
      </p:sp>
    </p:spTree>
    <p:extLst>
      <p:ext uri="{BB962C8B-B14F-4D97-AF65-F5344CB8AC3E}">
        <p14:creationId xmlns:p14="http://schemas.microsoft.com/office/powerpoint/2010/main" val="71103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55723-A2A9-4A4E-9ABA-683AE551B59C}"/>
              </a:ext>
            </a:extLst>
          </p:cNvPr>
          <p:cNvSpPr>
            <a:spLocks noGrp="1"/>
          </p:cNvSpPr>
          <p:nvPr>
            <p:ph type="title"/>
          </p:nvPr>
        </p:nvSpPr>
        <p:spPr>
          <a:xfrm>
            <a:off x="686276" y="1937704"/>
            <a:ext cx="8675370" cy="3233102"/>
          </a:xfrm>
        </p:spPr>
        <p:txBody>
          <a:bodyPr anchor="b"/>
          <a:lstStyle>
            <a:lvl1pPr>
              <a:defRPr sz="4950"/>
            </a:lvl1pPr>
          </a:lstStyle>
          <a:p>
            <a:r>
              <a:rPr lang="en-US"/>
              <a:t>Click to edit Master title style</a:t>
            </a:r>
          </a:p>
        </p:txBody>
      </p:sp>
      <p:sp>
        <p:nvSpPr>
          <p:cNvPr id="3" name="Text Placeholder 2">
            <a:extLst>
              <a:ext uri="{FF2B5EF4-FFF2-40B4-BE49-F238E27FC236}">
                <a16:creationId xmlns:a16="http://schemas.microsoft.com/office/drawing/2014/main" id="{D4A2259E-E4CE-4CDD-AF5A-DA1DC1045DB6}"/>
              </a:ext>
            </a:extLst>
          </p:cNvPr>
          <p:cNvSpPr>
            <a:spLocks noGrp="1"/>
          </p:cNvSpPr>
          <p:nvPr>
            <p:ph type="body" idx="1"/>
          </p:nvPr>
        </p:nvSpPr>
        <p:spPr>
          <a:xfrm>
            <a:off x="686276" y="5201392"/>
            <a:ext cx="8675370" cy="1700212"/>
          </a:xfrm>
        </p:spPr>
        <p:txBody>
          <a:bodyPr/>
          <a:lstStyle>
            <a:lvl1pPr marL="0" indent="0">
              <a:buNone/>
              <a:defRPr sz="1980">
                <a:solidFill>
                  <a:schemeClr val="tx1">
                    <a:tint val="75000"/>
                  </a:schemeClr>
                </a:solidFill>
              </a:defRPr>
            </a:lvl1pPr>
            <a:lvl2pPr marL="377190" indent="0">
              <a:buNone/>
              <a:defRPr sz="1650">
                <a:solidFill>
                  <a:schemeClr val="tx1">
                    <a:tint val="75000"/>
                  </a:schemeClr>
                </a:solidFill>
              </a:defRPr>
            </a:lvl2pPr>
            <a:lvl3pPr marL="754380" indent="0">
              <a:buNone/>
              <a:defRPr sz="1485">
                <a:solidFill>
                  <a:schemeClr val="tx1">
                    <a:tint val="75000"/>
                  </a:schemeClr>
                </a:solidFill>
              </a:defRPr>
            </a:lvl3pPr>
            <a:lvl4pPr marL="1131570" indent="0">
              <a:buNone/>
              <a:defRPr sz="1320">
                <a:solidFill>
                  <a:schemeClr val="tx1">
                    <a:tint val="75000"/>
                  </a:schemeClr>
                </a:solidFill>
              </a:defRPr>
            </a:lvl4pPr>
            <a:lvl5pPr marL="1508760" indent="0">
              <a:buNone/>
              <a:defRPr sz="1320">
                <a:solidFill>
                  <a:schemeClr val="tx1">
                    <a:tint val="75000"/>
                  </a:schemeClr>
                </a:solidFill>
              </a:defRPr>
            </a:lvl5pPr>
            <a:lvl6pPr marL="1885950" indent="0">
              <a:buNone/>
              <a:defRPr sz="1320">
                <a:solidFill>
                  <a:schemeClr val="tx1">
                    <a:tint val="75000"/>
                  </a:schemeClr>
                </a:solidFill>
              </a:defRPr>
            </a:lvl6pPr>
            <a:lvl7pPr marL="2263140" indent="0">
              <a:buNone/>
              <a:defRPr sz="1320">
                <a:solidFill>
                  <a:schemeClr val="tx1">
                    <a:tint val="75000"/>
                  </a:schemeClr>
                </a:solidFill>
              </a:defRPr>
            </a:lvl7pPr>
            <a:lvl8pPr marL="2640330" indent="0">
              <a:buNone/>
              <a:defRPr sz="1320">
                <a:solidFill>
                  <a:schemeClr val="tx1">
                    <a:tint val="75000"/>
                  </a:schemeClr>
                </a:solidFill>
              </a:defRPr>
            </a:lvl8pPr>
            <a:lvl9pPr marL="3017520" indent="0">
              <a:buNone/>
              <a:defRPr sz="132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68F924-AF29-4509-9876-14391C73C7E7}"/>
              </a:ext>
            </a:extLst>
          </p:cNvPr>
          <p:cNvSpPr>
            <a:spLocks noGrp="1"/>
          </p:cNvSpPr>
          <p:nvPr>
            <p:ph type="dt" sz="half" idx="10"/>
          </p:nvPr>
        </p:nvSpPr>
        <p:spPr/>
        <p:txBody>
          <a:bodyPr/>
          <a:lstStyle/>
          <a:p>
            <a:fld id="{3D016918-6A20-48C8-9768-4D7B084D0CBB}" type="datetime1">
              <a:rPr lang="en-US" smtClean="0"/>
              <a:t>9/11/2023</a:t>
            </a:fld>
            <a:endParaRPr lang="en-US"/>
          </a:p>
        </p:txBody>
      </p:sp>
      <p:sp>
        <p:nvSpPr>
          <p:cNvPr id="5" name="Footer Placeholder 4">
            <a:extLst>
              <a:ext uri="{FF2B5EF4-FFF2-40B4-BE49-F238E27FC236}">
                <a16:creationId xmlns:a16="http://schemas.microsoft.com/office/drawing/2014/main" id="{2C5D696D-1FBA-443E-98B7-10CB4DA2AB90}"/>
              </a:ext>
            </a:extLst>
          </p:cNvPr>
          <p:cNvSpPr>
            <a:spLocks noGrp="1"/>
          </p:cNvSpPr>
          <p:nvPr>
            <p:ph type="ftr" sz="quarter" idx="11"/>
          </p:nvPr>
        </p:nvSpPr>
        <p:spPr/>
        <p:txBody>
          <a:bodyPr/>
          <a:lstStyle/>
          <a:p>
            <a:pPr marL="12700">
              <a:lnSpc>
                <a:spcPts val="1630"/>
              </a:lnSpc>
            </a:pPr>
            <a:r>
              <a:rPr lang="en-US"/>
              <a:t>J.D. </a:t>
            </a:r>
            <a:r>
              <a:rPr lang="en-US" spc="-5"/>
              <a:t>Fulp </a:t>
            </a:r>
            <a:r>
              <a:rPr lang="en-US" spc="-30"/>
              <a:t>CISSP, ISSEP,</a:t>
            </a:r>
            <a:r>
              <a:rPr lang="en-US" spc="-15"/>
              <a:t> </a:t>
            </a:r>
            <a:r>
              <a:rPr lang="en-US"/>
              <a:t>ISSAP</a:t>
            </a:r>
            <a:endParaRPr lang="en-US" dirty="0"/>
          </a:p>
        </p:txBody>
      </p:sp>
      <p:sp>
        <p:nvSpPr>
          <p:cNvPr id="6" name="Slide Number Placeholder 5">
            <a:extLst>
              <a:ext uri="{FF2B5EF4-FFF2-40B4-BE49-F238E27FC236}">
                <a16:creationId xmlns:a16="http://schemas.microsoft.com/office/drawing/2014/main" id="{EEBF084A-BCEC-480A-8D8A-BED9C5D12B60}"/>
              </a:ext>
            </a:extLst>
          </p:cNvPr>
          <p:cNvSpPr>
            <a:spLocks noGrp="1"/>
          </p:cNvSpPr>
          <p:nvPr>
            <p:ph type="sldNum" sz="quarter" idx="12"/>
          </p:nvPr>
        </p:nvSpPr>
        <p:spPr/>
        <p:txBody>
          <a:bodyPr/>
          <a:lstStyle/>
          <a:p>
            <a:pPr marL="38100">
              <a:lnSpc>
                <a:spcPts val="1630"/>
              </a:lnSpc>
            </a:pPr>
            <a:fld id="{81D60167-4931-47E6-BA6A-407CBD079E47}" type="slidenum">
              <a:rPr lang="en-US" smtClean="0"/>
              <a:t>‹№›</a:t>
            </a:fld>
            <a:endParaRPr lang="en-US" dirty="0"/>
          </a:p>
        </p:txBody>
      </p:sp>
    </p:spTree>
    <p:extLst>
      <p:ext uri="{BB962C8B-B14F-4D97-AF65-F5344CB8AC3E}">
        <p14:creationId xmlns:p14="http://schemas.microsoft.com/office/powerpoint/2010/main" val="2154068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7820E-174F-4FCE-83A3-EEEB2BE5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49340B-BD57-49A2-BEF2-B39DD5F7C11D}"/>
              </a:ext>
            </a:extLst>
          </p:cNvPr>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A7E6DC-CAAA-417E-8530-2E1EEB87C979}"/>
              </a:ext>
            </a:extLst>
          </p:cNvPr>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B8453A2-3C6C-4D05-A1A2-F280BE0D643F}"/>
              </a:ext>
            </a:extLst>
          </p:cNvPr>
          <p:cNvSpPr>
            <a:spLocks noGrp="1"/>
          </p:cNvSpPr>
          <p:nvPr>
            <p:ph type="dt" sz="half" idx="10"/>
          </p:nvPr>
        </p:nvSpPr>
        <p:spPr/>
        <p:txBody>
          <a:bodyPr/>
          <a:lstStyle/>
          <a:p>
            <a:fld id="{7499B473-71CB-4E5B-8E95-5F7B0D281CB5}" type="datetime1">
              <a:rPr lang="en-US" smtClean="0"/>
              <a:t>9/11/2023</a:t>
            </a:fld>
            <a:endParaRPr lang="en-US"/>
          </a:p>
        </p:txBody>
      </p:sp>
      <p:sp>
        <p:nvSpPr>
          <p:cNvPr id="6" name="Footer Placeholder 5">
            <a:extLst>
              <a:ext uri="{FF2B5EF4-FFF2-40B4-BE49-F238E27FC236}">
                <a16:creationId xmlns:a16="http://schemas.microsoft.com/office/drawing/2014/main" id="{D0F63F7A-9269-4A74-8B31-4FCB588C56C6}"/>
              </a:ext>
            </a:extLst>
          </p:cNvPr>
          <p:cNvSpPr>
            <a:spLocks noGrp="1"/>
          </p:cNvSpPr>
          <p:nvPr>
            <p:ph type="ftr" sz="quarter" idx="11"/>
          </p:nvPr>
        </p:nvSpPr>
        <p:spPr/>
        <p:txBody>
          <a:bodyPr/>
          <a:lstStyle/>
          <a:p>
            <a:pPr marL="12700">
              <a:lnSpc>
                <a:spcPts val="1630"/>
              </a:lnSpc>
            </a:pPr>
            <a:r>
              <a:rPr lang="en-US"/>
              <a:t>J.D. </a:t>
            </a:r>
            <a:r>
              <a:rPr lang="en-US" spc="-5"/>
              <a:t>Fulp </a:t>
            </a:r>
            <a:r>
              <a:rPr lang="en-US" spc="-30"/>
              <a:t>CISSP, ISSEP,</a:t>
            </a:r>
            <a:r>
              <a:rPr lang="en-US" spc="-15"/>
              <a:t> </a:t>
            </a:r>
            <a:r>
              <a:rPr lang="en-US"/>
              <a:t>ISSAP</a:t>
            </a:r>
            <a:endParaRPr lang="en-US" dirty="0"/>
          </a:p>
        </p:txBody>
      </p:sp>
      <p:sp>
        <p:nvSpPr>
          <p:cNvPr id="7" name="Slide Number Placeholder 6">
            <a:extLst>
              <a:ext uri="{FF2B5EF4-FFF2-40B4-BE49-F238E27FC236}">
                <a16:creationId xmlns:a16="http://schemas.microsoft.com/office/drawing/2014/main" id="{BF866E6C-D9A8-4DFA-B6D0-8C1978F3D2B8}"/>
              </a:ext>
            </a:extLst>
          </p:cNvPr>
          <p:cNvSpPr>
            <a:spLocks noGrp="1"/>
          </p:cNvSpPr>
          <p:nvPr>
            <p:ph type="sldNum" sz="quarter" idx="12"/>
          </p:nvPr>
        </p:nvSpPr>
        <p:spPr/>
        <p:txBody>
          <a:bodyPr/>
          <a:lstStyle/>
          <a:p>
            <a:pPr marL="38100">
              <a:lnSpc>
                <a:spcPts val="1630"/>
              </a:lnSpc>
            </a:pPr>
            <a:fld id="{81D60167-4931-47E6-BA6A-407CBD079E47}" type="slidenum">
              <a:rPr lang="en-US" smtClean="0"/>
              <a:t>‹№›</a:t>
            </a:fld>
            <a:endParaRPr lang="en-US" dirty="0"/>
          </a:p>
        </p:txBody>
      </p:sp>
    </p:spTree>
    <p:extLst>
      <p:ext uri="{BB962C8B-B14F-4D97-AF65-F5344CB8AC3E}">
        <p14:creationId xmlns:p14="http://schemas.microsoft.com/office/powerpoint/2010/main" val="4030448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69100-0EBA-491C-8A31-D76006F2F35A}"/>
              </a:ext>
            </a:extLst>
          </p:cNvPr>
          <p:cNvSpPr>
            <a:spLocks noGrp="1"/>
          </p:cNvSpPr>
          <p:nvPr>
            <p:ph type="title"/>
          </p:nvPr>
        </p:nvSpPr>
        <p:spPr>
          <a:xfrm>
            <a:off x="692825" y="413809"/>
            <a:ext cx="8675370" cy="1502305"/>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BF3C82-3F94-43B7-8A2C-BC9388A2F835}"/>
              </a:ext>
            </a:extLst>
          </p:cNvPr>
          <p:cNvSpPr>
            <a:spLocks noGrp="1"/>
          </p:cNvSpPr>
          <p:nvPr>
            <p:ph type="body" idx="1"/>
          </p:nvPr>
        </p:nvSpPr>
        <p:spPr>
          <a:xfrm>
            <a:off x="692826" y="1905318"/>
            <a:ext cx="4255174" cy="933767"/>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en-US"/>
              <a:t>Click to edit Master text styles</a:t>
            </a:r>
          </a:p>
        </p:txBody>
      </p:sp>
      <p:sp>
        <p:nvSpPr>
          <p:cNvPr id="4" name="Content Placeholder 3">
            <a:extLst>
              <a:ext uri="{FF2B5EF4-FFF2-40B4-BE49-F238E27FC236}">
                <a16:creationId xmlns:a16="http://schemas.microsoft.com/office/drawing/2014/main" id="{1049933D-A9D5-4FFC-B8A3-2BA97A071998}"/>
              </a:ext>
            </a:extLst>
          </p:cNvPr>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DFCA70-3854-4726-911C-28292AF56017}"/>
              </a:ext>
            </a:extLst>
          </p:cNvPr>
          <p:cNvSpPr>
            <a:spLocks noGrp="1"/>
          </p:cNvSpPr>
          <p:nvPr>
            <p:ph type="body" sz="quarter" idx="3"/>
          </p:nvPr>
        </p:nvSpPr>
        <p:spPr>
          <a:xfrm>
            <a:off x="5092065" y="1905318"/>
            <a:ext cx="4276130" cy="933767"/>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en-US"/>
              <a:t>Click to edit Master text styles</a:t>
            </a:r>
          </a:p>
        </p:txBody>
      </p:sp>
      <p:sp>
        <p:nvSpPr>
          <p:cNvPr id="6" name="Content Placeholder 5">
            <a:extLst>
              <a:ext uri="{FF2B5EF4-FFF2-40B4-BE49-F238E27FC236}">
                <a16:creationId xmlns:a16="http://schemas.microsoft.com/office/drawing/2014/main" id="{57D8515E-206C-469D-A338-4446D037C487}"/>
              </a:ext>
            </a:extLst>
          </p:cNvPr>
          <p:cNvSpPr>
            <a:spLocks noGrp="1"/>
          </p:cNvSpPr>
          <p:nvPr>
            <p:ph sz="quarter" idx="4"/>
          </p:nvPr>
        </p:nvSpPr>
        <p:spPr>
          <a:xfrm>
            <a:off x="5092065"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60990A-C983-4658-84A2-9CCAF83BA38B}"/>
              </a:ext>
            </a:extLst>
          </p:cNvPr>
          <p:cNvSpPr>
            <a:spLocks noGrp="1"/>
          </p:cNvSpPr>
          <p:nvPr>
            <p:ph type="dt" sz="half" idx="10"/>
          </p:nvPr>
        </p:nvSpPr>
        <p:spPr/>
        <p:txBody>
          <a:bodyPr/>
          <a:lstStyle/>
          <a:p>
            <a:fld id="{3C89165E-CFD1-429E-92DC-6ACC346A4DA2}" type="datetime1">
              <a:rPr lang="en-US" smtClean="0"/>
              <a:t>9/11/2023</a:t>
            </a:fld>
            <a:endParaRPr lang="en-US"/>
          </a:p>
        </p:txBody>
      </p:sp>
      <p:sp>
        <p:nvSpPr>
          <p:cNvPr id="8" name="Footer Placeholder 7">
            <a:extLst>
              <a:ext uri="{FF2B5EF4-FFF2-40B4-BE49-F238E27FC236}">
                <a16:creationId xmlns:a16="http://schemas.microsoft.com/office/drawing/2014/main" id="{7672C56A-EADF-42DB-B674-C744F28F1F96}"/>
              </a:ext>
            </a:extLst>
          </p:cNvPr>
          <p:cNvSpPr>
            <a:spLocks noGrp="1"/>
          </p:cNvSpPr>
          <p:nvPr>
            <p:ph type="ftr" sz="quarter" idx="11"/>
          </p:nvPr>
        </p:nvSpPr>
        <p:spPr/>
        <p:txBody>
          <a:bodyPr/>
          <a:lstStyle/>
          <a:p>
            <a:pPr marL="12700">
              <a:lnSpc>
                <a:spcPts val="1630"/>
              </a:lnSpc>
            </a:pPr>
            <a:r>
              <a:rPr lang="en-US"/>
              <a:t>J.D. </a:t>
            </a:r>
            <a:r>
              <a:rPr lang="en-US" spc="-5"/>
              <a:t>Fulp </a:t>
            </a:r>
            <a:r>
              <a:rPr lang="en-US" spc="-30"/>
              <a:t>CISSP, ISSEP,</a:t>
            </a:r>
            <a:r>
              <a:rPr lang="en-US" spc="-15"/>
              <a:t> </a:t>
            </a:r>
            <a:r>
              <a:rPr lang="en-US"/>
              <a:t>ISSAP</a:t>
            </a:r>
            <a:endParaRPr lang="en-US" dirty="0"/>
          </a:p>
        </p:txBody>
      </p:sp>
      <p:sp>
        <p:nvSpPr>
          <p:cNvPr id="9" name="Slide Number Placeholder 8">
            <a:extLst>
              <a:ext uri="{FF2B5EF4-FFF2-40B4-BE49-F238E27FC236}">
                <a16:creationId xmlns:a16="http://schemas.microsoft.com/office/drawing/2014/main" id="{5127EB65-42C9-454D-832C-BC662E6B3C2A}"/>
              </a:ext>
            </a:extLst>
          </p:cNvPr>
          <p:cNvSpPr>
            <a:spLocks noGrp="1"/>
          </p:cNvSpPr>
          <p:nvPr>
            <p:ph type="sldNum" sz="quarter" idx="12"/>
          </p:nvPr>
        </p:nvSpPr>
        <p:spPr/>
        <p:txBody>
          <a:bodyPr/>
          <a:lstStyle/>
          <a:p>
            <a:pPr marL="38100">
              <a:lnSpc>
                <a:spcPts val="1630"/>
              </a:lnSpc>
            </a:pPr>
            <a:fld id="{81D60167-4931-47E6-BA6A-407CBD079E47}" type="slidenum">
              <a:rPr lang="en-US" smtClean="0"/>
              <a:t>‹№›</a:t>
            </a:fld>
            <a:endParaRPr lang="en-US" dirty="0"/>
          </a:p>
        </p:txBody>
      </p:sp>
    </p:spTree>
    <p:extLst>
      <p:ext uri="{BB962C8B-B14F-4D97-AF65-F5344CB8AC3E}">
        <p14:creationId xmlns:p14="http://schemas.microsoft.com/office/powerpoint/2010/main" val="1015629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E13C2-9201-4A56-8565-F4E73BA7B5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C43075-1806-4AB4-B4D3-BAA079E6328E}"/>
              </a:ext>
            </a:extLst>
          </p:cNvPr>
          <p:cNvSpPr>
            <a:spLocks noGrp="1"/>
          </p:cNvSpPr>
          <p:nvPr>
            <p:ph type="dt" sz="half" idx="10"/>
          </p:nvPr>
        </p:nvSpPr>
        <p:spPr/>
        <p:txBody>
          <a:bodyPr/>
          <a:lstStyle/>
          <a:p>
            <a:fld id="{623DAD99-DC44-4A8D-9303-6B56DC868555}" type="datetime1">
              <a:rPr lang="en-US" smtClean="0"/>
              <a:t>9/11/2023</a:t>
            </a:fld>
            <a:endParaRPr lang="en-US"/>
          </a:p>
        </p:txBody>
      </p:sp>
      <p:sp>
        <p:nvSpPr>
          <p:cNvPr id="4" name="Footer Placeholder 3">
            <a:extLst>
              <a:ext uri="{FF2B5EF4-FFF2-40B4-BE49-F238E27FC236}">
                <a16:creationId xmlns:a16="http://schemas.microsoft.com/office/drawing/2014/main" id="{BD7E7DE8-9F46-4CD1-8A63-0E2D39B7F886}"/>
              </a:ext>
            </a:extLst>
          </p:cNvPr>
          <p:cNvSpPr>
            <a:spLocks noGrp="1"/>
          </p:cNvSpPr>
          <p:nvPr>
            <p:ph type="ftr" sz="quarter" idx="11"/>
          </p:nvPr>
        </p:nvSpPr>
        <p:spPr/>
        <p:txBody>
          <a:bodyPr/>
          <a:lstStyle/>
          <a:p>
            <a:pPr marL="12700">
              <a:lnSpc>
                <a:spcPts val="1630"/>
              </a:lnSpc>
            </a:pPr>
            <a:r>
              <a:rPr lang="en-US"/>
              <a:t>J.D. </a:t>
            </a:r>
            <a:r>
              <a:rPr lang="en-US" spc="-5"/>
              <a:t>Fulp </a:t>
            </a:r>
            <a:r>
              <a:rPr lang="en-US" spc="-30"/>
              <a:t>CISSP, ISSEP,</a:t>
            </a:r>
            <a:r>
              <a:rPr lang="en-US" spc="-15"/>
              <a:t> </a:t>
            </a:r>
            <a:r>
              <a:rPr lang="en-US"/>
              <a:t>ISSAP</a:t>
            </a:r>
            <a:endParaRPr lang="en-US" dirty="0"/>
          </a:p>
        </p:txBody>
      </p:sp>
      <p:sp>
        <p:nvSpPr>
          <p:cNvPr id="5" name="Slide Number Placeholder 4">
            <a:extLst>
              <a:ext uri="{FF2B5EF4-FFF2-40B4-BE49-F238E27FC236}">
                <a16:creationId xmlns:a16="http://schemas.microsoft.com/office/drawing/2014/main" id="{3793409E-3E1B-4003-9A96-E1166B7D64E2}"/>
              </a:ext>
            </a:extLst>
          </p:cNvPr>
          <p:cNvSpPr>
            <a:spLocks noGrp="1"/>
          </p:cNvSpPr>
          <p:nvPr>
            <p:ph type="sldNum" sz="quarter" idx="12"/>
          </p:nvPr>
        </p:nvSpPr>
        <p:spPr/>
        <p:txBody>
          <a:bodyPr/>
          <a:lstStyle/>
          <a:p>
            <a:pPr marL="38100">
              <a:lnSpc>
                <a:spcPts val="1630"/>
              </a:lnSpc>
            </a:pPr>
            <a:fld id="{81D60167-4931-47E6-BA6A-407CBD079E47}" type="slidenum">
              <a:rPr lang="en-US" smtClean="0"/>
              <a:t>‹№›</a:t>
            </a:fld>
            <a:endParaRPr lang="en-US" dirty="0"/>
          </a:p>
        </p:txBody>
      </p:sp>
    </p:spTree>
    <p:extLst>
      <p:ext uri="{BB962C8B-B14F-4D97-AF65-F5344CB8AC3E}">
        <p14:creationId xmlns:p14="http://schemas.microsoft.com/office/powerpoint/2010/main" val="780881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A59E60-B453-4491-8FCE-7A6389A4D1FA}"/>
              </a:ext>
            </a:extLst>
          </p:cNvPr>
          <p:cNvSpPr>
            <a:spLocks noGrp="1"/>
          </p:cNvSpPr>
          <p:nvPr>
            <p:ph type="dt" sz="half" idx="10"/>
          </p:nvPr>
        </p:nvSpPr>
        <p:spPr/>
        <p:txBody>
          <a:bodyPr/>
          <a:lstStyle/>
          <a:p>
            <a:fld id="{925AE589-88ED-41EE-A4AD-C77514D331F0}" type="datetime1">
              <a:rPr lang="en-US" smtClean="0"/>
              <a:t>9/11/2023</a:t>
            </a:fld>
            <a:endParaRPr lang="en-US"/>
          </a:p>
        </p:txBody>
      </p:sp>
      <p:sp>
        <p:nvSpPr>
          <p:cNvPr id="3" name="Footer Placeholder 2">
            <a:extLst>
              <a:ext uri="{FF2B5EF4-FFF2-40B4-BE49-F238E27FC236}">
                <a16:creationId xmlns:a16="http://schemas.microsoft.com/office/drawing/2014/main" id="{ED019DAA-F9E7-4356-91D5-B97B2847D299}"/>
              </a:ext>
            </a:extLst>
          </p:cNvPr>
          <p:cNvSpPr>
            <a:spLocks noGrp="1"/>
          </p:cNvSpPr>
          <p:nvPr>
            <p:ph type="ftr" sz="quarter" idx="11"/>
          </p:nvPr>
        </p:nvSpPr>
        <p:spPr/>
        <p:txBody>
          <a:bodyPr/>
          <a:lstStyle/>
          <a:p>
            <a:pPr marL="12700">
              <a:lnSpc>
                <a:spcPts val="1630"/>
              </a:lnSpc>
            </a:pPr>
            <a:r>
              <a:rPr lang="en-US"/>
              <a:t>J.D. </a:t>
            </a:r>
            <a:r>
              <a:rPr lang="en-US" spc="-5"/>
              <a:t>Fulp </a:t>
            </a:r>
            <a:r>
              <a:rPr lang="en-US" spc="-30"/>
              <a:t>CISSP, ISSEP,</a:t>
            </a:r>
            <a:r>
              <a:rPr lang="en-US" spc="-15"/>
              <a:t> </a:t>
            </a:r>
            <a:r>
              <a:rPr lang="en-US"/>
              <a:t>ISSAP</a:t>
            </a:r>
            <a:endParaRPr lang="en-US" dirty="0"/>
          </a:p>
        </p:txBody>
      </p:sp>
      <p:sp>
        <p:nvSpPr>
          <p:cNvPr id="4" name="Slide Number Placeholder 3">
            <a:extLst>
              <a:ext uri="{FF2B5EF4-FFF2-40B4-BE49-F238E27FC236}">
                <a16:creationId xmlns:a16="http://schemas.microsoft.com/office/drawing/2014/main" id="{CB81573A-46FB-4ADF-ADBD-52144AFB14A6}"/>
              </a:ext>
            </a:extLst>
          </p:cNvPr>
          <p:cNvSpPr>
            <a:spLocks noGrp="1"/>
          </p:cNvSpPr>
          <p:nvPr>
            <p:ph type="sldNum" sz="quarter" idx="12"/>
          </p:nvPr>
        </p:nvSpPr>
        <p:spPr/>
        <p:txBody>
          <a:bodyPr/>
          <a:lstStyle/>
          <a:p>
            <a:pPr marL="38100">
              <a:lnSpc>
                <a:spcPts val="1630"/>
              </a:lnSpc>
            </a:pPr>
            <a:fld id="{81D60167-4931-47E6-BA6A-407CBD079E47}" type="slidenum">
              <a:rPr lang="en-US" smtClean="0"/>
              <a:t>‹№›</a:t>
            </a:fld>
            <a:endParaRPr lang="en-US" dirty="0"/>
          </a:p>
        </p:txBody>
      </p:sp>
    </p:spTree>
    <p:extLst>
      <p:ext uri="{BB962C8B-B14F-4D97-AF65-F5344CB8AC3E}">
        <p14:creationId xmlns:p14="http://schemas.microsoft.com/office/powerpoint/2010/main" val="380061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6096C-B823-445C-AAC3-EE677A51AAC3}"/>
              </a:ext>
            </a:extLst>
          </p:cNvPr>
          <p:cNvSpPr>
            <a:spLocks noGrp="1"/>
          </p:cNvSpPr>
          <p:nvPr>
            <p:ph type="title"/>
          </p:nvPr>
        </p:nvSpPr>
        <p:spPr>
          <a:xfrm>
            <a:off x="692825" y="518160"/>
            <a:ext cx="3244096" cy="1813560"/>
          </a:xfrm>
        </p:spPr>
        <p:txBody>
          <a:bodyPr anchor="b"/>
          <a:lstStyle>
            <a:lvl1pPr>
              <a:defRPr sz="2640"/>
            </a:lvl1pPr>
          </a:lstStyle>
          <a:p>
            <a:r>
              <a:rPr lang="en-US"/>
              <a:t>Click to edit Master title style</a:t>
            </a:r>
          </a:p>
        </p:txBody>
      </p:sp>
      <p:sp>
        <p:nvSpPr>
          <p:cNvPr id="3" name="Content Placeholder 2">
            <a:extLst>
              <a:ext uri="{FF2B5EF4-FFF2-40B4-BE49-F238E27FC236}">
                <a16:creationId xmlns:a16="http://schemas.microsoft.com/office/drawing/2014/main" id="{7D846E69-8B8C-41DA-87A0-5B597B9CDEE8}"/>
              </a:ext>
            </a:extLst>
          </p:cNvPr>
          <p:cNvSpPr>
            <a:spLocks noGrp="1"/>
          </p:cNvSpPr>
          <p:nvPr>
            <p:ph idx="1"/>
          </p:nvPr>
        </p:nvSpPr>
        <p:spPr>
          <a:xfrm>
            <a:off x="4276130" y="1119082"/>
            <a:ext cx="5092065" cy="5523442"/>
          </a:xfrm>
        </p:spPr>
        <p:txBody>
          <a:bodyPr/>
          <a:lstStyle>
            <a:lvl1pPr>
              <a:defRPr sz="2640"/>
            </a:lvl1pPr>
            <a:lvl2pPr>
              <a:defRPr sz="2310"/>
            </a:lvl2pPr>
            <a:lvl3pPr>
              <a:defRPr sz="1980"/>
            </a:lvl3pPr>
            <a:lvl4pPr>
              <a:defRPr sz="1650"/>
            </a:lvl4pPr>
            <a:lvl5pPr>
              <a:defRPr sz="1650"/>
            </a:lvl5pPr>
            <a:lvl6pPr>
              <a:defRPr sz="1650"/>
            </a:lvl6pPr>
            <a:lvl7pPr>
              <a:defRPr sz="1650"/>
            </a:lvl7pPr>
            <a:lvl8pPr>
              <a:defRPr sz="1650"/>
            </a:lvl8pPr>
            <a:lvl9pPr>
              <a:defRPr sz="16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B6657E-E22F-4908-91FA-725C5EBE763B}"/>
              </a:ext>
            </a:extLst>
          </p:cNvPr>
          <p:cNvSpPr>
            <a:spLocks noGrp="1"/>
          </p:cNvSpPr>
          <p:nvPr>
            <p:ph type="body" sz="half" idx="2"/>
          </p:nvPr>
        </p:nvSpPr>
        <p:spPr>
          <a:xfrm>
            <a:off x="692825" y="2331720"/>
            <a:ext cx="3244096" cy="4319800"/>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en-US"/>
              <a:t>Click to edit Master text styles</a:t>
            </a:r>
          </a:p>
        </p:txBody>
      </p:sp>
      <p:sp>
        <p:nvSpPr>
          <p:cNvPr id="5" name="Date Placeholder 4">
            <a:extLst>
              <a:ext uri="{FF2B5EF4-FFF2-40B4-BE49-F238E27FC236}">
                <a16:creationId xmlns:a16="http://schemas.microsoft.com/office/drawing/2014/main" id="{7BBB2E6F-638D-4031-A7E7-D18BBB28E56C}"/>
              </a:ext>
            </a:extLst>
          </p:cNvPr>
          <p:cNvSpPr>
            <a:spLocks noGrp="1"/>
          </p:cNvSpPr>
          <p:nvPr>
            <p:ph type="dt" sz="half" idx="10"/>
          </p:nvPr>
        </p:nvSpPr>
        <p:spPr/>
        <p:txBody>
          <a:bodyPr/>
          <a:lstStyle/>
          <a:p>
            <a:fld id="{56AB0E52-C67F-4254-8D3B-B7ED14E32711}" type="datetime1">
              <a:rPr lang="en-US" smtClean="0"/>
              <a:t>9/11/2023</a:t>
            </a:fld>
            <a:endParaRPr lang="en-US"/>
          </a:p>
        </p:txBody>
      </p:sp>
      <p:sp>
        <p:nvSpPr>
          <p:cNvPr id="6" name="Footer Placeholder 5">
            <a:extLst>
              <a:ext uri="{FF2B5EF4-FFF2-40B4-BE49-F238E27FC236}">
                <a16:creationId xmlns:a16="http://schemas.microsoft.com/office/drawing/2014/main" id="{3FF554B8-6724-4394-90E9-3C2BD4630F57}"/>
              </a:ext>
            </a:extLst>
          </p:cNvPr>
          <p:cNvSpPr>
            <a:spLocks noGrp="1"/>
          </p:cNvSpPr>
          <p:nvPr>
            <p:ph type="ftr" sz="quarter" idx="11"/>
          </p:nvPr>
        </p:nvSpPr>
        <p:spPr/>
        <p:txBody>
          <a:bodyPr/>
          <a:lstStyle/>
          <a:p>
            <a:pPr marL="12700">
              <a:lnSpc>
                <a:spcPts val="1630"/>
              </a:lnSpc>
            </a:pPr>
            <a:r>
              <a:rPr lang="en-US"/>
              <a:t>J.D. </a:t>
            </a:r>
            <a:r>
              <a:rPr lang="en-US" spc="-5"/>
              <a:t>Fulp </a:t>
            </a:r>
            <a:r>
              <a:rPr lang="en-US" spc="-30"/>
              <a:t>CISSP, ISSEP,</a:t>
            </a:r>
            <a:r>
              <a:rPr lang="en-US" spc="-15"/>
              <a:t> </a:t>
            </a:r>
            <a:r>
              <a:rPr lang="en-US"/>
              <a:t>ISSAP</a:t>
            </a:r>
            <a:endParaRPr lang="en-US" dirty="0"/>
          </a:p>
        </p:txBody>
      </p:sp>
      <p:sp>
        <p:nvSpPr>
          <p:cNvPr id="7" name="Slide Number Placeholder 6">
            <a:extLst>
              <a:ext uri="{FF2B5EF4-FFF2-40B4-BE49-F238E27FC236}">
                <a16:creationId xmlns:a16="http://schemas.microsoft.com/office/drawing/2014/main" id="{74A171E0-1916-476B-B059-7DA017CB5A49}"/>
              </a:ext>
            </a:extLst>
          </p:cNvPr>
          <p:cNvSpPr>
            <a:spLocks noGrp="1"/>
          </p:cNvSpPr>
          <p:nvPr>
            <p:ph type="sldNum" sz="quarter" idx="12"/>
          </p:nvPr>
        </p:nvSpPr>
        <p:spPr/>
        <p:txBody>
          <a:bodyPr/>
          <a:lstStyle/>
          <a:p>
            <a:pPr marL="38100">
              <a:lnSpc>
                <a:spcPts val="1630"/>
              </a:lnSpc>
            </a:pPr>
            <a:fld id="{81D60167-4931-47E6-BA6A-407CBD079E47}" type="slidenum">
              <a:rPr lang="en-US" smtClean="0"/>
              <a:t>‹№›</a:t>
            </a:fld>
            <a:endParaRPr lang="en-US" dirty="0"/>
          </a:p>
        </p:txBody>
      </p:sp>
    </p:spTree>
    <p:extLst>
      <p:ext uri="{BB962C8B-B14F-4D97-AF65-F5344CB8AC3E}">
        <p14:creationId xmlns:p14="http://schemas.microsoft.com/office/powerpoint/2010/main" val="1505543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11B4F-FADE-4402-A803-15CFDD5E68C8}"/>
              </a:ext>
            </a:extLst>
          </p:cNvPr>
          <p:cNvSpPr>
            <a:spLocks noGrp="1"/>
          </p:cNvSpPr>
          <p:nvPr>
            <p:ph type="title"/>
          </p:nvPr>
        </p:nvSpPr>
        <p:spPr>
          <a:xfrm>
            <a:off x="692825" y="518160"/>
            <a:ext cx="3244096" cy="1813560"/>
          </a:xfrm>
        </p:spPr>
        <p:txBody>
          <a:bodyPr anchor="b"/>
          <a:lstStyle>
            <a:lvl1pPr>
              <a:defRPr sz="2640"/>
            </a:lvl1pPr>
          </a:lstStyle>
          <a:p>
            <a:r>
              <a:rPr lang="en-US"/>
              <a:t>Click to edit Master title style</a:t>
            </a:r>
          </a:p>
        </p:txBody>
      </p:sp>
      <p:sp>
        <p:nvSpPr>
          <p:cNvPr id="3" name="Picture Placeholder 2">
            <a:extLst>
              <a:ext uri="{FF2B5EF4-FFF2-40B4-BE49-F238E27FC236}">
                <a16:creationId xmlns:a16="http://schemas.microsoft.com/office/drawing/2014/main" id="{4931E32C-2DB1-4064-B0E1-72B35C24E7FD}"/>
              </a:ext>
            </a:extLst>
          </p:cNvPr>
          <p:cNvSpPr>
            <a:spLocks noGrp="1"/>
          </p:cNvSpPr>
          <p:nvPr>
            <p:ph type="pic" idx="1"/>
          </p:nvPr>
        </p:nvSpPr>
        <p:spPr>
          <a:xfrm>
            <a:off x="4276130" y="1119082"/>
            <a:ext cx="5092065" cy="5523442"/>
          </a:xfrm>
        </p:spPr>
        <p:txBody>
          <a:bodyPr/>
          <a:lstStyle>
            <a:lvl1pPr marL="0" indent="0">
              <a:buNone/>
              <a:defRPr sz="2640"/>
            </a:lvl1pPr>
            <a:lvl2pPr marL="377190" indent="0">
              <a:buNone/>
              <a:defRPr sz="2310"/>
            </a:lvl2pPr>
            <a:lvl3pPr marL="754380" indent="0">
              <a:buNone/>
              <a:defRPr sz="1980"/>
            </a:lvl3pPr>
            <a:lvl4pPr marL="1131570" indent="0">
              <a:buNone/>
              <a:defRPr sz="1650"/>
            </a:lvl4pPr>
            <a:lvl5pPr marL="1508760" indent="0">
              <a:buNone/>
              <a:defRPr sz="1650"/>
            </a:lvl5pPr>
            <a:lvl6pPr marL="1885950" indent="0">
              <a:buNone/>
              <a:defRPr sz="1650"/>
            </a:lvl6pPr>
            <a:lvl7pPr marL="2263140" indent="0">
              <a:buNone/>
              <a:defRPr sz="1650"/>
            </a:lvl7pPr>
            <a:lvl8pPr marL="2640330" indent="0">
              <a:buNone/>
              <a:defRPr sz="1650"/>
            </a:lvl8pPr>
            <a:lvl9pPr marL="3017520" indent="0">
              <a:buNone/>
              <a:defRPr sz="1650"/>
            </a:lvl9pPr>
          </a:lstStyle>
          <a:p>
            <a:r>
              <a:rPr lang="en-US"/>
              <a:t>Click icon to add picture</a:t>
            </a:r>
          </a:p>
        </p:txBody>
      </p:sp>
      <p:sp>
        <p:nvSpPr>
          <p:cNvPr id="4" name="Text Placeholder 3">
            <a:extLst>
              <a:ext uri="{FF2B5EF4-FFF2-40B4-BE49-F238E27FC236}">
                <a16:creationId xmlns:a16="http://schemas.microsoft.com/office/drawing/2014/main" id="{4ED65EB8-ABEA-46AA-99DD-262658FE8178}"/>
              </a:ext>
            </a:extLst>
          </p:cNvPr>
          <p:cNvSpPr>
            <a:spLocks noGrp="1"/>
          </p:cNvSpPr>
          <p:nvPr>
            <p:ph type="body" sz="half" idx="2"/>
          </p:nvPr>
        </p:nvSpPr>
        <p:spPr>
          <a:xfrm>
            <a:off x="692825" y="2331720"/>
            <a:ext cx="3244096" cy="4319800"/>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en-US"/>
              <a:t>Click to edit Master text styles</a:t>
            </a:r>
          </a:p>
        </p:txBody>
      </p:sp>
      <p:sp>
        <p:nvSpPr>
          <p:cNvPr id="5" name="Date Placeholder 4">
            <a:extLst>
              <a:ext uri="{FF2B5EF4-FFF2-40B4-BE49-F238E27FC236}">
                <a16:creationId xmlns:a16="http://schemas.microsoft.com/office/drawing/2014/main" id="{0558E523-742D-4702-84C6-31C18570DE52}"/>
              </a:ext>
            </a:extLst>
          </p:cNvPr>
          <p:cNvSpPr>
            <a:spLocks noGrp="1"/>
          </p:cNvSpPr>
          <p:nvPr>
            <p:ph type="dt" sz="half" idx="10"/>
          </p:nvPr>
        </p:nvSpPr>
        <p:spPr/>
        <p:txBody>
          <a:bodyPr/>
          <a:lstStyle/>
          <a:p>
            <a:fld id="{EFEC064E-2D9A-4049-B610-569727ECB1B4}" type="datetime1">
              <a:rPr lang="en-US" smtClean="0"/>
              <a:t>9/11/2023</a:t>
            </a:fld>
            <a:endParaRPr lang="en-US"/>
          </a:p>
        </p:txBody>
      </p:sp>
      <p:sp>
        <p:nvSpPr>
          <p:cNvPr id="6" name="Footer Placeholder 5">
            <a:extLst>
              <a:ext uri="{FF2B5EF4-FFF2-40B4-BE49-F238E27FC236}">
                <a16:creationId xmlns:a16="http://schemas.microsoft.com/office/drawing/2014/main" id="{9323ADF7-2996-4B56-A1BC-EA4E9DBB240D}"/>
              </a:ext>
            </a:extLst>
          </p:cNvPr>
          <p:cNvSpPr>
            <a:spLocks noGrp="1"/>
          </p:cNvSpPr>
          <p:nvPr>
            <p:ph type="ftr" sz="quarter" idx="11"/>
          </p:nvPr>
        </p:nvSpPr>
        <p:spPr/>
        <p:txBody>
          <a:bodyPr/>
          <a:lstStyle/>
          <a:p>
            <a:pPr marL="12700">
              <a:lnSpc>
                <a:spcPts val="1630"/>
              </a:lnSpc>
            </a:pPr>
            <a:r>
              <a:rPr lang="en-US"/>
              <a:t>J.D. </a:t>
            </a:r>
            <a:r>
              <a:rPr lang="en-US" spc="-5"/>
              <a:t>Fulp </a:t>
            </a:r>
            <a:r>
              <a:rPr lang="en-US" spc="-30"/>
              <a:t>CISSP, ISSEP,</a:t>
            </a:r>
            <a:r>
              <a:rPr lang="en-US" spc="-15"/>
              <a:t> </a:t>
            </a:r>
            <a:r>
              <a:rPr lang="en-US"/>
              <a:t>ISSAP</a:t>
            </a:r>
            <a:endParaRPr lang="en-US" dirty="0"/>
          </a:p>
        </p:txBody>
      </p:sp>
      <p:sp>
        <p:nvSpPr>
          <p:cNvPr id="7" name="Slide Number Placeholder 6">
            <a:extLst>
              <a:ext uri="{FF2B5EF4-FFF2-40B4-BE49-F238E27FC236}">
                <a16:creationId xmlns:a16="http://schemas.microsoft.com/office/drawing/2014/main" id="{F328F518-7634-4127-982E-373890D4F6AE}"/>
              </a:ext>
            </a:extLst>
          </p:cNvPr>
          <p:cNvSpPr>
            <a:spLocks noGrp="1"/>
          </p:cNvSpPr>
          <p:nvPr>
            <p:ph type="sldNum" sz="quarter" idx="12"/>
          </p:nvPr>
        </p:nvSpPr>
        <p:spPr/>
        <p:txBody>
          <a:bodyPr/>
          <a:lstStyle/>
          <a:p>
            <a:pPr marL="38100">
              <a:lnSpc>
                <a:spcPts val="1630"/>
              </a:lnSpc>
            </a:pPr>
            <a:fld id="{81D60167-4931-47E6-BA6A-407CBD079E47}" type="slidenum">
              <a:rPr lang="en-US" smtClean="0"/>
              <a:t>‹№›</a:t>
            </a:fld>
            <a:endParaRPr lang="en-US" dirty="0"/>
          </a:p>
        </p:txBody>
      </p:sp>
    </p:spTree>
    <p:extLst>
      <p:ext uri="{BB962C8B-B14F-4D97-AF65-F5344CB8AC3E}">
        <p14:creationId xmlns:p14="http://schemas.microsoft.com/office/powerpoint/2010/main" val="48784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4BB05D-ACE5-4B71-A73F-AB76269610CC}"/>
              </a:ext>
            </a:extLst>
          </p:cNvPr>
          <p:cNvSpPr>
            <a:spLocks noGrp="1"/>
          </p:cNvSpPr>
          <p:nvPr>
            <p:ph type="title"/>
          </p:nvPr>
        </p:nvSpPr>
        <p:spPr>
          <a:xfrm>
            <a:off x="691515" y="413809"/>
            <a:ext cx="8675370" cy="150230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2CC1FCB-0F1F-4619-9954-D5513E73B9A5}"/>
              </a:ext>
            </a:extLst>
          </p:cNvPr>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F54EFE2-0818-4435-A0BA-A9A08D04B628}"/>
              </a:ext>
            </a:extLst>
          </p:cNvPr>
          <p:cNvSpPr>
            <a:spLocks noGrp="1"/>
          </p:cNvSpPr>
          <p:nvPr>
            <p:ph type="dt" sz="half" idx="2"/>
          </p:nvPr>
        </p:nvSpPr>
        <p:spPr>
          <a:xfrm>
            <a:off x="691515" y="7203864"/>
            <a:ext cx="2263140" cy="413808"/>
          </a:xfrm>
          <a:prstGeom prst="rect">
            <a:avLst/>
          </a:prstGeom>
        </p:spPr>
        <p:txBody>
          <a:bodyPr vert="horz" lIns="91440" tIns="45720" rIns="91440" bIns="45720" rtlCol="0" anchor="ctr"/>
          <a:lstStyle>
            <a:lvl1pPr algn="l">
              <a:defRPr sz="990">
                <a:solidFill>
                  <a:schemeClr val="tx1">
                    <a:tint val="75000"/>
                  </a:schemeClr>
                </a:solidFill>
              </a:defRPr>
            </a:lvl1pPr>
          </a:lstStyle>
          <a:p>
            <a:fld id="{430D2C00-ACA4-40CE-AC3A-B94777A8C223}" type="datetime1">
              <a:rPr lang="en-US" smtClean="0"/>
              <a:t>9/11/2023</a:t>
            </a:fld>
            <a:endParaRPr lang="en-US"/>
          </a:p>
        </p:txBody>
      </p:sp>
      <p:sp>
        <p:nvSpPr>
          <p:cNvPr id="5" name="Footer Placeholder 4">
            <a:extLst>
              <a:ext uri="{FF2B5EF4-FFF2-40B4-BE49-F238E27FC236}">
                <a16:creationId xmlns:a16="http://schemas.microsoft.com/office/drawing/2014/main" id="{72F759B6-ABF3-4061-9D9D-57E91A8FF1C3}"/>
              </a:ext>
            </a:extLst>
          </p:cNvPr>
          <p:cNvSpPr>
            <a:spLocks noGrp="1"/>
          </p:cNvSpPr>
          <p:nvPr>
            <p:ph type="ftr" sz="quarter" idx="3"/>
          </p:nvPr>
        </p:nvSpPr>
        <p:spPr>
          <a:xfrm>
            <a:off x="3331845" y="7203864"/>
            <a:ext cx="3394710" cy="413808"/>
          </a:xfrm>
          <a:prstGeom prst="rect">
            <a:avLst/>
          </a:prstGeom>
        </p:spPr>
        <p:txBody>
          <a:bodyPr vert="horz" lIns="91440" tIns="45720" rIns="91440" bIns="45720" rtlCol="0" anchor="ctr"/>
          <a:lstStyle>
            <a:lvl1pPr algn="ctr">
              <a:defRPr sz="990">
                <a:solidFill>
                  <a:schemeClr val="tx1">
                    <a:tint val="75000"/>
                  </a:schemeClr>
                </a:solidFill>
              </a:defRPr>
            </a:lvl1pPr>
          </a:lstStyle>
          <a:p>
            <a:pPr marL="12700">
              <a:lnSpc>
                <a:spcPts val="1630"/>
              </a:lnSpc>
            </a:pPr>
            <a:r>
              <a:rPr lang="en-US"/>
              <a:t>J.D. </a:t>
            </a:r>
            <a:r>
              <a:rPr lang="en-US" spc="-5"/>
              <a:t>Fulp </a:t>
            </a:r>
            <a:r>
              <a:rPr lang="en-US" spc="-30"/>
              <a:t>CISSP, ISSEP,</a:t>
            </a:r>
            <a:r>
              <a:rPr lang="en-US" spc="-15"/>
              <a:t> </a:t>
            </a:r>
            <a:r>
              <a:rPr lang="en-US"/>
              <a:t>ISSAP</a:t>
            </a:r>
            <a:endParaRPr lang="en-US" dirty="0"/>
          </a:p>
        </p:txBody>
      </p:sp>
      <p:sp>
        <p:nvSpPr>
          <p:cNvPr id="6" name="Slide Number Placeholder 5">
            <a:extLst>
              <a:ext uri="{FF2B5EF4-FFF2-40B4-BE49-F238E27FC236}">
                <a16:creationId xmlns:a16="http://schemas.microsoft.com/office/drawing/2014/main" id="{F11F37B1-E2F1-47A4-A874-CDC2FA7E8CB6}"/>
              </a:ext>
            </a:extLst>
          </p:cNvPr>
          <p:cNvSpPr>
            <a:spLocks noGrp="1"/>
          </p:cNvSpPr>
          <p:nvPr>
            <p:ph type="sldNum" sz="quarter" idx="4"/>
          </p:nvPr>
        </p:nvSpPr>
        <p:spPr>
          <a:xfrm>
            <a:off x="7103745" y="7203864"/>
            <a:ext cx="2263140" cy="413808"/>
          </a:xfrm>
          <a:prstGeom prst="rect">
            <a:avLst/>
          </a:prstGeom>
        </p:spPr>
        <p:txBody>
          <a:bodyPr vert="horz" lIns="91440" tIns="45720" rIns="91440" bIns="45720" rtlCol="0" anchor="ctr"/>
          <a:lstStyle>
            <a:lvl1pPr algn="r">
              <a:defRPr sz="2000">
                <a:solidFill>
                  <a:schemeClr val="tx1">
                    <a:tint val="75000"/>
                  </a:schemeClr>
                </a:solidFill>
              </a:defRPr>
            </a:lvl1pPr>
          </a:lstStyle>
          <a:p>
            <a:pPr marL="38100">
              <a:lnSpc>
                <a:spcPts val="1630"/>
              </a:lnSpc>
            </a:pPr>
            <a:fld id="{81D60167-4931-47E6-BA6A-407CBD079E47}" type="slidenum">
              <a:rPr lang="en-US" smtClean="0"/>
              <a:pPr marL="38100">
                <a:lnSpc>
                  <a:spcPts val="1630"/>
                </a:lnSpc>
              </a:pPr>
              <a:t>‹№›</a:t>
            </a:fld>
            <a:endParaRPr lang="en-US" dirty="0"/>
          </a:p>
        </p:txBody>
      </p:sp>
    </p:spTree>
    <p:extLst>
      <p:ext uri="{BB962C8B-B14F-4D97-AF65-F5344CB8AC3E}">
        <p14:creationId xmlns:p14="http://schemas.microsoft.com/office/powerpoint/2010/main" val="550991718"/>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hf hdr="0" ftr="0" dt="0"/>
  <p:txStyles>
    <p:titleStyle>
      <a:lvl1pPr algn="ctr" defTabSz="754380" rtl="0" eaLnBrk="1" latinLnBrk="0" hangingPunct="1">
        <a:lnSpc>
          <a:spcPct val="90000"/>
        </a:lnSpc>
        <a:spcBef>
          <a:spcPct val="0"/>
        </a:spcBef>
        <a:buNone/>
        <a:defRPr sz="4400" b="1" u="sng" kern="1200">
          <a:solidFill>
            <a:schemeClr val="tx1"/>
          </a:solidFill>
          <a:latin typeface="Arial" panose="020B0604020202020204" pitchFamily="34" charset="0"/>
          <a:ea typeface="+mj-ea"/>
          <a:cs typeface="Arial" panose="020B0604020202020204" pitchFamily="34" charset="0"/>
        </a:defRPr>
      </a:lvl1pPr>
    </p:titleStyle>
    <p:bodyStyle>
      <a:lvl1pPr marL="188595" indent="-188595" algn="l" defTabSz="754380" rtl="0" eaLnBrk="1" latinLnBrk="0" hangingPunct="1">
        <a:lnSpc>
          <a:spcPct val="90000"/>
        </a:lnSpc>
        <a:spcBef>
          <a:spcPts val="825"/>
        </a:spcBef>
        <a:buFont typeface="Arial" panose="020B0604020202020204" pitchFamily="34" charset="0"/>
        <a:buChar char="•"/>
        <a:defRPr sz="3200" b="1" kern="1200">
          <a:solidFill>
            <a:schemeClr val="tx1"/>
          </a:solidFill>
          <a:latin typeface="Arial" panose="020B0604020202020204" pitchFamily="34" charset="0"/>
          <a:ea typeface="+mn-ea"/>
          <a:cs typeface="Arial" panose="020B0604020202020204" pitchFamily="34" charset="0"/>
        </a:defRPr>
      </a:lvl1pPr>
      <a:lvl2pPr marL="565785" indent="-188595" algn="l" defTabSz="754380" rtl="0" eaLnBrk="1" latinLnBrk="0" hangingPunct="1">
        <a:lnSpc>
          <a:spcPct val="90000"/>
        </a:lnSpc>
        <a:spcBef>
          <a:spcPts val="413"/>
        </a:spcBef>
        <a:buFont typeface="Calibri" panose="020F0502020204030204" pitchFamily="34" charset="0"/>
        <a:buChar char="‒"/>
        <a:defRPr sz="2800" b="1" kern="1200">
          <a:solidFill>
            <a:schemeClr val="tx1"/>
          </a:solidFill>
          <a:latin typeface="Arial" panose="020B0604020202020204" pitchFamily="34" charset="0"/>
          <a:ea typeface="+mn-ea"/>
          <a:cs typeface="Arial" panose="020B0604020202020204" pitchFamily="34" charset="0"/>
        </a:defRPr>
      </a:lvl2pPr>
      <a:lvl3pPr marL="942975" indent="-188595" algn="l" defTabSz="754380" rtl="0" eaLnBrk="1" latinLnBrk="0" hangingPunct="1">
        <a:lnSpc>
          <a:spcPct val="90000"/>
        </a:lnSpc>
        <a:spcBef>
          <a:spcPts val="413"/>
        </a:spcBef>
        <a:buFont typeface="Wingdings" panose="05000000000000000000" pitchFamily="2" charset="2"/>
        <a:buChar char="§"/>
        <a:defRPr sz="2400" b="1" kern="1200">
          <a:solidFill>
            <a:schemeClr val="tx1"/>
          </a:solidFill>
          <a:latin typeface="Arial" panose="020B0604020202020204" pitchFamily="34" charset="0"/>
          <a:ea typeface="+mn-ea"/>
          <a:cs typeface="Arial" panose="020B0604020202020204" pitchFamily="34" charset="0"/>
        </a:defRPr>
      </a:lvl3pPr>
      <a:lvl4pPr marL="1320165" indent="-188595" algn="l" defTabSz="754380" rtl="0" eaLnBrk="1" latinLnBrk="0" hangingPunct="1">
        <a:lnSpc>
          <a:spcPct val="90000"/>
        </a:lnSpc>
        <a:spcBef>
          <a:spcPts val="413"/>
        </a:spcBef>
        <a:buFont typeface="Courier New" panose="02070309020205020404" pitchFamily="49" charset="0"/>
        <a:buChar char="o"/>
        <a:defRPr sz="2000" b="1" kern="1200">
          <a:solidFill>
            <a:schemeClr val="tx1"/>
          </a:solidFill>
          <a:latin typeface="Arial" panose="020B0604020202020204" pitchFamily="34" charset="0"/>
          <a:ea typeface="+mn-ea"/>
          <a:cs typeface="Arial" panose="020B0604020202020204" pitchFamily="34" charset="0"/>
        </a:defRPr>
      </a:lvl4pPr>
      <a:lvl5pPr marL="1697355" indent="-188595" algn="l" defTabSz="754380" rtl="0" eaLnBrk="1" latinLnBrk="0" hangingPunct="1">
        <a:lnSpc>
          <a:spcPct val="90000"/>
        </a:lnSpc>
        <a:spcBef>
          <a:spcPts val="413"/>
        </a:spcBef>
        <a:buFont typeface="Wingdings" panose="05000000000000000000" pitchFamily="2" charset="2"/>
        <a:buChar char="Ø"/>
        <a:defRPr sz="2000" b="1" kern="1200">
          <a:solidFill>
            <a:schemeClr val="tx1"/>
          </a:solidFill>
          <a:latin typeface="Arial" panose="020B0604020202020204" pitchFamily="34" charset="0"/>
          <a:ea typeface="+mn-ea"/>
          <a:cs typeface="Arial" panose="020B0604020202020204" pitchFamily="34" charset="0"/>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p:bodyStyle>
    <p:otherStyle>
      <a:defPPr>
        <a:defRPr lang="en-US"/>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48" userDrawn="1">
          <p15:clr>
            <a:srgbClr val="F26B43"/>
          </p15:clr>
        </p15:guide>
        <p15:guide id="2" pos="316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iana.org/assignments/icmp-parameters/icmp-parameters.x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hackbusters.net/"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www.insecure.org/nmap/nmap-%20%20fingerprinting-article.html"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3" Type="http://schemas.openxmlformats.org/officeDocument/2006/relationships/hyperlink" Target="http://www.cert.org/incident_notes/IN-99-07.html"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ana.org/assignments/protocol-numbers/protocol-numbers.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143000" y="2764000"/>
            <a:ext cx="8077199" cy="1040798"/>
          </a:xfrm>
          <a:prstGeom prst="rect">
            <a:avLst/>
          </a:prstGeom>
        </p:spPr>
        <p:txBody>
          <a:bodyPr vert="horz" wrap="square" lIns="0" tIns="43180" rIns="0" bIns="0" rtlCol="0">
            <a:spAutoFit/>
          </a:bodyPr>
          <a:lstStyle/>
          <a:p>
            <a:pPr marL="17780" marR="5080" indent="15240" rtl="0">
              <a:spcBef>
                <a:spcPts val="1200"/>
              </a:spcBef>
              <a:tabLst>
                <a:tab pos="1881505" algn="l"/>
                <a:tab pos="4350385" algn="l"/>
              </a:tabLst>
            </a:pPr>
            <a:r>
              <a:rPr lang="uk-UA" sz="3600" u="none" spc="-5" dirty="0">
                <a:solidFill>
                  <a:schemeClr val="accent1"/>
                </a:solidFill>
              </a:rPr>
              <a:t>Безпека мережі. </a:t>
            </a:r>
            <a:r>
              <a:rPr lang="uk" sz="3600" b="1" i="0" u="none" spc="-5" baseline="0" dirty="0">
                <a:solidFill>
                  <a:schemeClr val="accent1"/>
                </a:solidFill>
              </a:rPr>
              <a:t>А</a:t>
            </a:r>
            <a:r>
              <a:rPr lang="uk" sz="3600" b="1" i="0" u="none" baseline="0" dirty="0">
                <a:solidFill>
                  <a:schemeClr val="accent1"/>
                </a:solidFill>
              </a:rPr>
              <a:t>на</a:t>
            </a:r>
            <a:r>
              <a:rPr lang="uk" sz="3600" b="1" i="0" u="none" spc="-5" baseline="0" dirty="0">
                <a:solidFill>
                  <a:schemeClr val="accent1"/>
                </a:solidFill>
              </a:rPr>
              <a:t>лі</a:t>
            </a:r>
            <a:r>
              <a:rPr lang="uk" sz="3600" b="1" i="0" u="none" baseline="0" dirty="0">
                <a:solidFill>
                  <a:schemeClr val="accent1"/>
                </a:solidFill>
              </a:rPr>
              <a:t>з т</a:t>
            </a:r>
            <a:r>
              <a:rPr lang="uk" sz="3600" b="1" i="0" u="none" spc="-5" baseline="0" dirty="0">
                <a:solidFill>
                  <a:schemeClr val="accent1"/>
                </a:solidFill>
              </a:rPr>
              <a:t>р</a:t>
            </a:r>
            <a:r>
              <a:rPr lang="uk" sz="3600" b="1" i="0" u="none" baseline="0" dirty="0">
                <a:solidFill>
                  <a:schemeClr val="accent1"/>
                </a:solidFill>
              </a:rPr>
              <a:t>а</a:t>
            </a:r>
            <a:r>
              <a:rPr lang="uk" sz="3600" b="1" i="0" u="none" spc="-5" baseline="0" dirty="0">
                <a:solidFill>
                  <a:schemeClr val="accent1"/>
                </a:solidFill>
              </a:rPr>
              <a:t>ф</a:t>
            </a:r>
            <a:r>
              <a:rPr lang="uk" sz="3600" b="1" i="0" u="none" baseline="0" dirty="0">
                <a:solidFill>
                  <a:schemeClr val="accent1"/>
                </a:solidFill>
              </a:rPr>
              <a:t>і</a:t>
            </a:r>
            <a:r>
              <a:rPr lang="uk" sz="3600" b="1" i="0" u="none" spc="-5" baseline="0" dirty="0">
                <a:solidFill>
                  <a:schemeClr val="accent1"/>
                </a:solidFill>
              </a:rPr>
              <a:t>к</a:t>
            </a:r>
            <a:r>
              <a:rPr lang="uk" sz="3600" b="1" i="0" u="none" baseline="0" dirty="0">
                <a:solidFill>
                  <a:schemeClr val="accent1"/>
                </a:solidFill>
              </a:rPr>
              <a:t>а</a:t>
            </a:r>
            <a:r>
              <a:rPr lang="en-US" sz="3600" b="1" i="0" u="none" baseline="0" dirty="0">
                <a:solidFill>
                  <a:schemeClr val="accent1"/>
                </a:solidFill>
              </a:rPr>
              <a:t> </a:t>
            </a:r>
            <a:r>
              <a:rPr lang="uk" sz="3600" b="1" i="0" u="none" baseline="0" dirty="0">
                <a:solidFill>
                  <a:schemeClr val="accent1"/>
                </a:solidFill>
              </a:rPr>
              <a:t>та </a:t>
            </a:r>
            <a:br>
              <a:rPr lang="uk" sz="3600" u="none" dirty="0">
                <a:solidFill>
                  <a:schemeClr val="accent1"/>
                </a:solidFill>
              </a:rPr>
            </a:br>
            <a:r>
              <a:rPr lang="uk" sz="3600" b="1" i="0" u="none" baseline="0" dirty="0">
                <a:solidFill>
                  <a:schemeClr val="accent1"/>
                </a:solidFill>
              </a:rPr>
              <a:t>сигнатури а</a:t>
            </a:r>
            <a:r>
              <a:rPr lang="uk" sz="3600" b="1" i="0" u="none" spc="-5" baseline="0" dirty="0">
                <a:solidFill>
                  <a:schemeClr val="accent1"/>
                </a:solidFill>
              </a:rPr>
              <a:t>т</a:t>
            </a:r>
            <a:r>
              <a:rPr lang="uk" sz="3600" b="1" i="0" u="none" baseline="0" dirty="0">
                <a:solidFill>
                  <a:schemeClr val="accent1"/>
                </a:solidFill>
              </a:rPr>
              <a:t>а</a:t>
            </a:r>
            <a:r>
              <a:rPr lang="uk" sz="3600" b="1" i="0" u="none" spc="-5" baseline="0" dirty="0">
                <a:solidFill>
                  <a:schemeClr val="accent1"/>
                </a:solidFill>
              </a:rPr>
              <a:t>к</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DD248-DF16-3A03-F0E8-BF9018DF6C43}"/>
              </a:ext>
            </a:extLst>
          </p:cNvPr>
          <p:cNvSpPr>
            <a:spLocks noGrp="1"/>
          </p:cNvSpPr>
          <p:nvPr>
            <p:ph type="title"/>
          </p:nvPr>
        </p:nvSpPr>
        <p:spPr/>
        <p:txBody>
          <a:bodyPr/>
          <a:lstStyle/>
          <a:p>
            <a:pPr rtl="0"/>
            <a:r>
              <a:rPr lang="uk" b="1" i="0" u="sng" baseline="0"/>
              <a:t>Поля заголовка IP</a:t>
            </a:r>
          </a:p>
        </p:txBody>
      </p:sp>
      <p:sp>
        <p:nvSpPr>
          <p:cNvPr id="3" name="Content Placeholder 2">
            <a:extLst>
              <a:ext uri="{FF2B5EF4-FFF2-40B4-BE49-F238E27FC236}">
                <a16:creationId xmlns:a16="http://schemas.microsoft.com/office/drawing/2014/main" id="{88EDC07B-0220-86E8-C351-0A2F91DACDCC}"/>
              </a:ext>
            </a:extLst>
          </p:cNvPr>
          <p:cNvSpPr>
            <a:spLocks noGrp="1"/>
          </p:cNvSpPr>
          <p:nvPr>
            <p:ph idx="1"/>
          </p:nvPr>
        </p:nvSpPr>
        <p:spPr/>
        <p:txBody>
          <a:bodyPr>
            <a:normAutofit lnSpcReduction="10000"/>
          </a:bodyPr>
          <a:lstStyle/>
          <a:p>
            <a:pPr marL="846138" lvl="1" indent="-728663" algn="l" rtl="0">
              <a:lnSpc>
                <a:spcPct val="100000"/>
              </a:lnSpc>
              <a:spcBef>
                <a:spcPts val="1420"/>
              </a:spcBef>
              <a:tabLst>
                <a:tab pos="298450" algn="l"/>
              </a:tabLst>
            </a:pPr>
            <a:r>
              <a:rPr lang="uk" sz="3100" b="1" i="0" u="none" spc="-5" baseline="0">
                <a:latin typeface="Arial"/>
                <a:ea typeface="Arial"/>
                <a:cs typeface="Arial"/>
              </a:rPr>
              <a:t>Приклади (продовження):</a:t>
            </a:r>
          </a:p>
          <a:p>
            <a:pPr marL="1143000" lvl="2" indent="-339725" algn="l" rtl="0">
              <a:lnSpc>
                <a:spcPct val="100000"/>
              </a:lnSpc>
              <a:spcBef>
                <a:spcPts val="1420"/>
              </a:spcBef>
              <a:tabLst>
                <a:tab pos="298450" algn="l"/>
              </a:tabLst>
            </a:pPr>
            <a:r>
              <a:rPr lang="uk" sz="2700" b="1" i="0" u="sng" spc="-5" baseline="0">
                <a:latin typeface="Arial"/>
                <a:ea typeface="Arial"/>
                <a:cs typeface="Arial"/>
              </a:rPr>
              <a:t>Record Route</a:t>
            </a:r>
            <a:r>
              <a:rPr lang="uk" sz="2700" b="1" i="0" u="none" spc="20" baseline="0">
                <a:latin typeface="Arial"/>
                <a:ea typeface="Arial"/>
                <a:cs typeface="Arial"/>
              </a:rPr>
              <a:t> </a:t>
            </a:r>
            <a:r>
              <a:rPr lang="uk" sz="2700" b="1" i="0" u="none" spc="-5" baseline="0">
                <a:latin typeface="Arial"/>
                <a:ea typeface="Arial"/>
                <a:cs typeface="Arial"/>
              </a:rPr>
              <a:t>(RFC</a:t>
            </a:r>
            <a:r>
              <a:rPr lang="uk" sz="2700" b="1" i="0" u="none" spc="10" baseline="0">
                <a:latin typeface="Arial"/>
                <a:ea typeface="Arial"/>
                <a:cs typeface="Arial"/>
              </a:rPr>
              <a:t> </a:t>
            </a:r>
            <a:r>
              <a:rPr lang="uk" sz="2700" b="1" i="0" u="none" baseline="0">
                <a:latin typeface="Arial"/>
                <a:ea typeface="Arial"/>
                <a:cs typeface="Arial"/>
              </a:rPr>
              <a:t>791): </a:t>
            </a:r>
            <a:r>
              <a:rPr lang="uk" sz="2700" b="1" i="0" u="none" spc="-5" baseline="0">
                <a:latin typeface="Arial"/>
                <a:ea typeface="Arial"/>
                <a:cs typeface="Arial"/>
              </a:rPr>
              <a:t>&gt;ping </a:t>
            </a:r>
            <a:r>
              <a:rPr lang="uk" sz="2700" b="1" i="0" u="none" baseline="0">
                <a:latin typeface="Arial"/>
                <a:ea typeface="Arial"/>
                <a:cs typeface="Arial"/>
              </a:rPr>
              <a:t>–r задає </a:t>
            </a:r>
            <a:r>
              <a:rPr lang="uk" sz="2700" b="1" i="0" u="none" spc="-5" baseline="0">
                <a:latin typeface="Arial"/>
                <a:ea typeface="Arial"/>
                <a:cs typeface="Arial"/>
              </a:rPr>
              <a:t>параметр </a:t>
            </a:r>
            <a:r>
              <a:rPr lang="uk" sz="2700" b="1" i="0" u="none" spc="-5" baseline="0">
                <a:latin typeface="MS PGothic"/>
                <a:ea typeface="MS PGothic"/>
                <a:cs typeface="MS PGothic"/>
              </a:rPr>
              <a:t>«</a:t>
            </a:r>
            <a:r>
              <a:rPr lang="uk" sz="2700" b="1" i="0" u="none" spc="-5" baseline="0">
                <a:latin typeface="Arial"/>
                <a:ea typeface="Arial"/>
                <a:cs typeface="Arial"/>
              </a:rPr>
              <a:t>записувати маршрут</a:t>
            </a:r>
            <a:r>
              <a:rPr lang="uk" sz="2700" b="1" i="0" u="none" spc="-5" baseline="0">
                <a:latin typeface="MS PGothic"/>
                <a:cs typeface="Arial"/>
              </a:rPr>
              <a:t>» </a:t>
            </a:r>
            <a:r>
              <a:rPr lang="uk" sz="2700" b="1" i="0" u="none" spc="-5" baseline="0">
                <a:latin typeface="Arial"/>
                <a:ea typeface="Arial"/>
                <a:cs typeface="Arial"/>
              </a:rPr>
              <a:t>у вихідній дейтаграмі, і маршрутизатори на шляху її пересилки записують свої вихідні IP-адреси в поле</a:t>
            </a:r>
            <a:r>
              <a:rPr lang="uk" sz="2700" b="1" i="0" u="none" spc="5" baseline="0">
                <a:latin typeface="Arial"/>
                <a:ea typeface="Arial"/>
                <a:cs typeface="Arial"/>
              </a:rPr>
              <a:t> </a:t>
            </a:r>
            <a:r>
              <a:rPr lang="uk" sz="2700" b="1" i="0" u="none" baseline="0">
                <a:latin typeface="Arial"/>
                <a:ea typeface="Arial"/>
                <a:cs typeface="Arial"/>
              </a:rPr>
              <a:t>параметрів.</a:t>
            </a:r>
          </a:p>
          <a:p>
            <a:pPr marL="1143000" lvl="2" indent="-339725" algn="l" rtl="0">
              <a:lnSpc>
                <a:spcPct val="100000"/>
              </a:lnSpc>
              <a:spcBef>
                <a:spcPts val="1420"/>
              </a:spcBef>
              <a:tabLst>
                <a:tab pos="298450" algn="l"/>
              </a:tabLst>
            </a:pPr>
            <a:r>
              <a:rPr lang="uk" sz="2700" b="1" i="0" u="sng" spc="-5" baseline="0">
                <a:latin typeface="Arial"/>
                <a:ea typeface="Arial"/>
                <a:cs typeface="Arial"/>
              </a:rPr>
              <a:t>Source Routing</a:t>
            </a:r>
            <a:r>
              <a:rPr lang="uk" sz="2700" b="1" i="0" u="none" spc="-5" baseline="0">
                <a:latin typeface="Arial"/>
                <a:ea typeface="Arial"/>
                <a:cs typeface="Arial"/>
              </a:rPr>
              <a:t>: механізм для визначення відправником маршруту, яким має пройти дейтаграма.  Два типи:</a:t>
            </a:r>
          </a:p>
          <a:p>
            <a:pPr marL="1143000" lvl="3" indent="398463" algn="l" rtl="0">
              <a:lnSpc>
                <a:spcPct val="100000"/>
              </a:lnSpc>
              <a:spcBef>
                <a:spcPts val="1420"/>
              </a:spcBef>
              <a:tabLst>
                <a:tab pos="298450" algn="l"/>
              </a:tabLst>
            </a:pPr>
            <a:r>
              <a:rPr lang="uk" sz="2300" b="1" i="0" u="none" spc="-5" baseline="0">
                <a:latin typeface="Arial"/>
                <a:ea typeface="Arial"/>
                <a:cs typeface="Arial"/>
              </a:rPr>
              <a:t>чітка маршрутизація від джерела;</a:t>
            </a:r>
          </a:p>
          <a:p>
            <a:pPr marL="1143000" lvl="3" indent="398463" algn="l" rtl="0">
              <a:lnSpc>
                <a:spcPct val="110000"/>
              </a:lnSpc>
              <a:spcBef>
                <a:spcPts val="1420"/>
              </a:spcBef>
              <a:tabLst>
                <a:tab pos="298450" algn="l"/>
              </a:tabLst>
            </a:pPr>
            <a:r>
              <a:rPr lang="uk" sz="2300" b="1" i="0" u="none" spc="-5" baseline="0">
                <a:latin typeface="Arial"/>
                <a:ea typeface="Arial"/>
                <a:cs typeface="Arial"/>
              </a:rPr>
              <a:t>вільна маршрутизація від джерела.</a:t>
            </a:r>
          </a:p>
          <a:p>
            <a:endParaRPr lang="uk" dirty="0"/>
          </a:p>
        </p:txBody>
      </p:sp>
      <p:sp>
        <p:nvSpPr>
          <p:cNvPr id="4" name="Slide Number Placeholder 3">
            <a:extLst>
              <a:ext uri="{FF2B5EF4-FFF2-40B4-BE49-F238E27FC236}">
                <a16:creationId xmlns:a16="http://schemas.microsoft.com/office/drawing/2014/main" id="{DFBEF3A8-046F-09FD-4C87-F39F61FB6873}"/>
              </a:ext>
            </a:extLst>
          </p:cNvPr>
          <p:cNvSpPr>
            <a:spLocks noGrp="1"/>
          </p:cNvSpPr>
          <p:nvPr>
            <p:ph type="sldNum" sz="quarter" idx="12"/>
          </p:nvPr>
        </p:nvSpPr>
        <p:spPr/>
        <p:txBody>
          <a:bodyPr/>
          <a:lstStyle/>
          <a:p>
            <a:pPr marL="38100" algn="r" rtl="0">
              <a:lnSpc>
                <a:spcPts val="1630"/>
              </a:lnSpc>
            </a:pPr>
            <a:fld id="{81D60167-4931-47E6-BA6A-407CBD079E47}" type="slidenum">
              <a:rPr/>
              <a:t>10</a:t>
            </a:fld>
            <a:endParaRPr lang="uk" dirty="0"/>
          </a:p>
        </p:txBody>
      </p:sp>
    </p:spTree>
    <p:extLst>
      <p:ext uri="{BB962C8B-B14F-4D97-AF65-F5344CB8AC3E}">
        <p14:creationId xmlns:p14="http://schemas.microsoft.com/office/powerpoint/2010/main" val="383562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3303C-F71F-2870-97FD-2FC97D5D0443}"/>
              </a:ext>
            </a:extLst>
          </p:cNvPr>
          <p:cNvSpPr>
            <a:spLocks noGrp="1"/>
          </p:cNvSpPr>
          <p:nvPr>
            <p:ph type="title"/>
          </p:nvPr>
        </p:nvSpPr>
        <p:spPr/>
        <p:txBody>
          <a:bodyPr/>
          <a:lstStyle/>
          <a:p>
            <a:pPr rtl="0"/>
            <a:r>
              <a:rPr lang="uk" b="1" i="0" u="sng" baseline="0"/>
              <a:t>IP-маршрутизація від джерела</a:t>
            </a:r>
          </a:p>
        </p:txBody>
      </p:sp>
      <p:sp>
        <p:nvSpPr>
          <p:cNvPr id="3" name="Content Placeholder 2">
            <a:extLst>
              <a:ext uri="{FF2B5EF4-FFF2-40B4-BE49-F238E27FC236}">
                <a16:creationId xmlns:a16="http://schemas.microsoft.com/office/drawing/2014/main" id="{DEA4BE07-B92D-90DF-174C-AD3DB583A9EE}"/>
              </a:ext>
            </a:extLst>
          </p:cNvPr>
          <p:cNvSpPr>
            <a:spLocks noGrp="1"/>
          </p:cNvSpPr>
          <p:nvPr>
            <p:ph idx="1"/>
          </p:nvPr>
        </p:nvSpPr>
        <p:spPr/>
        <p:txBody>
          <a:bodyPr>
            <a:normAutofit fontScale="55000" lnSpcReduction="20000"/>
          </a:bodyPr>
          <a:lstStyle/>
          <a:p>
            <a:pPr algn="l" rtl="0">
              <a:lnSpc>
                <a:spcPct val="110000"/>
              </a:lnSpc>
              <a:spcBef>
                <a:spcPts val="1200"/>
              </a:spcBef>
            </a:pPr>
            <a:r>
              <a:rPr lang="uk" b="1" i="0" u="sng" baseline="0"/>
              <a:t>Чітка маршрутизація від джерела</a:t>
            </a:r>
            <a:r>
              <a:rPr lang="uk" b="1" i="0" u="none" baseline="0"/>
              <a:t>: відправник задає </a:t>
            </a:r>
            <a:r>
              <a:rPr lang="uk" b="1" i="0" u="sng" baseline="0">
                <a:highlight>
                  <a:srgbClr val="FFFF00"/>
                </a:highlight>
              </a:rPr>
              <a:t>точний шлях</a:t>
            </a:r>
            <a:r>
              <a:rPr lang="uk" b="1" i="0" u="none" baseline="0"/>
              <a:t>, і маршрутизатор, який не може дотримати це правило, повертає ICMP-повідомлення «source route failed» («не вдалося дотримати шлях від джерела»).</a:t>
            </a:r>
          </a:p>
          <a:p>
            <a:pPr algn="l" rtl="0">
              <a:lnSpc>
                <a:spcPct val="110000"/>
              </a:lnSpc>
              <a:spcBef>
                <a:spcPts val="1200"/>
              </a:spcBef>
            </a:pPr>
            <a:r>
              <a:rPr lang="uk" b="1" i="0" u="sng" baseline="0"/>
              <a:t>Вільна маршрутизація від джерела</a:t>
            </a:r>
            <a:r>
              <a:rPr lang="uk" b="1" i="0" u="none" baseline="0"/>
              <a:t>: відправник задає список IP-адрес, через які пакет повинен пройти на своєму шляху, але маршрутизатори на шляху можуть пересилати його на додаткові проміжні IP-адреси.</a:t>
            </a:r>
          </a:p>
          <a:p>
            <a:pPr algn="l" rtl="0">
              <a:lnSpc>
                <a:spcPct val="110000"/>
              </a:lnSpc>
              <a:spcBef>
                <a:spcPts val="1200"/>
              </a:spcBef>
            </a:pPr>
            <a:r>
              <a:rPr lang="uk" b="1" i="0" u="none" baseline="0"/>
              <a:t>Формат поля параметрів IP для маршрутизації від джерела:</a:t>
            </a:r>
          </a:p>
          <a:p>
            <a:pPr lvl="1" algn="l" rtl="0">
              <a:lnSpc>
                <a:spcPct val="110000"/>
              </a:lnSpc>
              <a:spcBef>
                <a:spcPts val="1200"/>
              </a:spcBef>
            </a:pPr>
            <a:r>
              <a:rPr lang="uk" b="1" i="0" u="none" baseline="0"/>
              <a:t>код: 0x89 (чітке) або 0x83 (вільне);</a:t>
            </a:r>
          </a:p>
          <a:p>
            <a:pPr lvl="1" algn="l" rtl="0">
              <a:lnSpc>
                <a:spcPct val="110000"/>
              </a:lnSpc>
              <a:spcBef>
                <a:spcPts val="1200"/>
              </a:spcBef>
            </a:pPr>
            <a:r>
              <a:rPr lang="uk" b="1" i="0" u="none" baseline="0"/>
              <a:t>довжина: кількість байтів усього в полі параметрів;</a:t>
            </a:r>
          </a:p>
          <a:p>
            <a:pPr lvl="1" algn="l" rtl="0">
              <a:lnSpc>
                <a:spcPct val="110000"/>
              </a:lnSpc>
              <a:spcBef>
                <a:spcPts val="1200"/>
              </a:spcBef>
            </a:pPr>
            <a:r>
              <a:rPr lang="uk" b="1" i="0" u="none" baseline="0"/>
              <a:t>покажчик: номер за списком IP-адрес, який «указує» на IP-адресу наступного переходу;</a:t>
            </a:r>
          </a:p>
          <a:p>
            <a:pPr lvl="1" algn="l" rtl="0">
              <a:lnSpc>
                <a:spcPct val="110000"/>
              </a:lnSpc>
              <a:spcBef>
                <a:spcPts val="1200"/>
              </a:spcBef>
            </a:pPr>
            <a:r>
              <a:rPr lang="uk" b="1" i="0" u="none" baseline="0"/>
              <a:t>відсутність операцій: 0x01 (для заповнення);</a:t>
            </a:r>
          </a:p>
          <a:p>
            <a:pPr lvl="1" algn="l" rtl="0">
              <a:lnSpc>
                <a:spcPct val="110000"/>
              </a:lnSpc>
              <a:spcBef>
                <a:spcPts val="1200"/>
              </a:spcBef>
            </a:pPr>
            <a:r>
              <a:rPr lang="uk" b="1" i="0" u="none" baseline="0"/>
              <a:t>&lt;перелік до ________ (к-сть) IP-адрес маршрутизаторів&gt;.</a:t>
            </a:r>
          </a:p>
          <a:p>
            <a:endParaRPr lang="uk" dirty="0"/>
          </a:p>
        </p:txBody>
      </p:sp>
      <p:sp>
        <p:nvSpPr>
          <p:cNvPr id="4" name="Slide Number Placeholder 3">
            <a:extLst>
              <a:ext uri="{FF2B5EF4-FFF2-40B4-BE49-F238E27FC236}">
                <a16:creationId xmlns:a16="http://schemas.microsoft.com/office/drawing/2014/main" id="{16B6E9F9-6121-7482-1F24-72FA87EA2307}"/>
              </a:ext>
            </a:extLst>
          </p:cNvPr>
          <p:cNvSpPr>
            <a:spLocks noGrp="1"/>
          </p:cNvSpPr>
          <p:nvPr>
            <p:ph type="sldNum" sz="quarter" idx="12"/>
          </p:nvPr>
        </p:nvSpPr>
        <p:spPr/>
        <p:txBody>
          <a:bodyPr/>
          <a:lstStyle/>
          <a:p>
            <a:pPr marL="38100" algn="r" rtl="0">
              <a:lnSpc>
                <a:spcPts val="1630"/>
              </a:lnSpc>
            </a:pPr>
            <a:fld id="{81D60167-4931-47E6-BA6A-407CBD079E47}" type="slidenum">
              <a:rPr/>
              <a:t>11</a:t>
            </a:fld>
            <a:endParaRPr lang="uk" dirty="0"/>
          </a:p>
        </p:txBody>
      </p:sp>
    </p:spTree>
    <p:extLst>
      <p:ext uri="{BB962C8B-B14F-4D97-AF65-F5344CB8AC3E}">
        <p14:creationId xmlns:p14="http://schemas.microsoft.com/office/powerpoint/2010/main" val="2674206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7C628D-1C52-0CCB-D76B-71EBAF9CE9B9}"/>
              </a:ext>
            </a:extLst>
          </p:cNvPr>
          <p:cNvSpPr>
            <a:spLocks noGrp="1"/>
          </p:cNvSpPr>
          <p:nvPr>
            <p:ph type="title"/>
          </p:nvPr>
        </p:nvSpPr>
        <p:spPr/>
        <p:txBody>
          <a:bodyPr/>
          <a:lstStyle/>
          <a:p>
            <a:pPr rtl="0"/>
            <a:r>
              <a:rPr lang="uk" b="1" i="0" u="sng" baseline="0"/>
              <a:t>Чітка та вільна маршрутизація від джерела</a:t>
            </a:r>
          </a:p>
        </p:txBody>
      </p:sp>
      <p:sp>
        <p:nvSpPr>
          <p:cNvPr id="4" name="Slide Number Placeholder 3">
            <a:extLst>
              <a:ext uri="{FF2B5EF4-FFF2-40B4-BE49-F238E27FC236}">
                <a16:creationId xmlns:a16="http://schemas.microsoft.com/office/drawing/2014/main" id="{D23ADF8D-B763-EB22-C338-6177E89F924E}"/>
              </a:ext>
            </a:extLst>
          </p:cNvPr>
          <p:cNvSpPr>
            <a:spLocks noGrp="1"/>
          </p:cNvSpPr>
          <p:nvPr>
            <p:ph type="sldNum" sz="quarter" idx="12"/>
          </p:nvPr>
        </p:nvSpPr>
        <p:spPr/>
        <p:txBody>
          <a:bodyPr/>
          <a:lstStyle/>
          <a:p>
            <a:pPr marL="38100" algn="r" rtl="0">
              <a:lnSpc>
                <a:spcPts val="1630"/>
              </a:lnSpc>
            </a:pPr>
            <a:fld id="{81D60167-4931-47E6-BA6A-407CBD079E47}" type="slidenum">
              <a:rPr/>
              <a:t>12</a:t>
            </a:fld>
            <a:endParaRPr lang="uk" dirty="0"/>
          </a:p>
        </p:txBody>
      </p:sp>
      <p:grpSp>
        <p:nvGrpSpPr>
          <p:cNvPr id="39" name="Group 38">
            <a:extLst>
              <a:ext uri="{FF2B5EF4-FFF2-40B4-BE49-F238E27FC236}">
                <a16:creationId xmlns:a16="http://schemas.microsoft.com/office/drawing/2014/main" id="{F5A49580-4451-FEB5-C413-7A8ADE5A3F86}"/>
              </a:ext>
            </a:extLst>
          </p:cNvPr>
          <p:cNvGrpSpPr/>
          <p:nvPr/>
        </p:nvGrpSpPr>
        <p:grpSpPr>
          <a:xfrm>
            <a:off x="1143000" y="2133600"/>
            <a:ext cx="7848599" cy="2184992"/>
            <a:chOff x="1219199" y="1854201"/>
            <a:chExt cx="7848599" cy="2184992"/>
          </a:xfrm>
        </p:grpSpPr>
        <p:sp>
          <p:nvSpPr>
            <p:cNvPr id="6" name="object 3">
              <a:extLst>
                <a:ext uri="{FF2B5EF4-FFF2-40B4-BE49-F238E27FC236}">
                  <a16:creationId xmlns:a16="http://schemas.microsoft.com/office/drawing/2014/main" id="{8B868F21-93B7-B08B-4620-D3F8E506445A}"/>
                </a:ext>
              </a:extLst>
            </p:cNvPr>
            <p:cNvSpPr/>
            <p:nvPr/>
          </p:nvSpPr>
          <p:spPr>
            <a:xfrm>
              <a:off x="7416798" y="2819400"/>
              <a:ext cx="609600" cy="304800"/>
            </a:xfrm>
            <a:custGeom>
              <a:avLst/>
              <a:gdLst/>
              <a:ahLst/>
              <a:cxnLst/>
              <a:rect l="l" t="t" r="r" b="b"/>
              <a:pathLst>
                <a:path w="609600" h="304800">
                  <a:moveTo>
                    <a:pt x="0" y="0"/>
                  </a:moveTo>
                  <a:lnTo>
                    <a:pt x="609600" y="0"/>
                  </a:lnTo>
                  <a:lnTo>
                    <a:pt x="609600" y="304800"/>
                  </a:lnTo>
                  <a:lnTo>
                    <a:pt x="0" y="304800"/>
                  </a:lnTo>
                  <a:lnTo>
                    <a:pt x="0" y="0"/>
                  </a:lnTo>
                  <a:close/>
                </a:path>
              </a:pathLst>
            </a:custGeom>
            <a:solidFill>
              <a:srgbClr val="FFFB00"/>
            </a:solidFill>
          </p:spPr>
          <p:txBody>
            <a:bodyPr wrap="square" lIns="0" tIns="0" rIns="0" bIns="0" rtlCol="0"/>
            <a:lstStyle/>
            <a:p>
              <a:endParaRPr/>
            </a:p>
          </p:txBody>
        </p:sp>
        <p:sp>
          <p:nvSpPr>
            <p:cNvPr id="7" name="object 6">
              <a:extLst>
                <a:ext uri="{FF2B5EF4-FFF2-40B4-BE49-F238E27FC236}">
                  <a16:creationId xmlns:a16="http://schemas.microsoft.com/office/drawing/2014/main" id="{9D9A3648-9EDA-9929-87C3-385DBCFB3B69}"/>
                </a:ext>
              </a:extLst>
            </p:cNvPr>
            <p:cNvSpPr/>
            <p:nvPr/>
          </p:nvSpPr>
          <p:spPr>
            <a:xfrm>
              <a:off x="2654300" y="2692400"/>
              <a:ext cx="533400" cy="457200"/>
            </a:xfrm>
            <a:custGeom>
              <a:avLst/>
              <a:gdLst/>
              <a:ahLst/>
              <a:cxnLst/>
              <a:rect l="l" t="t" r="r" b="b"/>
              <a:pathLst>
                <a:path w="533400" h="457200">
                  <a:moveTo>
                    <a:pt x="266700" y="0"/>
                  </a:moveTo>
                  <a:lnTo>
                    <a:pt x="212950" y="4644"/>
                  </a:lnTo>
                  <a:lnTo>
                    <a:pt x="162888" y="17964"/>
                  </a:lnTo>
                  <a:lnTo>
                    <a:pt x="117585" y="39041"/>
                  </a:lnTo>
                  <a:lnTo>
                    <a:pt x="78114" y="66955"/>
                  </a:lnTo>
                  <a:lnTo>
                    <a:pt x="45548" y="100787"/>
                  </a:lnTo>
                  <a:lnTo>
                    <a:pt x="20958" y="139618"/>
                  </a:lnTo>
                  <a:lnTo>
                    <a:pt x="5418" y="182529"/>
                  </a:lnTo>
                  <a:lnTo>
                    <a:pt x="0" y="228600"/>
                  </a:lnTo>
                  <a:lnTo>
                    <a:pt x="5418" y="274671"/>
                  </a:lnTo>
                  <a:lnTo>
                    <a:pt x="20958" y="317581"/>
                  </a:lnTo>
                  <a:lnTo>
                    <a:pt x="45548" y="356412"/>
                  </a:lnTo>
                  <a:lnTo>
                    <a:pt x="78114" y="390244"/>
                  </a:lnTo>
                  <a:lnTo>
                    <a:pt x="117585" y="418158"/>
                  </a:lnTo>
                  <a:lnTo>
                    <a:pt x="162888" y="439235"/>
                  </a:lnTo>
                  <a:lnTo>
                    <a:pt x="212950" y="452555"/>
                  </a:lnTo>
                  <a:lnTo>
                    <a:pt x="266700" y="457200"/>
                  </a:lnTo>
                  <a:lnTo>
                    <a:pt x="320449" y="452555"/>
                  </a:lnTo>
                  <a:lnTo>
                    <a:pt x="370511" y="439235"/>
                  </a:lnTo>
                  <a:lnTo>
                    <a:pt x="415814" y="418158"/>
                  </a:lnTo>
                  <a:lnTo>
                    <a:pt x="455284" y="390244"/>
                  </a:lnTo>
                  <a:lnTo>
                    <a:pt x="487851" y="356412"/>
                  </a:lnTo>
                  <a:lnTo>
                    <a:pt x="512441" y="317581"/>
                  </a:lnTo>
                  <a:lnTo>
                    <a:pt x="527981" y="274671"/>
                  </a:lnTo>
                  <a:lnTo>
                    <a:pt x="533400" y="228600"/>
                  </a:lnTo>
                  <a:lnTo>
                    <a:pt x="527981" y="182529"/>
                  </a:lnTo>
                  <a:lnTo>
                    <a:pt x="512441" y="139618"/>
                  </a:lnTo>
                  <a:lnTo>
                    <a:pt x="487851" y="100787"/>
                  </a:lnTo>
                  <a:lnTo>
                    <a:pt x="455284" y="66955"/>
                  </a:lnTo>
                  <a:lnTo>
                    <a:pt x="415814" y="39041"/>
                  </a:lnTo>
                  <a:lnTo>
                    <a:pt x="370511" y="17964"/>
                  </a:lnTo>
                  <a:lnTo>
                    <a:pt x="320449" y="4644"/>
                  </a:lnTo>
                  <a:lnTo>
                    <a:pt x="266700" y="0"/>
                  </a:lnTo>
                  <a:close/>
                </a:path>
              </a:pathLst>
            </a:custGeom>
            <a:solidFill>
              <a:srgbClr val="FFD5A9"/>
            </a:solidFill>
          </p:spPr>
          <p:txBody>
            <a:bodyPr wrap="square" lIns="0" tIns="0" rIns="0" bIns="0" rtlCol="0"/>
            <a:lstStyle/>
            <a:p>
              <a:endParaRPr/>
            </a:p>
          </p:txBody>
        </p:sp>
        <p:sp>
          <p:nvSpPr>
            <p:cNvPr id="8" name="object 7">
              <a:extLst>
                <a:ext uri="{FF2B5EF4-FFF2-40B4-BE49-F238E27FC236}">
                  <a16:creationId xmlns:a16="http://schemas.microsoft.com/office/drawing/2014/main" id="{6F21E7D4-86C4-8669-BBAB-AF65BEE955AC}"/>
                </a:ext>
              </a:extLst>
            </p:cNvPr>
            <p:cNvSpPr/>
            <p:nvPr/>
          </p:nvSpPr>
          <p:spPr>
            <a:xfrm>
              <a:off x="2654300" y="2692400"/>
              <a:ext cx="533400" cy="457200"/>
            </a:xfrm>
            <a:custGeom>
              <a:avLst/>
              <a:gdLst/>
              <a:ahLst/>
              <a:cxnLst/>
              <a:rect l="l" t="t" r="r" b="b"/>
              <a:pathLst>
                <a:path w="533400" h="457200">
                  <a:moveTo>
                    <a:pt x="0" y="228599"/>
                  </a:moveTo>
                  <a:lnTo>
                    <a:pt x="5418" y="182529"/>
                  </a:lnTo>
                  <a:lnTo>
                    <a:pt x="20958" y="139618"/>
                  </a:lnTo>
                  <a:lnTo>
                    <a:pt x="45548" y="100787"/>
                  </a:lnTo>
                  <a:lnTo>
                    <a:pt x="78114" y="66955"/>
                  </a:lnTo>
                  <a:lnTo>
                    <a:pt x="117585" y="39041"/>
                  </a:lnTo>
                  <a:lnTo>
                    <a:pt x="162888" y="17964"/>
                  </a:lnTo>
                  <a:lnTo>
                    <a:pt x="212950" y="4644"/>
                  </a:lnTo>
                  <a:lnTo>
                    <a:pt x="266700" y="0"/>
                  </a:lnTo>
                  <a:lnTo>
                    <a:pt x="320449" y="4644"/>
                  </a:lnTo>
                  <a:lnTo>
                    <a:pt x="370511" y="17964"/>
                  </a:lnTo>
                  <a:lnTo>
                    <a:pt x="415814" y="39041"/>
                  </a:lnTo>
                  <a:lnTo>
                    <a:pt x="455285" y="66955"/>
                  </a:lnTo>
                  <a:lnTo>
                    <a:pt x="487851" y="100787"/>
                  </a:lnTo>
                  <a:lnTo>
                    <a:pt x="512441" y="139618"/>
                  </a:lnTo>
                  <a:lnTo>
                    <a:pt x="527981" y="182529"/>
                  </a:lnTo>
                  <a:lnTo>
                    <a:pt x="533399" y="228599"/>
                  </a:lnTo>
                  <a:lnTo>
                    <a:pt x="527981" y="274670"/>
                  </a:lnTo>
                  <a:lnTo>
                    <a:pt x="512441" y="317581"/>
                  </a:lnTo>
                  <a:lnTo>
                    <a:pt x="487851" y="356412"/>
                  </a:lnTo>
                  <a:lnTo>
                    <a:pt x="455285" y="390244"/>
                  </a:lnTo>
                  <a:lnTo>
                    <a:pt x="415814" y="418158"/>
                  </a:lnTo>
                  <a:lnTo>
                    <a:pt x="370511" y="439235"/>
                  </a:lnTo>
                  <a:lnTo>
                    <a:pt x="320449" y="452555"/>
                  </a:lnTo>
                  <a:lnTo>
                    <a:pt x="266700" y="457199"/>
                  </a:lnTo>
                  <a:lnTo>
                    <a:pt x="212950" y="452555"/>
                  </a:lnTo>
                  <a:lnTo>
                    <a:pt x="162888" y="439235"/>
                  </a:lnTo>
                  <a:lnTo>
                    <a:pt x="117585" y="418158"/>
                  </a:lnTo>
                  <a:lnTo>
                    <a:pt x="78114" y="390244"/>
                  </a:lnTo>
                  <a:lnTo>
                    <a:pt x="45548" y="356412"/>
                  </a:lnTo>
                  <a:lnTo>
                    <a:pt x="20958" y="317581"/>
                  </a:lnTo>
                  <a:lnTo>
                    <a:pt x="5418" y="274670"/>
                  </a:lnTo>
                  <a:lnTo>
                    <a:pt x="0" y="228599"/>
                  </a:lnTo>
                  <a:close/>
                </a:path>
              </a:pathLst>
            </a:custGeom>
            <a:ln w="9524">
              <a:solidFill>
                <a:srgbClr val="000000"/>
              </a:solidFill>
            </a:ln>
          </p:spPr>
          <p:txBody>
            <a:bodyPr wrap="square" lIns="0" tIns="0" rIns="0" bIns="0" rtlCol="0"/>
            <a:lstStyle/>
            <a:p>
              <a:endParaRPr/>
            </a:p>
          </p:txBody>
        </p:sp>
        <p:sp>
          <p:nvSpPr>
            <p:cNvPr id="9" name="object 8">
              <a:extLst>
                <a:ext uri="{FF2B5EF4-FFF2-40B4-BE49-F238E27FC236}">
                  <a16:creationId xmlns:a16="http://schemas.microsoft.com/office/drawing/2014/main" id="{DF46D3BB-7680-C952-D6D0-838BF44905F8}"/>
                </a:ext>
              </a:extLst>
            </p:cNvPr>
            <p:cNvSpPr txBox="1"/>
            <p:nvPr/>
          </p:nvSpPr>
          <p:spPr>
            <a:xfrm>
              <a:off x="2807838" y="2700020"/>
              <a:ext cx="282575" cy="452120"/>
            </a:xfrm>
            <a:prstGeom prst="rect">
              <a:avLst/>
            </a:prstGeom>
          </p:spPr>
          <p:txBody>
            <a:bodyPr vert="horz" wrap="square" lIns="0" tIns="12700" rIns="0" bIns="0" rtlCol="0">
              <a:spAutoFit/>
            </a:bodyPr>
            <a:lstStyle/>
            <a:p>
              <a:pPr marL="12700" algn="l" rtl="0">
                <a:lnSpc>
                  <a:spcPct val="100000"/>
                </a:lnSpc>
                <a:spcBef>
                  <a:spcPts val="100"/>
                </a:spcBef>
              </a:pPr>
              <a:r>
                <a:rPr lang="uk" sz="2800" b="1" i="0" u="none" baseline="0">
                  <a:latin typeface="Arial"/>
                  <a:ea typeface="Arial"/>
                  <a:cs typeface="Arial"/>
                </a:rPr>
                <a:t>R</a:t>
              </a:r>
              <a:endParaRPr sz="2800">
                <a:latin typeface="Arial"/>
                <a:cs typeface="Arial"/>
              </a:endParaRPr>
            </a:p>
          </p:txBody>
        </p:sp>
        <p:sp>
          <p:nvSpPr>
            <p:cNvPr id="10" name="object 9">
              <a:extLst>
                <a:ext uri="{FF2B5EF4-FFF2-40B4-BE49-F238E27FC236}">
                  <a16:creationId xmlns:a16="http://schemas.microsoft.com/office/drawing/2014/main" id="{E9118A55-4AF7-DBCC-E13F-E50069CD9EE7}"/>
                </a:ext>
              </a:extLst>
            </p:cNvPr>
            <p:cNvSpPr txBox="1"/>
            <p:nvPr/>
          </p:nvSpPr>
          <p:spPr>
            <a:xfrm>
              <a:off x="2450824" y="3119120"/>
              <a:ext cx="970915" cy="330200"/>
            </a:xfrm>
            <a:prstGeom prst="rect">
              <a:avLst/>
            </a:prstGeom>
          </p:spPr>
          <p:txBody>
            <a:bodyPr vert="horz" wrap="square" lIns="0" tIns="12700" rIns="0" bIns="0" rtlCol="0">
              <a:spAutoFit/>
            </a:bodyPr>
            <a:lstStyle/>
            <a:p>
              <a:pPr marL="12700" algn="l" rtl="0">
                <a:lnSpc>
                  <a:spcPct val="100000"/>
                </a:lnSpc>
                <a:spcBef>
                  <a:spcPts val="100"/>
                </a:spcBef>
              </a:pPr>
              <a:r>
                <a:rPr lang="uk" sz="2000" b="1" i="0" u="none" spc="-5" baseline="0">
                  <a:latin typeface="Arial"/>
                  <a:ea typeface="Arial"/>
                  <a:cs typeface="Arial"/>
                </a:rPr>
                <a:t>A.B.C.D</a:t>
              </a:r>
              <a:endParaRPr sz="2000">
                <a:latin typeface="Arial"/>
                <a:cs typeface="Arial"/>
              </a:endParaRPr>
            </a:p>
          </p:txBody>
        </p:sp>
        <p:sp>
          <p:nvSpPr>
            <p:cNvPr id="11" name="object 10">
              <a:extLst>
                <a:ext uri="{FF2B5EF4-FFF2-40B4-BE49-F238E27FC236}">
                  <a16:creationId xmlns:a16="http://schemas.microsoft.com/office/drawing/2014/main" id="{4F6D80E6-B6AE-456D-FB10-BA49B73D8ECA}"/>
                </a:ext>
              </a:extLst>
            </p:cNvPr>
            <p:cNvSpPr/>
            <p:nvPr/>
          </p:nvSpPr>
          <p:spPr>
            <a:xfrm>
              <a:off x="1219199" y="2365375"/>
              <a:ext cx="533400" cy="457200"/>
            </a:xfrm>
            <a:custGeom>
              <a:avLst/>
              <a:gdLst/>
              <a:ahLst/>
              <a:cxnLst/>
              <a:rect l="l" t="t" r="r" b="b"/>
              <a:pathLst>
                <a:path w="533400" h="457200">
                  <a:moveTo>
                    <a:pt x="266700" y="0"/>
                  </a:moveTo>
                  <a:lnTo>
                    <a:pt x="212950" y="4644"/>
                  </a:lnTo>
                  <a:lnTo>
                    <a:pt x="162888" y="17964"/>
                  </a:lnTo>
                  <a:lnTo>
                    <a:pt x="117585" y="39041"/>
                  </a:lnTo>
                  <a:lnTo>
                    <a:pt x="78114" y="66955"/>
                  </a:lnTo>
                  <a:lnTo>
                    <a:pt x="45548" y="100787"/>
                  </a:lnTo>
                  <a:lnTo>
                    <a:pt x="20958" y="139618"/>
                  </a:lnTo>
                  <a:lnTo>
                    <a:pt x="5418" y="182529"/>
                  </a:lnTo>
                  <a:lnTo>
                    <a:pt x="0" y="228600"/>
                  </a:lnTo>
                  <a:lnTo>
                    <a:pt x="5418" y="274671"/>
                  </a:lnTo>
                  <a:lnTo>
                    <a:pt x="20958" y="317581"/>
                  </a:lnTo>
                  <a:lnTo>
                    <a:pt x="45548" y="356412"/>
                  </a:lnTo>
                  <a:lnTo>
                    <a:pt x="78114" y="390244"/>
                  </a:lnTo>
                  <a:lnTo>
                    <a:pt x="117585" y="418158"/>
                  </a:lnTo>
                  <a:lnTo>
                    <a:pt x="162888" y="439235"/>
                  </a:lnTo>
                  <a:lnTo>
                    <a:pt x="212950" y="452555"/>
                  </a:lnTo>
                  <a:lnTo>
                    <a:pt x="266700" y="457200"/>
                  </a:lnTo>
                  <a:lnTo>
                    <a:pt x="320449" y="452555"/>
                  </a:lnTo>
                  <a:lnTo>
                    <a:pt x="370512" y="439235"/>
                  </a:lnTo>
                  <a:lnTo>
                    <a:pt x="415814" y="418158"/>
                  </a:lnTo>
                  <a:lnTo>
                    <a:pt x="455285" y="390244"/>
                  </a:lnTo>
                  <a:lnTo>
                    <a:pt x="487852" y="356412"/>
                  </a:lnTo>
                  <a:lnTo>
                    <a:pt x="512441" y="317581"/>
                  </a:lnTo>
                  <a:lnTo>
                    <a:pt x="527981" y="274671"/>
                  </a:lnTo>
                  <a:lnTo>
                    <a:pt x="533400" y="228600"/>
                  </a:lnTo>
                  <a:lnTo>
                    <a:pt x="527981" y="182529"/>
                  </a:lnTo>
                  <a:lnTo>
                    <a:pt x="512441" y="139618"/>
                  </a:lnTo>
                  <a:lnTo>
                    <a:pt x="487852" y="100787"/>
                  </a:lnTo>
                  <a:lnTo>
                    <a:pt x="455285" y="66955"/>
                  </a:lnTo>
                  <a:lnTo>
                    <a:pt x="415814" y="39041"/>
                  </a:lnTo>
                  <a:lnTo>
                    <a:pt x="370512" y="17964"/>
                  </a:lnTo>
                  <a:lnTo>
                    <a:pt x="320449" y="4644"/>
                  </a:lnTo>
                  <a:lnTo>
                    <a:pt x="266700" y="0"/>
                  </a:lnTo>
                  <a:close/>
                </a:path>
              </a:pathLst>
            </a:custGeom>
            <a:solidFill>
              <a:srgbClr val="D6D7FF"/>
            </a:solidFill>
          </p:spPr>
          <p:txBody>
            <a:bodyPr wrap="square" lIns="0" tIns="0" rIns="0" bIns="0" rtlCol="0"/>
            <a:lstStyle/>
            <a:p>
              <a:endParaRPr/>
            </a:p>
          </p:txBody>
        </p:sp>
        <p:sp>
          <p:nvSpPr>
            <p:cNvPr id="12" name="object 11">
              <a:extLst>
                <a:ext uri="{FF2B5EF4-FFF2-40B4-BE49-F238E27FC236}">
                  <a16:creationId xmlns:a16="http://schemas.microsoft.com/office/drawing/2014/main" id="{EDDEA611-4358-C525-14E7-E35AB01C4703}"/>
                </a:ext>
              </a:extLst>
            </p:cNvPr>
            <p:cNvSpPr/>
            <p:nvPr/>
          </p:nvSpPr>
          <p:spPr>
            <a:xfrm>
              <a:off x="1219199" y="2365375"/>
              <a:ext cx="533400" cy="457200"/>
            </a:xfrm>
            <a:custGeom>
              <a:avLst/>
              <a:gdLst/>
              <a:ahLst/>
              <a:cxnLst/>
              <a:rect l="l" t="t" r="r" b="b"/>
              <a:pathLst>
                <a:path w="533400" h="457200">
                  <a:moveTo>
                    <a:pt x="0" y="228599"/>
                  </a:moveTo>
                  <a:lnTo>
                    <a:pt x="5418" y="182529"/>
                  </a:lnTo>
                  <a:lnTo>
                    <a:pt x="20958" y="139618"/>
                  </a:lnTo>
                  <a:lnTo>
                    <a:pt x="45548" y="100787"/>
                  </a:lnTo>
                  <a:lnTo>
                    <a:pt x="78114" y="66955"/>
                  </a:lnTo>
                  <a:lnTo>
                    <a:pt x="117585" y="39041"/>
                  </a:lnTo>
                  <a:lnTo>
                    <a:pt x="162888" y="17964"/>
                  </a:lnTo>
                  <a:lnTo>
                    <a:pt x="212950" y="4644"/>
                  </a:lnTo>
                  <a:lnTo>
                    <a:pt x="266699" y="0"/>
                  </a:lnTo>
                  <a:lnTo>
                    <a:pt x="320449" y="4644"/>
                  </a:lnTo>
                  <a:lnTo>
                    <a:pt x="370511" y="17964"/>
                  </a:lnTo>
                  <a:lnTo>
                    <a:pt x="415814" y="39041"/>
                  </a:lnTo>
                  <a:lnTo>
                    <a:pt x="455285" y="66955"/>
                  </a:lnTo>
                  <a:lnTo>
                    <a:pt x="487851" y="100787"/>
                  </a:lnTo>
                  <a:lnTo>
                    <a:pt x="512441" y="139618"/>
                  </a:lnTo>
                  <a:lnTo>
                    <a:pt x="527981" y="182529"/>
                  </a:lnTo>
                  <a:lnTo>
                    <a:pt x="533399" y="228599"/>
                  </a:lnTo>
                  <a:lnTo>
                    <a:pt x="527981" y="274670"/>
                  </a:lnTo>
                  <a:lnTo>
                    <a:pt x="512441" y="317581"/>
                  </a:lnTo>
                  <a:lnTo>
                    <a:pt x="487851" y="356412"/>
                  </a:lnTo>
                  <a:lnTo>
                    <a:pt x="455285" y="390244"/>
                  </a:lnTo>
                  <a:lnTo>
                    <a:pt x="415814" y="418158"/>
                  </a:lnTo>
                  <a:lnTo>
                    <a:pt x="370511" y="439235"/>
                  </a:lnTo>
                  <a:lnTo>
                    <a:pt x="320449" y="452555"/>
                  </a:lnTo>
                  <a:lnTo>
                    <a:pt x="266699" y="457199"/>
                  </a:lnTo>
                  <a:lnTo>
                    <a:pt x="212950" y="452555"/>
                  </a:lnTo>
                  <a:lnTo>
                    <a:pt x="162888" y="439235"/>
                  </a:lnTo>
                  <a:lnTo>
                    <a:pt x="117585" y="418158"/>
                  </a:lnTo>
                  <a:lnTo>
                    <a:pt x="78114" y="390244"/>
                  </a:lnTo>
                  <a:lnTo>
                    <a:pt x="45548" y="356412"/>
                  </a:lnTo>
                  <a:lnTo>
                    <a:pt x="20958" y="317581"/>
                  </a:lnTo>
                  <a:lnTo>
                    <a:pt x="5418" y="274670"/>
                  </a:lnTo>
                  <a:lnTo>
                    <a:pt x="0" y="228599"/>
                  </a:lnTo>
                  <a:close/>
                </a:path>
              </a:pathLst>
            </a:custGeom>
            <a:ln w="9524">
              <a:solidFill>
                <a:srgbClr val="000000"/>
              </a:solidFill>
            </a:ln>
          </p:spPr>
          <p:txBody>
            <a:bodyPr wrap="square" lIns="0" tIns="0" rIns="0" bIns="0" rtlCol="0"/>
            <a:lstStyle/>
            <a:p>
              <a:endParaRPr/>
            </a:p>
          </p:txBody>
        </p:sp>
        <p:sp>
          <p:nvSpPr>
            <p:cNvPr id="13" name="object 12">
              <a:extLst>
                <a:ext uri="{FF2B5EF4-FFF2-40B4-BE49-F238E27FC236}">
                  <a16:creationId xmlns:a16="http://schemas.microsoft.com/office/drawing/2014/main" id="{69A72015-0427-5A8D-2C1D-557E89F316BF}"/>
                </a:ext>
              </a:extLst>
            </p:cNvPr>
            <p:cNvSpPr txBox="1"/>
            <p:nvPr/>
          </p:nvSpPr>
          <p:spPr>
            <a:xfrm>
              <a:off x="1360038" y="2372995"/>
              <a:ext cx="282575" cy="452120"/>
            </a:xfrm>
            <a:prstGeom prst="rect">
              <a:avLst/>
            </a:prstGeom>
          </p:spPr>
          <p:txBody>
            <a:bodyPr vert="horz" wrap="square" lIns="0" tIns="12700" rIns="0" bIns="0" rtlCol="0">
              <a:spAutoFit/>
            </a:bodyPr>
            <a:lstStyle/>
            <a:p>
              <a:pPr marL="12700" algn="l" rtl="0">
                <a:lnSpc>
                  <a:spcPct val="100000"/>
                </a:lnSpc>
                <a:spcBef>
                  <a:spcPts val="100"/>
                </a:spcBef>
              </a:pPr>
              <a:r>
                <a:rPr lang="uk" sz="2800" b="1" i="0" u="none" baseline="0">
                  <a:latin typeface="Arial"/>
                  <a:ea typeface="Arial"/>
                  <a:cs typeface="Arial"/>
                </a:rPr>
                <a:t>H</a:t>
              </a:r>
              <a:endParaRPr sz="2800">
                <a:latin typeface="Arial"/>
                <a:cs typeface="Arial"/>
              </a:endParaRPr>
            </a:p>
          </p:txBody>
        </p:sp>
        <p:sp>
          <p:nvSpPr>
            <p:cNvPr id="14" name="object 13">
              <a:extLst>
                <a:ext uri="{FF2B5EF4-FFF2-40B4-BE49-F238E27FC236}">
                  <a16:creationId xmlns:a16="http://schemas.microsoft.com/office/drawing/2014/main" id="{C4469F34-37E6-0B6A-4648-552940E97C67}"/>
                </a:ext>
              </a:extLst>
            </p:cNvPr>
            <p:cNvSpPr/>
            <p:nvPr/>
          </p:nvSpPr>
          <p:spPr>
            <a:xfrm>
              <a:off x="8305798" y="1854201"/>
              <a:ext cx="533400" cy="457200"/>
            </a:xfrm>
            <a:custGeom>
              <a:avLst/>
              <a:gdLst/>
              <a:ahLst/>
              <a:cxnLst/>
              <a:rect l="l" t="t" r="r" b="b"/>
              <a:pathLst>
                <a:path w="533400" h="457200">
                  <a:moveTo>
                    <a:pt x="266700" y="0"/>
                  </a:moveTo>
                  <a:lnTo>
                    <a:pt x="212950" y="4644"/>
                  </a:lnTo>
                  <a:lnTo>
                    <a:pt x="162888" y="17964"/>
                  </a:lnTo>
                  <a:lnTo>
                    <a:pt x="117585" y="39041"/>
                  </a:lnTo>
                  <a:lnTo>
                    <a:pt x="78115" y="66955"/>
                  </a:lnTo>
                  <a:lnTo>
                    <a:pt x="45548" y="100787"/>
                  </a:lnTo>
                  <a:lnTo>
                    <a:pt x="20958" y="139618"/>
                  </a:lnTo>
                  <a:lnTo>
                    <a:pt x="5418" y="182528"/>
                  </a:lnTo>
                  <a:lnTo>
                    <a:pt x="0" y="228600"/>
                  </a:lnTo>
                  <a:lnTo>
                    <a:pt x="5418" y="274670"/>
                  </a:lnTo>
                  <a:lnTo>
                    <a:pt x="20958" y="317581"/>
                  </a:lnTo>
                  <a:lnTo>
                    <a:pt x="45548" y="356412"/>
                  </a:lnTo>
                  <a:lnTo>
                    <a:pt x="78115" y="390244"/>
                  </a:lnTo>
                  <a:lnTo>
                    <a:pt x="117585" y="418158"/>
                  </a:lnTo>
                  <a:lnTo>
                    <a:pt x="162888" y="439235"/>
                  </a:lnTo>
                  <a:lnTo>
                    <a:pt x="212950" y="452555"/>
                  </a:lnTo>
                  <a:lnTo>
                    <a:pt x="266700" y="457200"/>
                  </a:lnTo>
                  <a:lnTo>
                    <a:pt x="320449" y="452555"/>
                  </a:lnTo>
                  <a:lnTo>
                    <a:pt x="370511" y="439235"/>
                  </a:lnTo>
                  <a:lnTo>
                    <a:pt x="415814" y="418158"/>
                  </a:lnTo>
                  <a:lnTo>
                    <a:pt x="455285" y="390244"/>
                  </a:lnTo>
                  <a:lnTo>
                    <a:pt x="487851" y="356412"/>
                  </a:lnTo>
                  <a:lnTo>
                    <a:pt x="512441" y="317581"/>
                  </a:lnTo>
                  <a:lnTo>
                    <a:pt x="527981" y="274670"/>
                  </a:lnTo>
                  <a:lnTo>
                    <a:pt x="533400" y="228600"/>
                  </a:lnTo>
                  <a:lnTo>
                    <a:pt x="527981" y="182528"/>
                  </a:lnTo>
                  <a:lnTo>
                    <a:pt x="512441" y="139618"/>
                  </a:lnTo>
                  <a:lnTo>
                    <a:pt x="487851" y="100787"/>
                  </a:lnTo>
                  <a:lnTo>
                    <a:pt x="455285" y="66955"/>
                  </a:lnTo>
                  <a:lnTo>
                    <a:pt x="415814" y="39041"/>
                  </a:lnTo>
                  <a:lnTo>
                    <a:pt x="370511" y="17964"/>
                  </a:lnTo>
                  <a:lnTo>
                    <a:pt x="320449" y="4644"/>
                  </a:lnTo>
                  <a:lnTo>
                    <a:pt x="266700" y="0"/>
                  </a:lnTo>
                  <a:close/>
                </a:path>
              </a:pathLst>
            </a:custGeom>
            <a:solidFill>
              <a:srgbClr val="D6D7FF"/>
            </a:solidFill>
          </p:spPr>
          <p:txBody>
            <a:bodyPr wrap="square" lIns="0" tIns="0" rIns="0" bIns="0" rtlCol="0"/>
            <a:lstStyle/>
            <a:p>
              <a:endParaRPr/>
            </a:p>
          </p:txBody>
        </p:sp>
        <p:sp>
          <p:nvSpPr>
            <p:cNvPr id="15" name="object 14">
              <a:extLst>
                <a:ext uri="{FF2B5EF4-FFF2-40B4-BE49-F238E27FC236}">
                  <a16:creationId xmlns:a16="http://schemas.microsoft.com/office/drawing/2014/main" id="{BBEACD65-9ED9-6CCD-8BFD-DB6E3E851BE7}"/>
                </a:ext>
              </a:extLst>
            </p:cNvPr>
            <p:cNvSpPr/>
            <p:nvPr/>
          </p:nvSpPr>
          <p:spPr>
            <a:xfrm>
              <a:off x="8305798" y="1854201"/>
              <a:ext cx="533400" cy="457200"/>
            </a:xfrm>
            <a:custGeom>
              <a:avLst/>
              <a:gdLst/>
              <a:ahLst/>
              <a:cxnLst/>
              <a:rect l="l" t="t" r="r" b="b"/>
              <a:pathLst>
                <a:path w="533400" h="457200">
                  <a:moveTo>
                    <a:pt x="0" y="228599"/>
                  </a:moveTo>
                  <a:lnTo>
                    <a:pt x="5418" y="182529"/>
                  </a:lnTo>
                  <a:lnTo>
                    <a:pt x="20958" y="139618"/>
                  </a:lnTo>
                  <a:lnTo>
                    <a:pt x="45548" y="100787"/>
                  </a:lnTo>
                  <a:lnTo>
                    <a:pt x="78114" y="66955"/>
                  </a:lnTo>
                  <a:lnTo>
                    <a:pt x="117585" y="39041"/>
                  </a:lnTo>
                  <a:lnTo>
                    <a:pt x="162888" y="17964"/>
                  </a:lnTo>
                  <a:lnTo>
                    <a:pt x="212950" y="4644"/>
                  </a:lnTo>
                  <a:lnTo>
                    <a:pt x="266699" y="0"/>
                  </a:lnTo>
                  <a:lnTo>
                    <a:pt x="320449" y="4644"/>
                  </a:lnTo>
                  <a:lnTo>
                    <a:pt x="370511" y="17964"/>
                  </a:lnTo>
                  <a:lnTo>
                    <a:pt x="415814" y="39041"/>
                  </a:lnTo>
                  <a:lnTo>
                    <a:pt x="455285" y="66955"/>
                  </a:lnTo>
                  <a:lnTo>
                    <a:pt x="487851" y="100787"/>
                  </a:lnTo>
                  <a:lnTo>
                    <a:pt x="512441" y="139618"/>
                  </a:lnTo>
                  <a:lnTo>
                    <a:pt x="527981" y="182529"/>
                  </a:lnTo>
                  <a:lnTo>
                    <a:pt x="533399" y="228599"/>
                  </a:lnTo>
                  <a:lnTo>
                    <a:pt x="527981" y="274670"/>
                  </a:lnTo>
                  <a:lnTo>
                    <a:pt x="512441" y="317581"/>
                  </a:lnTo>
                  <a:lnTo>
                    <a:pt x="487851" y="356412"/>
                  </a:lnTo>
                  <a:lnTo>
                    <a:pt x="455285" y="390244"/>
                  </a:lnTo>
                  <a:lnTo>
                    <a:pt x="415814" y="418158"/>
                  </a:lnTo>
                  <a:lnTo>
                    <a:pt x="370511" y="439235"/>
                  </a:lnTo>
                  <a:lnTo>
                    <a:pt x="320449" y="452555"/>
                  </a:lnTo>
                  <a:lnTo>
                    <a:pt x="266699" y="457199"/>
                  </a:lnTo>
                  <a:lnTo>
                    <a:pt x="212950" y="452555"/>
                  </a:lnTo>
                  <a:lnTo>
                    <a:pt x="162888" y="439235"/>
                  </a:lnTo>
                  <a:lnTo>
                    <a:pt x="117585" y="418158"/>
                  </a:lnTo>
                  <a:lnTo>
                    <a:pt x="78114" y="390244"/>
                  </a:lnTo>
                  <a:lnTo>
                    <a:pt x="45548" y="356412"/>
                  </a:lnTo>
                  <a:lnTo>
                    <a:pt x="20958" y="317581"/>
                  </a:lnTo>
                  <a:lnTo>
                    <a:pt x="5418" y="274670"/>
                  </a:lnTo>
                  <a:lnTo>
                    <a:pt x="0" y="228599"/>
                  </a:lnTo>
                  <a:close/>
                </a:path>
              </a:pathLst>
            </a:custGeom>
            <a:ln w="9524">
              <a:solidFill>
                <a:srgbClr val="000000"/>
              </a:solidFill>
            </a:ln>
          </p:spPr>
          <p:txBody>
            <a:bodyPr wrap="square" lIns="0" tIns="0" rIns="0" bIns="0" rtlCol="0"/>
            <a:lstStyle/>
            <a:p>
              <a:endParaRPr/>
            </a:p>
          </p:txBody>
        </p:sp>
        <p:sp>
          <p:nvSpPr>
            <p:cNvPr id="16" name="object 15">
              <a:extLst>
                <a:ext uri="{FF2B5EF4-FFF2-40B4-BE49-F238E27FC236}">
                  <a16:creationId xmlns:a16="http://schemas.microsoft.com/office/drawing/2014/main" id="{2A0C9CC8-D228-7EE7-C72F-5F77B1B62690}"/>
                </a:ext>
              </a:extLst>
            </p:cNvPr>
            <p:cNvSpPr/>
            <p:nvPr/>
          </p:nvSpPr>
          <p:spPr>
            <a:xfrm>
              <a:off x="3873500" y="1854201"/>
              <a:ext cx="533400" cy="457200"/>
            </a:xfrm>
            <a:custGeom>
              <a:avLst/>
              <a:gdLst/>
              <a:ahLst/>
              <a:cxnLst/>
              <a:rect l="l" t="t" r="r" b="b"/>
              <a:pathLst>
                <a:path w="533400" h="457200">
                  <a:moveTo>
                    <a:pt x="266700" y="0"/>
                  </a:moveTo>
                  <a:lnTo>
                    <a:pt x="212950" y="4644"/>
                  </a:lnTo>
                  <a:lnTo>
                    <a:pt x="162888" y="17964"/>
                  </a:lnTo>
                  <a:lnTo>
                    <a:pt x="117585" y="39041"/>
                  </a:lnTo>
                  <a:lnTo>
                    <a:pt x="78114" y="66955"/>
                  </a:lnTo>
                  <a:lnTo>
                    <a:pt x="45548" y="100787"/>
                  </a:lnTo>
                  <a:lnTo>
                    <a:pt x="20958" y="139618"/>
                  </a:lnTo>
                  <a:lnTo>
                    <a:pt x="5418" y="182528"/>
                  </a:lnTo>
                  <a:lnTo>
                    <a:pt x="0" y="228600"/>
                  </a:lnTo>
                  <a:lnTo>
                    <a:pt x="5418" y="274670"/>
                  </a:lnTo>
                  <a:lnTo>
                    <a:pt x="20958" y="317581"/>
                  </a:lnTo>
                  <a:lnTo>
                    <a:pt x="45548" y="356412"/>
                  </a:lnTo>
                  <a:lnTo>
                    <a:pt x="78114" y="390244"/>
                  </a:lnTo>
                  <a:lnTo>
                    <a:pt x="117585" y="418158"/>
                  </a:lnTo>
                  <a:lnTo>
                    <a:pt x="162888" y="439235"/>
                  </a:lnTo>
                  <a:lnTo>
                    <a:pt x="212950" y="452555"/>
                  </a:lnTo>
                  <a:lnTo>
                    <a:pt x="266700" y="457200"/>
                  </a:lnTo>
                  <a:lnTo>
                    <a:pt x="320449" y="452555"/>
                  </a:lnTo>
                  <a:lnTo>
                    <a:pt x="370511" y="439235"/>
                  </a:lnTo>
                  <a:lnTo>
                    <a:pt x="415814" y="418158"/>
                  </a:lnTo>
                  <a:lnTo>
                    <a:pt x="455284" y="390244"/>
                  </a:lnTo>
                  <a:lnTo>
                    <a:pt x="487851" y="356412"/>
                  </a:lnTo>
                  <a:lnTo>
                    <a:pt x="512441" y="317581"/>
                  </a:lnTo>
                  <a:lnTo>
                    <a:pt x="527981" y="274670"/>
                  </a:lnTo>
                  <a:lnTo>
                    <a:pt x="533400" y="228600"/>
                  </a:lnTo>
                  <a:lnTo>
                    <a:pt x="527981" y="182528"/>
                  </a:lnTo>
                  <a:lnTo>
                    <a:pt x="512441" y="139618"/>
                  </a:lnTo>
                  <a:lnTo>
                    <a:pt x="487851" y="100787"/>
                  </a:lnTo>
                  <a:lnTo>
                    <a:pt x="455284" y="66955"/>
                  </a:lnTo>
                  <a:lnTo>
                    <a:pt x="415814" y="39041"/>
                  </a:lnTo>
                  <a:lnTo>
                    <a:pt x="370511" y="17964"/>
                  </a:lnTo>
                  <a:lnTo>
                    <a:pt x="320449" y="4644"/>
                  </a:lnTo>
                  <a:lnTo>
                    <a:pt x="266700" y="0"/>
                  </a:lnTo>
                  <a:close/>
                </a:path>
              </a:pathLst>
            </a:custGeom>
            <a:solidFill>
              <a:srgbClr val="FFD5A9"/>
            </a:solidFill>
          </p:spPr>
          <p:txBody>
            <a:bodyPr wrap="square" lIns="0" tIns="0" rIns="0" bIns="0" rtlCol="0"/>
            <a:lstStyle/>
            <a:p>
              <a:endParaRPr/>
            </a:p>
          </p:txBody>
        </p:sp>
        <p:sp>
          <p:nvSpPr>
            <p:cNvPr id="17" name="object 16">
              <a:extLst>
                <a:ext uri="{FF2B5EF4-FFF2-40B4-BE49-F238E27FC236}">
                  <a16:creationId xmlns:a16="http://schemas.microsoft.com/office/drawing/2014/main" id="{372562C1-3D2A-0AD3-929A-BA10C8251E4E}"/>
                </a:ext>
              </a:extLst>
            </p:cNvPr>
            <p:cNvSpPr/>
            <p:nvPr/>
          </p:nvSpPr>
          <p:spPr>
            <a:xfrm>
              <a:off x="3873500" y="1854201"/>
              <a:ext cx="533400" cy="457200"/>
            </a:xfrm>
            <a:custGeom>
              <a:avLst/>
              <a:gdLst/>
              <a:ahLst/>
              <a:cxnLst/>
              <a:rect l="l" t="t" r="r" b="b"/>
              <a:pathLst>
                <a:path w="533400" h="457200">
                  <a:moveTo>
                    <a:pt x="0" y="228599"/>
                  </a:moveTo>
                  <a:lnTo>
                    <a:pt x="5418" y="182529"/>
                  </a:lnTo>
                  <a:lnTo>
                    <a:pt x="20958" y="139618"/>
                  </a:lnTo>
                  <a:lnTo>
                    <a:pt x="45548" y="100787"/>
                  </a:lnTo>
                  <a:lnTo>
                    <a:pt x="78114" y="66955"/>
                  </a:lnTo>
                  <a:lnTo>
                    <a:pt x="117585" y="39041"/>
                  </a:lnTo>
                  <a:lnTo>
                    <a:pt x="162888" y="17964"/>
                  </a:lnTo>
                  <a:lnTo>
                    <a:pt x="212950" y="4644"/>
                  </a:lnTo>
                  <a:lnTo>
                    <a:pt x="266699" y="0"/>
                  </a:lnTo>
                  <a:lnTo>
                    <a:pt x="320449" y="4644"/>
                  </a:lnTo>
                  <a:lnTo>
                    <a:pt x="370511" y="17964"/>
                  </a:lnTo>
                  <a:lnTo>
                    <a:pt x="415814" y="39041"/>
                  </a:lnTo>
                  <a:lnTo>
                    <a:pt x="455285" y="66955"/>
                  </a:lnTo>
                  <a:lnTo>
                    <a:pt x="487851" y="100787"/>
                  </a:lnTo>
                  <a:lnTo>
                    <a:pt x="512441" y="139618"/>
                  </a:lnTo>
                  <a:lnTo>
                    <a:pt x="527981" y="182529"/>
                  </a:lnTo>
                  <a:lnTo>
                    <a:pt x="533400" y="228599"/>
                  </a:lnTo>
                  <a:lnTo>
                    <a:pt x="527981" y="274670"/>
                  </a:lnTo>
                  <a:lnTo>
                    <a:pt x="512441" y="317581"/>
                  </a:lnTo>
                  <a:lnTo>
                    <a:pt x="487851" y="356412"/>
                  </a:lnTo>
                  <a:lnTo>
                    <a:pt x="455285" y="390244"/>
                  </a:lnTo>
                  <a:lnTo>
                    <a:pt x="415814" y="418158"/>
                  </a:lnTo>
                  <a:lnTo>
                    <a:pt x="370511" y="439235"/>
                  </a:lnTo>
                  <a:lnTo>
                    <a:pt x="320449" y="452555"/>
                  </a:lnTo>
                  <a:lnTo>
                    <a:pt x="266699" y="457199"/>
                  </a:lnTo>
                  <a:lnTo>
                    <a:pt x="212950" y="452555"/>
                  </a:lnTo>
                  <a:lnTo>
                    <a:pt x="162888" y="439235"/>
                  </a:lnTo>
                  <a:lnTo>
                    <a:pt x="117585" y="418158"/>
                  </a:lnTo>
                  <a:lnTo>
                    <a:pt x="78114" y="390244"/>
                  </a:lnTo>
                  <a:lnTo>
                    <a:pt x="45548" y="356412"/>
                  </a:lnTo>
                  <a:lnTo>
                    <a:pt x="20958" y="317581"/>
                  </a:lnTo>
                  <a:lnTo>
                    <a:pt x="5418" y="274670"/>
                  </a:lnTo>
                  <a:lnTo>
                    <a:pt x="0" y="228599"/>
                  </a:lnTo>
                  <a:close/>
                </a:path>
              </a:pathLst>
            </a:custGeom>
            <a:ln w="9524">
              <a:solidFill>
                <a:srgbClr val="000000"/>
              </a:solidFill>
            </a:ln>
          </p:spPr>
          <p:txBody>
            <a:bodyPr wrap="square" lIns="0" tIns="0" rIns="0" bIns="0" rtlCol="0"/>
            <a:lstStyle/>
            <a:p>
              <a:endParaRPr/>
            </a:p>
          </p:txBody>
        </p:sp>
        <p:sp>
          <p:nvSpPr>
            <p:cNvPr id="18" name="object 17">
              <a:extLst>
                <a:ext uri="{FF2B5EF4-FFF2-40B4-BE49-F238E27FC236}">
                  <a16:creationId xmlns:a16="http://schemas.microsoft.com/office/drawing/2014/main" id="{679657E3-C84B-BD67-584E-8EEB556BB42E}"/>
                </a:ext>
              </a:extLst>
            </p:cNvPr>
            <p:cNvSpPr/>
            <p:nvPr/>
          </p:nvSpPr>
          <p:spPr>
            <a:xfrm>
              <a:off x="5549900" y="2593975"/>
              <a:ext cx="533400" cy="457200"/>
            </a:xfrm>
            <a:custGeom>
              <a:avLst/>
              <a:gdLst/>
              <a:ahLst/>
              <a:cxnLst/>
              <a:rect l="l" t="t" r="r" b="b"/>
              <a:pathLst>
                <a:path w="533400" h="457200">
                  <a:moveTo>
                    <a:pt x="266700" y="0"/>
                  </a:moveTo>
                  <a:lnTo>
                    <a:pt x="212950" y="4644"/>
                  </a:lnTo>
                  <a:lnTo>
                    <a:pt x="162888" y="17964"/>
                  </a:lnTo>
                  <a:lnTo>
                    <a:pt x="117585" y="39041"/>
                  </a:lnTo>
                  <a:lnTo>
                    <a:pt x="78114" y="66955"/>
                  </a:lnTo>
                  <a:lnTo>
                    <a:pt x="45548" y="100787"/>
                  </a:lnTo>
                  <a:lnTo>
                    <a:pt x="20958" y="139618"/>
                  </a:lnTo>
                  <a:lnTo>
                    <a:pt x="5418" y="182529"/>
                  </a:lnTo>
                  <a:lnTo>
                    <a:pt x="0" y="228600"/>
                  </a:lnTo>
                  <a:lnTo>
                    <a:pt x="5418" y="274671"/>
                  </a:lnTo>
                  <a:lnTo>
                    <a:pt x="20958" y="317581"/>
                  </a:lnTo>
                  <a:lnTo>
                    <a:pt x="45548" y="356412"/>
                  </a:lnTo>
                  <a:lnTo>
                    <a:pt x="78114" y="390244"/>
                  </a:lnTo>
                  <a:lnTo>
                    <a:pt x="117585" y="418158"/>
                  </a:lnTo>
                  <a:lnTo>
                    <a:pt x="162888" y="439235"/>
                  </a:lnTo>
                  <a:lnTo>
                    <a:pt x="212950" y="452555"/>
                  </a:lnTo>
                  <a:lnTo>
                    <a:pt x="266700" y="457200"/>
                  </a:lnTo>
                  <a:lnTo>
                    <a:pt x="320449" y="452555"/>
                  </a:lnTo>
                  <a:lnTo>
                    <a:pt x="370511" y="439235"/>
                  </a:lnTo>
                  <a:lnTo>
                    <a:pt x="415814" y="418158"/>
                  </a:lnTo>
                  <a:lnTo>
                    <a:pt x="455284" y="390244"/>
                  </a:lnTo>
                  <a:lnTo>
                    <a:pt x="487851" y="356412"/>
                  </a:lnTo>
                  <a:lnTo>
                    <a:pt x="512441" y="317581"/>
                  </a:lnTo>
                  <a:lnTo>
                    <a:pt x="527981" y="274671"/>
                  </a:lnTo>
                  <a:lnTo>
                    <a:pt x="533400" y="228600"/>
                  </a:lnTo>
                  <a:lnTo>
                    <a:pt x="527981" y="182529"/>
                  </a:lnTo>
                  <a:lnTo>
                    <a:pt x="512441" y="139618"/>
                  </a:lnTo>
                  <a:lnTo>
                    <a:pt x="487851" y="100787"/>
                  </a:lnTo>
                  <a:lnTo>
                    <a:pt x="455284" y="66955"/>
                  </a:lnTo>
                  <a:lnTo>
                    <a:pt x="415814" y="39041"/>
                  </a:lnTo>
                  <a:lnTo>
                    <a:pt x="370511" y="17964"/>
                  </a:lnTo>
                  <a:lnTo>
                    <a:pt x="320449" y="4644"/>
                  </a:lnTo>
                  <a:lnTo>
                    <a:pt x="266700" y="0"/>
                  </a:lnTo>
                  <a:close/>
                </a:path>
              </a:pathLst>
            </a:custGeom>
            <a:solidFill>
              <a:srgbClr val="FFD5A9"/>
            </a:solidFill>
          </p:spPr>
          <p:txBody>
            <a:bodyPr wrap="square" lIns="0" tIns="0" rIns="0" bIns="0" rtlCol="0"/>
            <a:lstStyle/>
            <a:p>
              <a:endParaRPr/>
            </a:p>
          </p:txBody>
        </p:sp>
        <p:sp>
          <p:nvSpPr>
            <p:cNvPr id="19" name="object 18">
              <a:extLst>
                <a:ext uri="{FF2B5EF4-FFF2-40B4-BE49-F238E27FC236}">
                  <a16:creationId xmlns:a16="http://schemas.microsoft.com/office/drawing/2014/main" id="{6CE3B87B-9971-F3CD-F251-011CBE31ECB1}"/>
                </a:ext>
              </a:extLst>
            </p:cNvPr>
            <p:cNvSpPr/>
            <p:nvPr/>
          </p:nvSpPr>
          <p:spPr>
            <a:xfrm>
              <a:off x="5549900" y="2593975"/>
              <a:ext cx="533400" cy="457200"/>
            </a:xfrm>
            <a:custGeom>
              <a:avLst/>
              <a:gdLst/>
              <a:ahLst/>
              <a:cxnLst/>
              <a:rect l="l" t="t" r="r" b="b"/>
              <a:pathLst>
                <a:path w="533400" h="457200">
                  <a:moveTo>
                    <a:pt x="0" y="228599"/>
                  </a:moveTo>
                  <a:lnTo>
                    <a:pt x="5418" y="182529"/>
                  </a:lnTo>
                  <a:lnTo>
                    <a:pt x="20958" y="139618"/>
                  </a:lnTo>
                  <a:lnTo>
                    <a:pt x="45548" y="100787"/>
                  </a:lnTo>
                  <a:lnTo>
                    <a:pt x="78114" y="66955"/>
                  </a:lnTo>
                  <a:lnTo>
                    <a:pt x="117585" y="39041"/>
                  </a:lnTo>
                  <a:lnTo>
                    <a:pt x="162888" y="17964"/>
                  </a:lnTo>
                  <a:lnTo>
                    <a:pt x="212950" y="4644"/>
                  </a:lnTo>
                  <a:lnTo>
                    <a:pt x="266699" y="0"/>
                  </a:lnTo>
                  <a:lnTo>
                    <a:pt x="320449" y="4644"/>
                  </a:lnTo>
                  <a:lnTo>
                    <a:pt x="370511" y="17964"/>
                  </a:lnTo>
                  <a:lnTo>
                    <a:pt x="415814" y="39041"/>
                  </a:lnTo>
                  <a:lnTo>
                    <a:pt x="455285" y="66955"/>
                  </a:lnTo>
                  <a:lnTo>
                    <a:pt x="487851" y="100787"/>
                  </a:lnTo>
                  <a:lnTo>
                    <a:pt x="512441" y="139618"/>
                  </a:lnTo>
                  <a:lnTo>
                    <a:pt x="527981" y="182529"/>
                  </a:lnTo>
                  <a:lnTo>
                    <a:pt x="533399" y="228599"/>
                  </a:lnTo>
                  <a:lnTo>
                    <a:pt x="527981" y="274670"/>
                  </a:lnTo>
                  <a:lnTo>
                    <a:pt x="512441" y="317581"/>
                  </a:lnTo>
                  <a:lnTo>
                    <a:pt x="487851" y="356412"/>
                  </a:lnTo>
                  <a:lnTo>
                    <a:pt x="455285" y="390244"/>
                  </a:lnTo>
                  <a:lnTo>
                    <a:pt x="415814" y="418158"/>
                  </a:lnTo>
                  <a:lnTo>
                    <a:pt x="370511" y="439235"/>
                  </a:lnTo>
                  <a:lnTo>
                    <a:pt x="320449" y="452555"/>
                  </a:lnTo>
                  <a:lnTo>
                    <a:pt x="266699" y="457199"/>
                  </a:lnTo>
                  <a:lnTo>
                    <a:pt x="212950" y="452555"/>
                  </a:lnTo>
                  <a:lnTo>
                    <a:pt x="162888" y="439235"/>
                  </a:lnTo>
                  <a:lnTo>
                    <a:pt x="117585" y="418158"/>
                  </a:lnTo>
                  <a:lnTo>
                    <a:pt x="78114" y="390244"/>
                  </a:lnTo>
                  <a:lnTo>
                    <a:pt x="45548" y="356412"/>
                  </a:lnTo>
                  <a:lnTo>
                    <a:pt x="20958" y="317581"/>
                  </a:lnTo>
                  <a:lnTo>
                    <a:pt x="5418" y="274670"/>
                  </a:lnTo>
                  <a:lnTo>
                    <a:pt x="0" y="228599"/>
                  </a:lnTo>
                  <a:close/>
                </a:path>
              </a:pathLst>
            </a:custGeom>
            <a:ln w="9524">
              <a:solidFill>
                <a:srgbClr val="000000"/>
              </a:solidFill>
            </a:ln>
          </p:spPr>
          <p:txBody>
            <a:bodyPr wrap="square" lIns="0" tIns="0" rIns="0" bIns="0" rtlCol="0"/>
            <a:lstStyle/>
            <a:p>
              <a:endParaRPr/>
            </a:p>
          </p:txBody>
        </p:sp>
        <p:sp>
          <p:nvSpPr>
            <p:cNvPr id="20" name="object 19">
              <a:extLst>
                <a:ext uri="{FF2B5EF4-FFF2-40B4-BE49-F238E27FC236}">
                  <a16:creationId xmlns:a16="http://schemas.microsoft.com/office/drawing/2014/main" id="{19E1088E-DCC0-4144-054F-A69A9917B4CA}"/>
                </a:ext>
              </a:extLst>
            </p:cNvPr>
            <p:cNvSpPr txBox="1"/>
            <p:nvPr/>
          </p:nvSpPr>
          <p:spPr>
            <a:xfrm>
              <a:off x="5703438" y="2601595"/>
              <a:ext cx="282575" cy="452120"/>
            </a:xfrm>
            <a:prstGeom prst="rect">
              <a:avLst/>
            </a:prstGeom>
          </p:spPr>
          <p:txBody>
            <a:bodyPr vert="horz" wrap="square" lIns="0" tIns="12700" rIns="0" bIns="0" rtlCol="0">
              <a:spAutoFit/>
            </a:bodyPr>
            <a:lstStyle/>
            <a:p>
              <a:pPr marL="12700" algn="l" rtl="0">
                <a:lnSpc>
                  <a:spcPct val="100000"/>
                </a:lnSpc>
                <a:spcBef>
                  <a:spcPts val="100"/>
                </a:spcBef>
              </a:pPr>
              <a:r>
                <a:rPr lang="uk" sz="2800" b="1" i="0" u="none" baseline="0">
                  <a:latin typeface="Arial"/>
                  <a:ea typeface="Arial"/>
                  <a:cs typeface="Arial"/>
                </a:rPr>
                <a:t>R</a:t>
              </a:r>
              <a:endParaRPr sz="2800">
                <a:latin typeface="Arial"/>
                <a:cs typeface="Arial"/>
              </a:endParaRPr>
            </a:p>
          </p:txBody>
        </p:sp>
        <p:sp>
          <p:nvSpPr>
            <p:cNvPr id="21" name="object 20">
              <a:extLst>
                <a:ext uri="{FF2B5EF4-FFF2-40B4-BE49-F238E27FC236}">
                  <a16:creationId xmlns:a16="http://schemas.microsoft.com/office/drawing/2014/main" id="{096703A8-7580-0A24-42BD-A231E6DE122C}"/>
                </a:ext>
              </a:extLst>
            </p:cNvPr>
            <p:cNvSpPr txBox="1"/>
            <p:nvPr/>
          </p:nvSpPr>
          <p:spPr>
            <a:xfrm>
              <a:off x="5438076" y="3020695"/>
              <a:ext cx="788035" cy="330200"/>
            </a:xfrm>
            <a:prstGeom prst="rect">
              <a:avLst/>
            </a:prstGeom>
          </p:spPr>
          <p:txBody>
            <a:bodyPr vert="horz" wrap="square" lIns="0" tIns="12700" rIns="0" bIns="0" rtlCol="0">
              <a:spAutoFit/>
            </a:bodyPr>
            <a:lstStyle/>
            <a:p>
              <a:pPr marL="12700" algn="l" rtl="0">
                <a:lnSpc>
                  <a:spcPct val="100000"/>
                </a:lnSpc>
                <a:spcBef>
                  <a:spcPts val="100"/>
                </a:spcBef>
              </a:pPr>
              <a:r>
                <a:rPr lang="uk" sz="2000" b="1" i="0" u="none" spc="-5" baseline="0">
                  <a:latin typeface="Arial"/>
                  <a:ea typeface="Arial"/>
                  <a:cs typeface="Arial"/>
                </a:rPr>
                <a:t>I.J.K.L</a:t>
              </a:r>
              <a:endParaRPr sz="2000">
                <a:latin typeface="Arial"/>
                <a:cs typeface="Arial"/>
              </a:endParaRPr>
            </a:p>
          </p:txBody>
        </p:sp>
        <p:sp>
          <p:nvSpPr>
            <p:cNvPr id="22" name="object 21">
              <a:extLst>
                <a:ext uri="{FF2B5EF4-FFF2-40B4-BE49-F238E27FC236}">
                  <a16:creationId xmlns:a16="http://schemas.microsoft.com/office/drawing/2014/main" id="{532A2F38-38FB-3EC9-4BDC-F4AD10F5FA7F}"/>
                </a:ext>
              </a:extLst>
            </p:cNvPr>
            <p:cNvSpPr/>
            <p:nvPr/>
          </p:nvSpPr>
          <p:spPr>
            <a:xfrm>
              <a:off x="6769098" y="1854201"/>
              <a:ext cx="533400" cy="457200"/>
            </a:xfrm>
            <a:custGeom>
              <a:avLst/>
              <a:gdLst/>
              <a:ahLst/>
              <a:cxnLst/>
              <a:rect l="l" t="t" r="r" b="b"/>
              <a:pathLst>
                <a:path w="533400" h="457200">
                  <a:moveTo>
                    <a:pt x="266700" y="0"/>
                  </a:moveTo>
                  <a:lnTo>
                    <a:pt x="212950" y="4644"/>
                  </a:lnTo>
                  <a:lnTo>
                    <a:pt x="162888" y="17964"/>
                  </a:lnTo>
                  <a:lnTo>
                    <a:pt x="117585" y="39041"/>
                  </a:lnTo>
                  <a:lnTo>
                    <a:pt x="78115" y="66955"/>
                  </a:lnTo>
                  <a:lnTo>
                    <a:pt x="45548" y="100787"/>
                  </a:lnTo>
                  <a:lnTo>
                    <a:pt x="20958" y="139618"/>
                  </a:lnTo>
                  <a:lnTo>
                    <a:pt x="5418" y="182528"/>
                  </a:lnTo>
                  <a:lnTo>
                    <a:pt x="0" y="228600"/>
                  </a:lnTo>
                  <a:lnTo>
                    <a:pt x="5418" y="274670"/>
                  </a:lnTo>
                  <a:lnTo>
                    <a:pt x="20958" y="317581"/>
                  </a:lnTo>
                  <a:lnTo>
                    <a:pt x="45548" y="356412"/>
                  </a:lnTo>
                  <a:lnTo>
                    <a:pt x="78115" y="390244"/>
                  </a:lnTo>
                  <a:lnTo>
                    <a:pt x="117585" y="418158"/>
                  </a:lnTo>
                  <a:lnTo>
                    <a:pt x="162888" y="439235"/>
                  </a:lnTo>
                  <a:lnTo>
                    <a:pt x="212950" y="452555"/>
                  </a:lnTo>
                  <a:lnTo>
                    <a:pt x="266700" y="457200"/>
                  </a:lnTo>
                  <a:lnTo>
                    <a:pt x="320449" y="452555"/>
                  </a:lnTo>
                  <a:lnTo>
                    <a:pt x="370511" y="439235"/>
                  </a:lnTo>
                  <a:lnTo>
                    <a:pt x="415814" y="418158"/>
                  </a:lnTo>
                  <a:lnTo>
                    <a:pt x="455285" y="390244"/>
                  </a:lnTo>
                  <a:lnTo>
                    <a:pt x="487851" y="356412"/>
                  </a:lnTo>
                  <a:lnTo>
                    <a:pt x="512441" y="317581"/>
                  </a:lnTo>
                  <a:lnTo>
                    <a:pt x="527981" y="274670"/>
                  </a:lnTo>
                  <a:lnTo>
                    <a:pt x="533400" y="228600"/>
                  </a:lnTo>
                  <a:lnTo>
                    <a:pt x="527981" y="182528"/>
                  </a:lnTo>
                  <a:lnTo>
                    <a:pt x="512441" y="139618"/>
                  </a:lnTo>
                  <a:lnTo>
                    <a:pt x="487851" y="100787"/>
                  </a:lnTo>
                  <a:lnTo>
                    <a:pt x="455285" y="66955"/>
                  </a:lnTo>
                  <a:lnTo>
                    <a:pt x="415814" y="39041"/>
                  </a:lnTo>
                  <a:lnTo>
                    <a:pt x="370511" y="17964"/>
                  </a:lnTo>
                  <a:lnTo>
                    <a:pt x="320449" y="4644"/>
                  </a:lnTo>
                  <a:lnTo>
                    <a:pt x="266700" y="0"/>
                  </a:lnTo>
                  <a:close/>
                </a:path>
              </a:pathLst>
            </a:custGeom>
            <a:solidFill>
              <a:srgbClr val="FFD5A9"/>
            </a:solidFill>
          </p:spPr>
          <p:txBody>
            <a:bodyPr wrap="square" lIns="0" tIns="0" rIns="0" bIns="0" rtlCol="0"/>
            <a:lstStyle/>
            <a:p>
              <a:endParaRPr/>
            </a:p>
          </p:txBody>
        </p:sp>
        <p:sp>
          <p:nvSpPr>
            <p:cNvPr id="23" name="object 22">
              <a:extLst>
                <a:ext uri="{FF2B5EF4-FFF2-40B4-BE49-F238E27FC236}">
                  <a16:creationId xmlns:a16="http://schemas.microsoft.com/office/drawing/2014/main" id="{C9504BBC-75E5-333E-8253-290802EC6616}"/>
                </a:ext>
              </a:extLst>
            </p:cNvPr>
            <p:cNvSpPr/>
            <p:nvPr/>
          </p:nvSpPr>
          <p:spPr>
            <a:xfrm>
              <a:off x="6769098" y="1854201"/>
              <a:ext cx="533400" cy="457200"/>
            </a:xfrm>
            <a:custGeom>
              <a:avLst/>
              <a:gdLst/>
              <a:ahLst/>
              <a:cxnLst/>
              <a:rect l="l" t="t" r="r" b="b"/>
              <a:pathLst>
                <a:path w="533400" h="457200">
                  <a:moveTo>
                    <a:pt x="0" y="228599"/>
                  </a:moveTo>
                  <a:lnTo>
                    <a:pt x="5418" y="182529"/>
                  </a:lnTo>
                  <a:lnTo>
                    <a:pt x="20958" y="139618"/>
                  </a:lnTo>
                  <a:lnTo>
                    <a:pt x="45548" y="100787"/>
                  </a:lnTo>
                  <a:lnTo>
                    <a:pt x="78114" y="66955"/>
                  </a:lnTo>
                  <a:lnTo>
                    <a:pt x="117585" y="39041"/>
                  </a:lnTo>
                  <a:lnTo>
                    <a:pt x="162888" y="17964"/>
                  </a:lnTo>
                  <a:lnTo>
                    <a:pt x="212950" y="4644"/>
                  </a:lnTo>
                  <a:lnTo>
                    <a:pt x="266699" y="0"/>
                  </a:lnTo>
                  <a:lnTo>
                    <a:pt x="320449" y="4644"/>
                  </a:lnTo>
                  <a:lnTo>
                    <a:pt x="370511" y="17964"/>
                  </a:lnTo>
                  <a:lnTo>
                    <a:pt x="415814" y="39041"/>
                  </a:lnTo>
                  <a:lnTo>
                    <a:pt x="455285" y="66955"/>
                  </a:lnTo>
                  <a:lnTo>
                    <a:pt x="487851" y="100787"/>
                  </a:lnTo>
                  <a:lnTo>
                    <a:pt x="512441" y="139618"/>
                  </a:lnTo>
                  <a:lnTo>
                    <a:pt x="527981" y="182529"/>
                  </a:lnTo>
                  <a:lnTo>
                    <a:pt x="533399" y="228599"/>
                  </a:lnTo>
                  <a:lnTo>
                    <a:pt x="527981" y="274670"/>
                  </a:lnTo>
                  <a:lnTo>
                    <a:pt x="512441" y="317581"/>
                  </a:lnTo>
                  <a:lnTo>
                    <a:pt x="487851" y="356412"/>
                  </a:lnTo>
                  <a:lnTo>
                    <a:pt x="455285" y="390244"/>
                  </a:lnTo>
                  <a:lnTo>
                    <a:pt x="415814" y="418158"/>
                  </a:lnTo>
                  <a:lnTo>
                    <a:pt x="370511" y="439235"/>
                  </a:lnTo>
                  <a:lnTo>
                    <a:pt x="320449" y="452555"/>
                  </a:lnTo>
                  <a:lnTo>
                    <a:pt x="266699" y="457199"/>
                  </a:lnTo>
                  <a:lnTo>
                    <a:pt x="212950" y="452555"/>
                  </a:lnTo>
                  <a:lnTo>
                    <a:pt x="162888" y="439235"/>
                  </a:lnTo>
                  <a:lnTo>
                    <a:pt x="117585" y="418158"/>
                  </a:lnTo>
                  <a:lnTo>
                    <a:pt x="78114" y="390244"/>
                  </a:lnTo>
                  <a:lnTo>
                    <a:pt x="45548" y="356412"/>
                  </a:lnTo>
                  <a:lnTo>
                    <a:pt x="20958" y="317581"/>
                  </a:lnTo>
                  <a:lnTo>
                    <a:pt x="5418" y="274670"/>
                  </a:lnTo>
                  <a:lnTo>
                    <a:pt x="0" y="228599"/>
                  </a:lnTo>
                  <a:close/>
                </a:path>
              </a:pathLst>
            </a:custGeom>
            <a:ln w="9524">
              <a:solidFill>
                <a:srgbClr val="000000"/>
              </a:solidFill>
            </a:ln>
          </p:spPr>
          <p:txBody>
            <a:bodyPr wrap="square" lIns="0" tIns="0" rIns="0" bIns="0" rtlCol="0"/>
            <a:lstStyle/>
            <a:p>
              <a:endParaRPr/>
            </a:p>
          </p:txBody>
        </p:sp>
        <p:sp>
          <p:nvSpPr>
            <p:cNvPr id="24" name="object 23">
              <a:extLst>
                <a:ext uri="{FF2B5EF4-FFF2-40B4-BE49-F238E27FC236}">
                  <a16:creationId xmlns:a16="http://schemas.microsoft.com/office/drawing/2014/main" id="{0640E7F3-1283-9571-7EFA-51019235719D}"/>
                </a:ext>
              </a:extLst>
            </p:cNvPr>
            <p:cNvSpPr txBox="1"/>
            <p:nvPr/>
          </p:nvSpPr>
          <p:spPr>
            <a:xfrm>
              <a:off x="3698178" y="1861820"/>
              <a:ext cx="5031105" cy="749300"/>
            </a:xfrm>
            <a:prstGeom prst="rect">
              <a:avLst/>
            </a:prstGeom>
          </p:spPr>
          <p:txBody>
            <a:bodyPr vert="horz" wrap="square" lIns="0" tIns="12700" rIns="0" bIns="0" rtlCol="0">
              <a:spAutoFit/>
            </a:bodyPr>
            <a:lstStyle/>
            <a:p>
              <a:pPr marL="340995" algn="l" rtl="0">
                <a:lnSpc>
                  <a:spcPts val="3329"/>
                </a:lnSpc>
                <a:spcBef>
                  <a:spcPts val="100"/>
                </a:spcBef>
                <a:tabLst>
                  <a:tab pos="3236595" algn="l"/>
                  <a:tab pos="4760595" algn="l"/>
                </a:tabLst>
              </a:pPr>
              <a:r>
                <a:rPr lang="uk" sz="2800" b="1" i="0" u="none" baseline="0">
                  <a:latin typeface="Arial"/>
                  <a:ea typeface="Arial"/>
                  <a:cs typeface="Arial"/>
                </a:rPr>
                <a:t>R</a:t>
              </a:r>
              <a:r>
                <a:rPr lang="uk" sz="2800" b="0" i="0" u="none" baseline="0">
                  <a:latin typeface="Arial"/>
                  <a:ea typeface="Arial"/>
                  <a:cs typeface="Arial"/>
                </a:rPr>
                <a:t>	</a:t>
              </a:r>
              <a:r>
                <a:rPr lang="uk" sz="2800" b="1" i="0" u="none" baseline="0">
                  <a:latin typeface="Arial"/>
                  <a:ea typeface="Arial"/>
                  <a:cs typeface="Arial"/>
                </a:rPr>
                <a:t>R</a:t>
              </a:r>
              <a:r>
                <a:rPr lang="uk" sz="2800" b="0" i="0" u="none" baseline="0">
                  <a:latin typeface="Arial"/>
                  <a:ea typeface="Arial"/>
                  <a:cs typeface="Arial"/>
                </a:rPr>
                <a:t>	</a:t>
              </a:r>
              <a:r>
                <a:rPr lang="uk" sz="2800" b="1" i="0" u="none" baseline="0">
                  <a:latin typeface="Arial"/>
                  <a:ea typeface="Arial"/>
                  <a:cs typeface="Arial"/>
                </a:rPr>
                <a:t>H</a:t>
              </a:r>
              <a:endParaRPr sz="2800">
                <a:latin typeface="Arial"/>
                <a:cs typeface="Arial"/>
              </a:endParaRPr>
            </a:p>
            <a:p>
              <a:pPr marL="12700" algn="l" rtl="0">
                <a:lnSpc>
                  <a:spcPts val="2370"/>
                </a:lnSpc>
                <a:tabLst>
                  <a:tab pos="2865755" algn="l"/>
                </a:tabLst>
              </a:pPr>
              <a:r>
                <a:rPr lang="uk" sz="2000" b="1" i="0" u="none" spc="-35" baseline="0">
                  <a:latin typeface="Arial"/>
                  <a:ea typeface="Arial"/>
                  <a:cs typeface="Arial"/>
                </a:rPr>
                <a:t>E.F.G.H</a:t>
              </a:r>
              <a:r>
                <a:rPr lang="uk" sz="2000" b="0" i="0" u="none" spc="-35" baseline="0">
                  <a:latin typeface="Arial"/>
                  <a:ea typeface="Arial"/>
                  <a:cs typeface="Arial"/>
                </a:rPr>
                <a:t>	</a:t>
              </a:r>
              <a:r>
                <a:rPr lang="uk" sz="2000" b="1" i="0" u="none" spc="-5" baseline="0">
                  <a:latin typeface="Arial"/>
                  <a:ea typeface="Arial"/>
                  <a:cs typeface="Arial"/>
                </a:rPr>
                <a:t>M.N.O.P</a:t>
              </a:r>
              <a:endParaRPr sz="2000">
                <a:latin typeface="Arial"/>
                <a:cs typeface="Arial"/>
              </a:endParaRPr>
            </a:p>
          </p:txBody>
        </p:sp>
        <p:sp>
          <p:nvSpPr>
            <p:cNvPr id="26" name="object 51">
              <a:extLst>
                <a:ext uri="{FF2B5EF4-FFF2-40B4-BE49-F238E27FC236}">
                  <a16:creationId xmlns:a16="http://schemas.microsoft.com/office/drawing/2014/main" id="{9494B8D8-707A-467F-29D0-18EAB9DC01E7}"/>
                </a:ext>
              </a:extLst>
            </p:cNvPr>
            <p:cNvSpPr/>
            <p:nvPr/>
          </p:nvSpPr>
          <p:spPr>
            <a:xfrm>
              <a:off x="7332343" y="2057400"/>
              <a:ext cx="973455" cy="0"/>
            </a:xfrm>
            <a:custGeom>
              <a:avLst/>
              <a:gdLst/>
              <a:ahLst/>
              <a:cxnLst/>
              <a:rect l="l" t="t" r="r" b="b"/>
              <a:pathLst>
                <a:path w="973454">
                  <a:moveTo>
                    <a:pt x="973454" y="0"/>
                  </a:moveTo>
                  <a:lnTo>
                    <a:pt x="0" y="1"/>
                  </a:lnTo>
                </a:path>
              </a:pathLst>
            </a:custGeom>
            <a:ln w="28574">
              <a:solidFill>
                <a:srgbClr val="000000"/>
              </a:solidFill>
            </a:ln>
          </p:spPr>
          <p:txBody>
            <a:bodyPr wrap="square" lIns="0" tIns="0" rIns="0" bIns="0" rtlCol="0"/>
            <a:lstStyle/>
            <a:p>
              <a:endParaRPr/>
            </a:p>
          </p:txBody>
        </p:sp>
        <p:sp>
          <p:nvSpPr>
            <p:cNvPr id="27" name="object 52">
              <a:extLst>
                <a:ext uri="{FF2B5EF4-FFF2-40B4-BE49-F238E27FC236}">
                  <a16:creationId xmlns:a16="http://schemas.microsoft.com/office/drawing/2014/main" id="{8AE73B6D-BB24-C0B4-2DA1-FF6938A5F8AE}"/>
                </a:ext>
              </a:extLst>
            </p:cNvPr>
            <p:cNvSpPr/>
            <p:nvPr/>
          </p:nvSpPr>
          <p:spPr>
            <a:xfrm>
              <a:off x="7315200" y="1985963"/>
              <a:ext cx="85725" cy="142875"/>
            </a:xfrm>
            <a:custGeom>
              <a:avLst/>
              <a:gdLst/>
              <a:ahLst/>
              <a:cxnLst/>
              <a:rect l="l" t="t" r="r" b="b"/>
              <a:pathLst>
                <a:path w="85725" h="142875">
                  <a:moveTo>
                    <a:pt x="85723" y="0"/>
                  </a:moveTo>
                  <a:lnTo>
                    <a:pt x="0" y="71437"/>
                  </a:lnTo>
                  <a:lnTo>
                    <a:pt x="85725" y="142875"/>
                  </a:lnTo>
                  <a:lnTo>
                    <a:pt x="85723" y="0"/>
                  </a:lnTo>
                  <a:close/>
                </a:path>
              </a:pathLst>
            </a:custGeom>
            <a:solidFill>
              <a:srgbClr val="000000"/>
            </a:solidFill>
          </p:spPr>
          <p:txBody>
            <a:bodyPr wrap="square" lIns="0" tIns="0" rIns="0" bIns="0" rtlCol="0"/>
            <a:lstStyle/>
            <a:p>
              <a:endParaRPr/>
            </a:p>
          </p:txBody>
        </p:sp>
        <p:sp>
          <p:nvSpPr>
            <p:cNvPr id="28" name="object 53">
              <a:extLst>
                <a:ext uri="{FF2B5EF4-FFF2-40B4-BE49-F238E27FC236}">
                  <a16:creationId xmlns:a16="http://schemas.microsoft.com/office/drawing/2014/main" id="{CADDC37C-3A47-A363-DB55-5140A04AA4EC}"/>
                </a:ext>
              </a:extLst>
            </p:cNvPr>
            <p:cNvSpPr/>
            <p:nvPr/>
          </p:nvSpPr>
          <p:spPr>
            <a:xfrm>
              <a:off x="6033514" y="2095500"/>
              <a:ext cx="748665" cy="561340"/>
            </a:xfrm>
            <a:custGeom>
              <a:avLst/>
              <a:gdLst/>
              <a:ahLst/>
              <a:cxnLst/>
              <a:rect l="l" t="t" r="r" b="b"/>
              <a:pathLst>
                <a:path w="748665" h="561339">
                  <a:moveTo>
                    <a:pt x="748283" y="0"/>
                  </a:moveTo>
                  <a:lnTo>
                    <a:pt x="0" y="561212"/>
                  </a:lnTo>
                </a:path>
              </a:pathLst>
            </a:custGeom>
            <a:ln w="28574">
              <a:solidFill>
                <a:srgbClr val="000000"/>
              </a:solidFill>
            </a:ln>
          </p:spPr>
          <p:txBody>
            <a:bodyPr wrap="square" lIns="0" tIns="0" rIns="0" bIns="0" rtlCol="0"/>
            <a:lstStyle/>
            <a:p>
              <a:endParaRPr/>
            </a:p>
          </p:txBody>
        </p:sp>
        <p:sp>
          <p:nvSpPr>
            <p:cNvPr id="29" name="object 54">
              <a:extLst>
                <a:ext uri="{FF2B5EF4-FFF2-40B4-BE49-F238E27FC236}">
                  <a16:creationId xmlns:a16="http://schemas.microsoft.com/office/drawing/2014/main" id="{1836B1EF-BB1B-31A8-5C55-57C482C9ED5F}"/>
                </a:ext>
              </a:extLst>
            </p:cNvPr>
            <p:cNvSpPr/>
            <p:nvPr/>
          </p:nvSpPr>
          <p:spPr>
            <a:xfrm>
              <a:off x="6019800" y="2558414"/>
              <a:ext cx="111760" cy="114300"/>
            </a:xfrm>
            <a:custGeom>
              <a:avLst/>
              <a:gdLst/>
              <a:ahLst/>
              <a:cxnLst/>
              <a:rect l="l" t="t" r="r" b="b"/>
              <a:pathLst>
                <a:path w="111760" h="114300">
                  <a:moveTo>
                    <a:pt x="25717" y="0"/>
                  </a:moveTo>
                  <a:lnTo>
                    <a:pt x="0" y="108585"/>
                  </a:lnTo>
                  <a:lnTo>
                    <a:pt x="111442" y="114300"/>
                  </a:lnTo>
                  <a:lnTo>
                    <a:pt x="25717" y="0"/>
                  </a:lnTo>
                  <a:close/>
                </a:path>
              </a:pathLst>
            </a:custGeom>
            <a:solidFill>
              <a:srgbClr val="000000"/>
            </a:solidFill>
          </p:spPr>
          <p:txBody>
            <a:bodyPr wrap="square" lIns="0" tIns="0" rIns="0" bIns="0" rtlCol="0"/>
            <a:lstStyle/>
            <a:p>
              <a:endParaRPr/>
            </a:p>
          </p:txBody>
        </p:sp>
        <p:sp>
          <p:nvSpPr>
            <p:cNvPr id="30" name="object 55">
              <a:extLst>
                <a:ext uri="{FF2B5EF4-FFF2-40B4-BE49-F238E27FC236}">
                  <a16:creationId xmlns:a16="http://schemas.microsoft.com/office/drawing/2014/main" id="{C1EBBAC8-678A-1467-061A-7C19A608BBBB}"/>
                </a:ext>
              </a:extLst>
            </p:cNvPr>
            <p:cNvSpPr/>
            <p:nvPr/>
          </p:nvSpPr>
          <p:spPr>
            <a:xfrm>
              <a:off x="3217545" y="2895600"/>
              <a:ext cx="2345055" cy="0"/>
            </a:xfrm>
            <a:custGeom>
              <a:avLst/>
              <a:gdLst/>
              <a:ahLst/>
              <a:cxnLst/>
              <a:rect l="l" t="t" r="r" b="b"/>
              <a:pathLst>
                <a:path w="2345054">
                  <a:moveTo>
                    <a:pt x="2345054" y="0"/>
                  </a:moveTo>
                  <a:lnTo>
                    <a:pt x="0" y="1"/>
                  </a:lnTo>
                </a:path>
              </a:pathLst>
            </a:custGeom>
            <a:ln w="28574">
              <a:solidFill>
                <a:srgbClr val="000000"/>
              </a:solidFill>
            </a:ln>
          </p:spPr>
          <p:txBody>
            <a:bodyPr wrap="square" lIns="0" tIns="0" rIns="0" bIns="0" rtlCol="0"/>
            <a:lstStyle/>
            <a:p>
              <a:endParaRPr/>
            </a:p>
          </p:txBody>
        </p:sp>
        <p:sp>
          <p:nvSpPr>
            <p:cNvPr id="31" name="object 56">
              <a:extLst>
                <a:ext uri="{FF2B5EF4-FFF2-40B4-BE49-F238E27FC236}">
                  <a16:creationId xmlns:a16="http://schemas.microsoft.com/office/drawing/2014/main" id="{DE90CA50-9896-1989-E3C4-C14F7C9652B2}"/>
                </a:ext>
              </a:extLst>
            </p:cNvPr>
            <p:cNvSpPr/>
            <p:nvPr/>
          </p:nvSpPr>
          <p:spPr>
            <a:xfrm>
              <a:off x="3200400" y="2824163"/>
              <a:ext cx="85725" cy="142875"/>
            </a:xfrm>
            <a:custGeom>
              <a:avLst/>
              <a:gdLst/>
              <a:ahLst/>
              <a:cxnLst/>
              <a:rect l="l" t="t" r="r" b="b"/>
              <a:pathLst>
                <a:path w="85725" h="142875">
                  <a:moveTo>
                    <a:pt x="85725" y="0"/>
                  </a:moveTo>
                  <a:lnTo>
                    <a:pt x="0" y="71437"/>
                  </a:lnTo>
                  <a:lnTo>
                    <a:pt x="85725" y="142875"/>
                  </a:lnTo>
                  <a:lnTo>
                    <a:pt x="85725" y="0"/>
                  </a:lnTo>
                  <a:close/>
                </a:path>
              </a:pathLst>
            </a:custGeom>
            <a:solidFill>
              <a:srgbClr val="000000"/>
            </a:solidFill>
          </p:spPr>
          <p:txBody>
            <a:bodyPr wrap="square" lIns="0" tIns="0" rIns="0" bIns="0" rtlCol="0"/>
            <a:lstStyle/>
            <a:p>
              <a:endParaRPr/>
            </a:p>
          </p:txBody>
        </p:sp>
        <p:sp>
          <p:nvSpPr>
            <p:cNvPr id="32" name="object 57">
              <a:extLst>
                <a:ext uri="{FF2B5EF4-FFF2-40B4-BE49-F238E27FC236}">
                  <a16:creationId xmlns:a16="http://schemas.microsoft.com/office/drawing/2014/main" id="{4D2D95DB-EFC8-FD83-75BC-B203D303CE00}"/>
                </a:ext>
              </a:extLst>
            </p:cNvPr>
            <p:cNvSpPr/>
            <p:nvPr/>
          </p:nvSpPr>
          <p:spPr>
            <a:xfrm>
              <a:off x="1769233" y="2594958"/>
              <a:ext cx="897890" cy="224790"/>
            </a:xfrm>
            <a:custGeom>
              <a:avLst/>
              <a:gdLst/>
              <a:ahLst/>
              <a:cxnLst/>
              <a:rect l="l" t="t" r="r" b="b"/>
              <a:pathLst>
                <a:path w="897889" h="224789">
                  <a:moveTo>
                    <a:pt x="897766" y="224441"/>
                  </a:moveTo>
                  <a:lnTo>
                    <a:pt x="0" y="0"/>
                  </a:lnTo>
                </a:path>
              </a:pathLst>
            </a:custGeom>
            <a:ln w="28574">
              <a:solidFill>
                <a:srgbClr val="000000"/>
              </a:solidFill>
            </a:ln>
          </p:spPr>
          <p:txBody>
            <a:bodyPr wrap="square" lIns="0" tIns="0" rIns="0" bIns="0" rtlCol="0"/>
            <a:lstStyle/>
            <a:p>
              <a:endParaRPr/>
            </a:p>
          </p:txBody>
        </p:sp>
        <p:sp>
          <p:nvSpPr>
            <p:cNvPr id="33" name="object 58">
              <a:extLst>
                <a:ext uri="{FF2B5EF4-FFF2-40B4-BE49-F238E27FC236}">
                  <a16:creationId xmlns:a16="http://schemas.microsoft.com/office/drawing/2014/main" id="{E6291C78-626A-972E-6682-F6483F780D81}"/>
                </a:ext>
              </a:extLst>
            </p:cNvPr>
            <p:cNvSpPr/>
            <p:nvPr/>
          </p:nvSpPr>
          <p:spPr>
            <a:xfrm>
              <a:off x="1752600" y="2542287"/>
              <a:ext cx="100965" cy="139065"/>
            </a:xfrm>
            <a:custGeom>
              <a:avLst/>
              <a:gdLst/>
              <a:ahLst/>
              <a:cxnLst/>
              <a:rect l="l" t="t" r="r" b="b"/>
              <a:pathLst>
                <a:path w="100964" h="139064">
                  <a:moveTo>
                    <a:pt x="100491" y="0"/>
                  </a:moveTo>
                  <a:lnTo>
                    <a:pt x="0" y="48512"/>
                  </a:lnTo>
                  <a:lnTo>
                    <a:pt x="65839" y="138609"/>
                  </a:lnTo>
                  <a:lnTo>
                    <a:pt x="100491" y="0"/>
                  </a:lnTo>
                  <a:close/>
                </a:path>
              </a:pathLst>
            </a:custGeom>
            <a:solidFill>
              <a:srgbClr val="000000"/>
            </a:solidFill>
          </p:spPr>
          <p:txBody>
            <a:bodyPr wrap="square" lIns="0" tIns="0" rIns="0" bIns="0" rtlCol="0"/>
            <a:lstStyle/>
            <a:p>
              <a:endParaRPr/>
            </a:p>
          </p:txBody>
        </p:sp>
        <p:sp>
          <p:nvSpPr>
            <p:cNvPr id="34" name="object 70">
              <a:extLst>
                <a:ext uri="{FF2B5EF4-FFF2-40B4-BE49-F238E27FC236}">
                  <a16:creationId xmlns:a16="http://schemas.microsoft.com/office/drawing/2014/main" id="{007C88B2-592E-C7C2-7992-CBAAE678FABD}"/>
                </a:ext>
              </a:extLst>
            </p:cNvPr>
            <p:cNvSpPr/>
            <p:nvPr/>
          </p:nvSpPr>
          <p:spPr>
            <a:xfrm>
              <a:off x="7391398" y="2330408"/>
              <a:ext cx="1600200" cy="1708785"/>
            </a:xfrm>
            <a:custGeom>
              <a:avLst/>
              <a:gdLst/>
              <a:ahLst/>
              <a:cxnLst/>
              <a:rect l="l" t="t" r="r" b="b"/>
              <a:pathLst>
                <a:path w="1600200" h="1708785">
                  <a:moveTo>
                    <a:pt x="0" y="412791"/>
                  </a:moveTo>
                  <a:lnTo>
                    <a:pt x="0" y="628691"/>
                  </a:lnTo>
                  <a:lnTo>
                    <a:pt x="0" y="952541"/>
                  </a:lnTo>
                  <a:lnTo>
                    <a:pt x="0" y="1708191"/>
                  </a:lnTo>
                  <a:lnTo>
                    <a:pt x="933449" y="1708191"/>
                  </a:lnTo>
                  <a:lnTo>
                    <a:pt x="1333499" y="1708191"/>
                  </a:lnTo>
                  <a:lnTo>
                    <a:pt x="1600199" y="1708191"/>
                  </a:lnTo>
                  <a:lnTo>
                    <a:pt x="1600199" y="952541"/>
                  </a:lnTo>
                  <a:lnTo>
                    <a:pt x="1600199" y="628691"/>
                  </a:lnTo>
                  <a:lnTo>
                    <a:pt x="1600199" y="412791"/>
                  </a:lnTo>
                  <a:lnTo>
                    <a:pt x="1333499" y="412791"/>
                  </a:lnTo>
                  <a:lnTo>
                    <a:pt x="1181043" y="0"/>
                  </a:lnTo>
                  <a:lnTo>
                    <a:pt x="933449" y="412791"/>
                  </a:lnTo>
                  <a:lnTo>
                    <a:pt x="0" y="412791"/>
                  </a:lnTo>
                  <a:close/>
                </a:path>
              </a:pathLst>
            </a:custGeom>
            <a:ln w="9524">
              <a:solidFill>
                <a:srgbClr val="000000"/>
              </a:solidFill>
            </a:ln>
          </p:spPr>
          <p:txBody>
            <a:bodyPr wrap="square" lIns="0" tIns="0" rIns="0" bIns="0" rtlCol="0"/>
            <a:lstStyle/>
            <a:p>
              <a:endParaRPr/>
            </a:p>
          </p:txBody>
        </p:sp>
        <p:sp>
          <p:nvSpPr>
            <p:cNvPr id="35" name="object 71">
              <a:extLst>
                <a:ext uri="{FF2B5EF4-FFF2-40B4-BE49-F238E27FC236}">
                  <a16:creationId xmlns:a16="http://schemas.microsoft.com/office/drawing/2014/main" id="{7C6A2A9A-FC92-4ED1-E295-9E33D1CBE4D4}"/>
                </a:ext>
              </a:extLst>
            </p:cNvPr>
            <p:cNvSpPr txBox="1"/>
            <p:nvPr/>
          </p:nvSpPr>
          <p:spPr>
            <a:xfrm>
              <a:off x="7393937" y="2806700"/>
              <a:ext cx="1673861" cy="505267"/>
            </a:xfrm>
            <a:prstGeom prst="rect">
              <a:avLst/>
            </a:prstGeom>
          </p:spPr>
          <p:txBody>
            <a:bodyPr vert="horz" wrap="square" lIns="0" tIns="12700" rIns="0" bIns="0" rtlCol="0">
              <a:spAutoFit/>
            </a:bodyPr>
            <a:lstStyle/>
            <a:p>
              <a:pPr marL="12700" algn="l" rtl="0">
                <a:lnSpc>
                  <a:spcPct val="100000"/>
                </a:lnSpc>
                <a:spcBef>
                  <a:spcPts val="100"/>
                </a:spcBef>
              </a:pPr>
              <a:r>
                <a:rPr lang="uk" sz="1600" b="1" i="0" u="none" spc="-5" baseline="0" dirty="0">
                  <a:latin typeface="Arial"/>
                  <a:ea typeface="Arial"/>
                  <a:cs typeface="Arial"/>
                </a:rPr>
                <a:t>Чітка</a:t>
              </a:r>
              <a:r>
                <a:rPr lang="uk" sz="1600" b="1" i="0" u="none" spc="-55" baseline="0" dirty="0">
                  <a:latin typeface="Arial"/>
                  <a:ea typeface="Arial"/>
                  <a:cs typeface="Arial"/>
                </a:rPr>
                <a:t> </a:t>
              </a:r>
              <a:r>
                <a:rPr lang="uk" sz="1600" b="1" i="0" u="none" spc="-5" baseline="0" dirty="0">
                  <a:latin typeface="Arial"/>
                  <a:ea typeface="Arial"/>
                  <a:cs typeface="Arial"/>
                </a:rPr>
                <a:t>маршрутизація:</a:t>
              </a:r>
              <a:endParaRPr sz="1600" dirty="0">
                <a:latin typeface="Arial"/>
                <a:cs typeface="Arial"/>
              </a:endParaRPr>
            </a:p>
          </p:txBody>
        </p:sp>
        <p:sp>
          <p:nvSpPr>
            <p:cNvPr id="38" name="object 74">
              <a:extLst>
                <a:ext uri="{FF2B5EF4-FFF2-40B4-BE49-F238E27FC236}">
                  <a16:creationId xmlns:a16="http://schemas.microsoft.com/office/drawing/2014/main" id="{B0B3F833-19D3-1658-7B6F-2AA9CC8F3C3B}"/>
                </a:ext>
              </a:extLst>
            </p:cNvPr>
            <p:cNvSpPr/>
            <p:nvPr/>
          </p:nvSpPr>
          <p:spPr>
            <a:xfrm>
              <a:off x="7404098" y="3810000"/>
              <a:ext cx="1587500" cy="114300"/>
            </a:xfrm>
            <a:custGeom>
              <a:avLst/>
              <a:gdLst/>
              <a:ahLst/>
              <a:cxnLst/>
              <a:rect l="l" t="t" r="r" b="b"/>
              <a:pathLst>
                <a:path w="1587500" h="114300">
                  <a:moveTo>
                    <a:pt x="0" y="0"/>
                  </a:moveTo>
                  <a:lnTo>
                    <a:pt x="1587500" y="0"/>
                  </a:lnTo>
                  <a:lnTo>
                    <a:pt x="1587500" y="114300"/>
                  </a:lnTo>
                  <a:lnTo>
                    <a:pt x="0" y="114300"/>
                  </a:lnTo>
                  <a:lnTo>
                    <a:pt x="0" y="0"/>
                  </a:lnTo>
                  <a:close/>
                </a:path>
              </a:pathLst>
            </a:custGeom>
            <a:solidFill>
              <a:srgbClr val="FFFFFF"/>
            </a:solidFill>
          </p:spPr>
          <p:txBody>
            <a:bodyPr wrap="square" lIns="0" tIns="0" rIns="0" bIns="0" rtlCol="0"/>
            <a:lstStyle/>
            <a:p>
              <a:endParaRPr/>
            </a:p>
          </p:txBody>
        </p:sp>
        <p:sp>
          <p:nvSpPr>
            <p:cNvPr id="36" name="object 72">
              <a:extLst>
                <a:ext uri="{FF2B5EF4-FFF2-40B4-BE49-F238E27FC236}">
                  <a16:creationId xmlns:a16="http://schemas.microsoft.com/office/drawing/2014/main" id="{05514642-0E32-AAD2-B967-5023D2774390}"/>
                </a:ext>
              </a:extLst>
            </p:cNvPr>
            <p:cNvSpPr txBox="1"/>
            <p:nvPr/>
          </p:nvSpPr>
          <p:spPr>
            <a:xfrm>
              <a:off x="7416798" y="3278047"/>
              <a:ext cx="804545" cy="269240"/>
            </a:xfrm>
            <a:prstGeom prst="rect">
              <a:avLst/>
            </a:prstGeom>
          </p:spPr>
          <p:txBody>
            <a:bodyPr vert="horz" wrap="square" lIns="0" tIns="12700" rIns="0" bIns="0" rtlCol="0">
              <a:spAutoFit/>
            </a:bodyPr>
            <a:lstStyle/>
            <a:p>
              <a:pPr marL="12700" algn="l" rtl="0">
                <a:lnSpc>
                  <a:spcPct val="100000"/>
                </a:lnSpc>
                <a:spcBef>
                  <a:spcPts val="100"/>
                </a:spcBef>
              </a:pPr>
              <a:r>
                <a:rPr lang="uk" sz="1600" b="1" i="0" u="none" baseline="0" dirty="0">
                  <a:latin typeface="Arial"/>
                  <a:ea typeface="Arial"/>
                  <a:cs typeface="Arial"/>
                </a:rPr>
                <a:t>M</a:t>
              </a:r>
              <a:r>
                <a:rPr lang="uk" sz="1600" b="1" i="0" u="none" spc="-5" baseline="0" dirty="0">
                  <a:latin typeface="Arial"/>
                  <a:ea typeface="Arial"/>
                  <a:cs typeface="Arial"/>
                </a:rPr>
                <a:t>.</a:t>
              </a:r>
              <a:r>
                <a:rPr lang="uk" sz="1600" b="1" i="0" u="none" baseline="0" dirty="0">
                  <a:latin typeface="Arial"/>
                  <a:ea typeface="Arial"/>
                  <a:cs typeface="Arial"/>
                </a:rPr>
                <a:t>N</a:t>
              </a:r>
              <a:r>
                <a:rPr lang="uk" sz="1600" b="1" i="0" u="none" spc="-5" baseline="0" dirty="0">
                  <a:latin typeface="Arial"/>
                  <a:ea typeface="Arial"/>
                  <a:cs typeface="Arial"/>
                </a:rPr>
                <a:t>.O.</a:t>
              </a:r>
              <a:r>
                <a:rPr lang="uk" sz="1600" b="1" i="0" u="none" baseline="0" dirty="0">
                  <a:latin typeface="Arial"/>
                  <a:ea typeface="Arial"/>
                  <a:cs typeface="Arial"/>
                </a:rPr>
                <a:t>P</a:t>
              </a:r>
              <a:endParaRPr sz="1600" dirty="0">
                <a:latin typeface="Arial"/>
                <a:cs typeface="Arial"/>
              </a:endParaRPr>
            </a:p>
          </p:txBody>
        </p:sp>
        <p:sp>
          <p:nvSpPr>
            <p:cNvPr id="37" name="object 73">
              <a:extLst>
                <a:ext uri="{FF2B5EF4-FFF2-40B4-BE49-F238E27FC236}">
                  <a16:creationId xmlns:a16="http://schemas.microsoft.com/office/drawing/2014/main" id="{0F80ADA4-EAFA-E1DB-3ADA-AA248E53010B}"/>
                </a:ext>
              </a:extLst>
            </p:cNvPr>
            <p:cNvSpPr txBox="1"/>
            <p:nvPr/>
          </p:nvSpPr>
          <p:spPr>
            <a:xfrm>
              <a:off x="7416798" y="3519347"/>
              <a:ext cx="781685" cy="510540"/>
            </a:xfrm>
            <a:prstGeom prst="rect">
              <a:avLst/>
            </a:prstGeom>
          </p:spPr>
          <p:txBody>
            <a:bodyPr vert="horz" wrap="square" lIns="0" tIns="12700" rIns="0" bIns="0" rtlCol="0">
              <a:spAutoFit/>
            </a:bodyPr>
            <a:lstStyle/>
            <a:p>
              <a:pPr marL="12700" algn="l" rtl="0">
                <a:lnSpc>
                  <a:spcPts val="1910"/>
                </a:lnSpc>
                <a:spcBef>
                  <a:spcPts val="100"/>
                </a:spcBef>
              </a:pPr>
              <a:r>
                <a:rPr lang="uk" sz="1600" b="1" i="0" u="none" spc="-5" baseline="0" dirty="0">
                  <a:latin typeface="Arial"/>
                  <a:ea typeface="Arial"/>
                  <a:cs typeface="Arial"/>
                </a:rPr>
                <a:t>I.J.K.L</a:t>
              </a:r>
              <a:endParaRPr sz="1600" dirty="0">
                <a:latin typeface="Arial"/>
                <a:cs typeface="Arial"/>
              </a:endParaRPr>
            </a:p>
            <a:p>
              <a:pPr marL="12700" algn="l" rtl="0">
                <a:lnSpc>
                  <a:spcPts val="1910"/>
                </a:lnSpc>
              </a:pPr>
              <a:r>
                <a:rPr lang="uk" sz="1600" b="1" i="0" u="none" spc="-5" baseline="0" dirty="0">
                  <a:latin typeface="Arial"/>
                  <a:ea typeface="Arial"/>
                  <a:cs typeface="Arial"/>
                </a:rPr>
                <a:t>A.B.C.D</a:t>
              </a:r>
              <a:endParaRPr sz="1600" dirty="0">
                <a:latin typeface="Arial"/>
                <a:cs typeface="Arial"/>
              </a:endParaRPr>
            </a:p>
          </p:txBody>
        </p:sp>
      </p:grpSp>
      <p:grpSp>
        <p:nvGrpSpPr>
          <p:cNvPr id="79" name="Group 78">
            <a:extLst>
              <a:ext uri="{FF2B5EF4-FFF2-40B4-BE49-F238E27FC236}">
                <a16:creationId xmlns:a16="http://schemas.microsoft.com/office/drawing/2014/main" id="{0E4AFE83-92FF-C530-2DB2-DD4246E83A3D}"/>
              </a:ext>
            </a:extLst>
          </p:cNvPr>
          <p:cNvGrpSpPr/>
          <p:nvPr/>
        </p:nvGrpSpPr>
        <p:grpSpPr>
          <a:xfrm>
            <a:off x="1143000" y="4581066"/>
            <a:ext cx="8193405" cy="2191686"/>
            <a:chOff x="1219199" y="4292600"/>
            <a:chExt cx="8193405" cy="2191686"/>
          </a:xfrm>
        </p:grpSpPr>
        <p:sp>
          <p:nvSpPr>
            <p:cNvPr id="40" name="object 2">
              <a:extLst>
                <a:ext uri="{FF2B5EF4-FFF2-40B4-BE49-F238E27FC236}">
                  <a16:creationId xmlns:a16="http://schemas.microsoft.com/office/drawing/2014/main" id="{EAC35547-9071-6804-545A-F1244A97165F}"/>
                </a:ext>
              </a:extLst>
            </p:cNvPr>
            <p:cNvSpPr/>
            <p:nvPr/>
          </p:nvSpPr>
          <p:spPr>
            <a:xfrm>
              <a:off x="2628900" y="4419600"/>
              <a:ext cx="3200400" cy="1384300"/>
            </a:xfrm>
            <a:custGeom>
              <a:avLst/>
              <a:gdLst/>
              <a:ahLst/>
              <a:cxnLst/>
              <a:rect l="l" t="t" r="r" b="b"/>
              <a:pathLst>
                <a:path w="3200400" h="1384300">
                  <a:moveTo>
                    <a:pt x="1600198" y="0"/>
                  </a:moveTo>
                  <a:lnTo>
                    <a:pt x="1534238" y="577"/>
                  </a:lnTo>
                  <a:lnTo>
                    <a:pt x="1468957" y="2294"/>
                  </a:lnTo>
                  <a:lnTo>
                    <a:pt x="1404406" y="5129"/>
                  </a:lnTo>
                  <a:lnTo>
                    <a:pt x="1340638" y="9059"/>
                  </a:lnTo>
                  <a:lnTo>
                    <a:pt x="1277702" y="14062"/>
                  </a:lnTo>
                  <a:lnTo>
                    <a:pt x="1215652" y="20115"/>
                  </a:lnTo>
                  <a:lnTo>
                    <a:pt x="1154538" y="27197"/>
                  </a:lnTo>
                  <a:lnTo>
                    <a:pt x="1094412" y="35286"/>
                  </a:lnTo>
                  <a:lnTo>
                    <a:pt x="1035325" y="44358"/>
                  </a:lnTo>
                  <a:lnTo>
                    <a:pt x="977329" y="54392"/>
                  </a:lnTo>
                  <a:lnTo>
                    <a:pt x="920475" y="65366"/>
                  </a:lnTo>
                  <a:lnTo>
                    <a:pt x="864815" y="77256"/>
                  </a:lnTo>
                  <a:lnTo>
                    <a:pt x="810400" y="90041"/>
                  </a:lnTo>
                  <a:lnTo>
                    <a:pt x="757282" y="103700"/>
                  </a:lnTo>
                  <a:lnTo>
                    <a:pt x="705512" y="118208"/>
                  </a:lnTo>
                  <a:lnTo>
                    <a:pt x="655142" y="133544"/>
                  </a:lnTo>
                  <a:lnTo>
                    <a:pt x="606223" y="149687"/>
                  </a:lnTo>
                  <a:lnTo>
                    <a:pt x="558806" y="166612"/>
                  </a:lnTo>
                  <a:lnTo>
                    <a:pt x="512944" y="184300"/>
                  </a:lnTo>
                  <a:lnTo>
                    <a:pt x="468687" y="202726"/>
                  </a:lnTo>
                  <a:lnTo>
                    <a:pt x="426087" y="221868"/>
                  </a:lnTo>
                  <a:lnTo>
                    <a:pt x="385196" y="241706"/>
                  </a:lnTo>
                  <a:lnTo>
                    <a:pt x="346065" y="262215"/>
                  </a:lnTo>
                  <a:lnTo>
                    <a:pt x="308745" y="283375"/>
                  </a:lnTo>
                  <a:lnTo>
                    <a:pt x="273288" y="305162"/>
                  </a:lnTo>
                  <a:lnTo>
                    <a:pt x="239746" y="327555"/>
                  </a:lnTo>
                  <a:lnTo>
                    <a:pt x="208170" y="350530"/>
                  </a:lnTo>
                  <a:lnTo>
                    <a:pt x="151121" y="398142"/>
                  </a:lnTo>
                  <a:lnTo>
                    <a:pt x="102553" y="447819"/>
                  </a:lnTo>
                  <a:lnTo>
                    <a:pt x="62879" y="499384"/>
                  </a:lnTo>
                  <a:lnTo>
                    <a:pt x="32510" y="552657"/>
                  </a:lnTo>
                  <a:lnTo>
                    <a:pt x="11858" y="607462"/>
                  </a:lnTo>
                  <a:lnTo>
                    <a:pt x="1334" y="663619"/>
                  </a:lnTo>
                  <a:lnTo>
                    <a:pt x="0" y="692150"/>
                  </a:lnTo>
                  <a:lnTo>
                    <a:pt x="1334" y="720680"/>
                  </a:lnTo>
                  <a:lnTo>
                    <a:pt x="11858" y="776837"/>
                  </a:lnTo>
                  <a:lnTo>
                    <a:pt x="32510" y="831642"/>
                  </a:lnTo>
                  <a:lnTo>
                    <a:pt x="62879" y="884915"/>
                  </a:lnTo>
                  <a:lnTo>
                    <a:pt x="102553" y="936480"/>
                  </a:lnTo>
                  <a:lnTo>
                    <a:pt x="151121" y="986157"/>
                  </a:lnTo>
                  <a:lnTo>
                    <a:pt x="208170" y="1033769"/>
                  </a:lnTo>
                  <a:lnTo>
                    <a:pt x="239746" y="1056744"/>
                  </a:lnTo>
                  <a:lnTo>
                    <a:pt x="273288" y="1079137"/>
                  </a:lnTo>
                  <a:lnTo>
                    <a:pt x="308745" y="1100924"/>
                  </a:lnTo>
                  <a:lnTo>
                    <a:pt x="346065" y="1122084"/>
                  </a:lnTo>
                  <a:lnTo>
                    <a:pt x="385196" y="1142593"/>
                  </a:lnTo>
                  <a:lnTo>
                    <a:pt x="426087" y="1162431"/>
                  </a:lnTo>
                  <a:lnTo>
                    <a:pt x="468687" y="1181573"/>
                  </a:lnTo>
                  <a:lnTo>
                    <a:pt x="512944" y="1199999"/>
                  </a:lnTo>
                  <a:lnTo>
                    <a:pt x="558806" y="1217687"/>
                  </a:lnTo>
                  <a:lnTo>
                    <a:pt x="606223" y="1234612"/>
                  </a:lnTo>
                  <a:lnTo>
                    <a:pt x="655142" y="1250755"/>
                  </a:lnTo>
                  <a:lnTo>
                    <a:pt x="705512" y="1266091"/>
                  </a:lnTo>
                  <a:lnTo>
                    <a:pt x="757282" y="1280599"/>
                  </a:lnTo>
                  <a:lnTo>
                    <a:pt x="810400" y="1294258"/>
                  </a:lnTo>
                  <a:lnTo>
                    <a:pt x="864815" y="1307043"/>
                  </a:lnTo>
                  <a:lnTo>
                    <a:pt x="920475" y="1318933"/>
                  </a:lnTo>
                  <a:lnTo>
                    <a:pt x="977329" y="1329907"/>
                  </a:lnTo>
                  <a:lnTo>
                    <a:pt x="1035325" y="1339941"/>
                  </a:lnTo>
                  <a:lnTo>
                    <a:pt x="1094412" y="1349013"/>
                  </a:lnTo>
                  <a:lnTo>
                    <a:pt x="1154538" y="1357102"/>
                  </a:lnTo>
                  <a:lnTo>
                    <a:pt x="1215652" y="1364184"/>
                  </a:lnTo>
                  <a:lnTo>
                    <a:pt x="1277702" y="1370237"/>
                  </a:lnTo>
                  <a:lnTo>
                    <a:pt x="1340638" y="1375240"/>
                  </a:lnTo>
                  <a:lnTo>
                    <a:pt x="1404406" y="1379170"/>
                  </a:lnTo>
                  <a:lnTo>
                    <a:pt x="1468957" y="1382005"/>
                  </a:lnTo>
                  <a:lnTo>
                    <a:pt x="1534238" y="1383722"/>
                  </a:lnTo>
                  <a:lnTo>
                    <a:pt x="1600198" y="1384300"/>
                  </a:lnTo>
                  <a:lnTo>
                    <a:pt x="1666158" y="1383722"/>
                  </a:lnTo>
                  <a:lnTo>
                    <a:pt x="1731440" y="1382005"/>
                  </a:lnTo>
                  <a:lnTo>
                    <a:pt x="1795990" y="1379170"/>
                  </a:lnTo>
                  <a:lnTo>
                    <a:pt x="1859759" y="1375240"/>
                  </a:lnTo>
                  <a:lnTo>
                    <a:pt x="1922694" y="1370237"/>
                  </a:lnTo>
                  <a:lnTo>
                    <a:pt x="1984745" y="1364184"/>
                  </a:lnTo>
                  <a:lnTo>
                    <a:pt x="2045859" y="1357102"/>
                  </a:lnTo>
                  <a:lnTo>
                    <a:pt x="2105985" y="1349013"/>
                  </a:lnTo>
                  <a:lnTo>
                    <a:pt x="2165072" y="1339941"/>
                  </a:lnTo>
                  <a:lnTo>
                    <a:pt x="2223068" y="1329907"/>
                  </a:lnTo>
                  <a:lnTo>
                    <a:pt x="2279922" y="1318933"/>
                  </a:lnTo>
                  <a:lnTo>
                    <a:pt x="2335582" y="1307043"/>
                  </a:lnTo>
                  <a:lnTo>
                    <a:pt x="2389997" y="1294258"/>
                  </a:lnTo>
                  <a:lnTo>
                    <a:pt x="2443115" y="1280599"/>
                  </a:lnTo>
                  <a:lnTo>
                    <a:pt x="2494885" y="1266091"/>
                  </a:lnTo>
                  <a:lnTo>
                    <a:pt x="2545256" y="1250755"/>
                  </a:lnTo>
                  <a:lnTo>
                    <a:pt x="2594175" y="1234612"/>
                  </a:lnTo>
                  <a:lnTo>
                    <a:pt x="2641591" y="1217687"/>
                  </a:lnTo>
                  <a:lnTo>
                    <a:pt x="2687454" y="1199999"/>
                  </a:lnTo>
                  <a:lnTo>
                    <a:pt x="2731711" y="1181573"/>
                  </a:lnTo>
                  <a:lnTo>
                    <a:pt x="2774310" y="1162431"/>
                  </a:lnTo>
                  <a:lnTo>
                    <a:pt x="2815202" y="1142593"/>
                  </a:lnTo>
                  <a:lnTo>
                    <a:pt x="2854333" y="1122084"/>
                  </a:lnTo>
                  <a:lnTo>
                    <a:pt x="2891653" y="1100924"/>
                  </a:lnTo>
                  <a:lnTo>
                    <a:pt x="2927109" y="1079137"/>
                  </a:lnTo>
                  <a:lnTo>
                    <a:pt x="2960652" y="1056744"/>
                  </a:lnTo>
                  <a:lnTo>
                    <a:pt x="2992228" y="1033769"/>
                  </a:lnTo>
                  <a:lnTo>
                    <a:pt x="3049277" y="986157"/>
                  </a:lnTo>
                  <a:lnTo>
                    <a:pt x="3097844" y="936480"/>
                  </a:lnTo>
                  <a:lnTo>
                    <a:pt x="3137519" y="884915"/>
                  </a:lnTo>
                  <a:lnTo>
                    <a:pt x="3167888" y="831642"/>
                  </a:lnTo>
                  <a:lnTo>
                    <a:pt x="3188540" y="776837"/>
                  </a:lnTo>
                  <a:lnTo>
                    <a:pt x="3199063" y="720680"/>
                  </a:lnTo>
                  <a:lnTo>
                    <a:pt x="3200398" y="692150"/>
                  </a:lnTo>
                  <a:lnTo>
                    <a:pt x="3199063" y="663619"/>
                  </a:lnTo>
                  <a:lnTo>
                    <a:pt x="3188540" y="607462"/>
                  </a:lnTo>
                  <a:lnTo>
                    <a:pt x="3167888" y="552657"/>
                  </a:lnTo>
                  <a:lnTo>
                    <a:pt x="3137519" y="499384"/>
                  </a:lnTo>
                  <a:lnTo>
                    <a:pt x="3097844" y="447819"/>
                  </a:lnTo>
                  <a:lnTo>
                    <a:pt x="3049277" y="398142"/>
                  </a:lnTo>
                  <a:lnTo>
                    <a:pt x="2992228" y="350530"/>
                  </a:lnTo>
                  <a:lnTo>
                    <a:pt x="2960652" y="327555"/>
                  </a:lnTo>
                  <a:lnTo>
                    <a:pt x="2927109" y="305162"/>
                  </a:lnTo>
                  <a:lnTo>
                    <a:pt x="2891653" y="283375"/>
                  </a:lnTo>
                  <a:lnTo>
                    <a:pt x="2854333" y="262215"/>
                  </a:lnTo>
                  <a:lnTo>
                    <a:pt x="2815202" y="241706"/>
                  </a:lnTo>
                  <a:lnTo>
                    <a:pt x="2774310" y="221868"/>
                  </a:lnTo>
                  <a:lnTo>
                    <a:pt x="2731711" y="202726"/>
                  </a:lnTo>
                  <a:lnTo>
                    <a:pt x="2687454" y="184300"/>
                  </a:lnTo>
                  <a:lnTo>
                    <a:pt x="2641591" y="166612"/>
                  </a:lnTo>
                  <a:lnTo>
                    <a:pt x="2594175" y="149687"/>
                  </a:lnTo>
                  <a:lnTo>
                    <a:pt x="2545256" y="133544"/>
                  </a:lnTo>
                  <a:lnTo>
                    <a:pt x="2494885" y="118208"/>
                  </a:lnTo>
                  <a:lnTo>
                    <a:pt x="2443115" y="103700"/>
                  </a:lnTo>
                  <a:lnTo>
                    <a:pt x="2389997" y="90041"/>
                  </a:lnTo>
                  <a:lnTo>
                    <a:pt x="2335582" y="77256"/>
                  </a:lnTo>
                  <a:lnTo>
                    <a:pt x="2279922" y="65366"/>
                  </a:lnTo>
                  <a:lnTo>
                    <a:pt x="2223068" y="54392"/>
                  </a:lnTo>
                  <a:lnTo>
                    <a:pt x="2165072" y="44358"/>
                  </a:lnTo>
                  <a:lnTo>
                    <a:pt x="2105985" y="35286"/>
                  </a:lnTo>
                  <a:lnTo>
                    <a:pt x="2045859" y="27197"/>
                  </a:lnTo>
                  <a:lnTo>
                    <a:pt x="1984745" y="20115"/>
                  </a:lnTo>
                  <a:lnTo>
                    <a:pt x="1922694" y="14062"/>
                  </a:lnTo>
                  <a:lnTo>
                    <a:pt x="1859759" y="9059"/>
                  </a:lnTo>
                  <a:lnTo>
                    <a:pt x="1795990" y="5129"/>
                  </a:lnTo>
                  <a:lnTo>
                    <a:pt x="1731440" y="2294"/>
                  </a:lnTo>
                  <a:lnTo>
                    <a:pt x="1666158" y="577"/>
                  </a:lnTo>
                  <a:lnTo>
                    <a:pt x="1600198" y="0"/>
                  </a:lnTo>
                  <a:close/>
                </a:path>
              </a:pathLst>
            </a:custGeom>
            <a:solidFill>
              <a:srgbClr val="FFFB00"/>
            </a:solidFill>
          </p:spPr>
          <p:txBody>
            <a:bodyPr wrap="square" lIns="0" tIns="0" rIns="0" bIns="0" rtlCol="0"/>
            <a:lstStyle/>
            <a:p>
              <a:endParaRPr dirty="0"/>
            </a:p>
          </p:txBody>
        </p:sp>
        <p:sp>
          <p:nvSpPr>
            <p:cNvPr id="41" name="object 4">
              <a:extLst>
                <a:ext uri="{FF2B5EF4-FFF2-40B4-BE49-F238E27FC236}">
                  <a16:creationId xmlns:a16="http://schemas.microsoft.com/office/drawing/2014/main" id="{390EA0E9-3F42-77BC-F491-D0FFA0E0A43B}"/>
                </a:ext>
              </a:extLst>
            </p:cNvPr>
            <p:cNvSpPr/>
            <p:nvPr/>
          </p:nvSpPr>
          <p:spPr>
            <a:xfrm>
              <a:off x="7429498" y="5257800"/>
              <a:ext cx="609600" cy="304800"/>
            </a:xfrm>
            <a:custGeom>
              <a:avLst/>
              <a:gdLst/>
              <a:ahLst/>
              <a:cxnLst/>
              <a:rect l="l" t="t" r="r" b="b"/>
              <a:pathLst>
                <a:path w="609600" h="304800">
                  <a:moveTo>
                    <a:pt x="0" y="0"/>
                  </a:moveTo>
                  <a:lnTo>
                    <a:pt x="609600" y="0"/>
                  </a:lnTo>
                  <a:lnTo>
                    <a:pt x="609600" y="304800"/>
                  </a:lnTo>
                  <a:lnTo>
                    <a:pt x="0" y="304800"/>
                  </a:lnTo>
                  <a:lnTo>
                    <a:pt x="0" y="0"/>
                  </a:lnTo>
                  <a:close/>
                </a:path>
              </a:pathLst>
            </a:custGeom>
            <a:solidFill>
              <a:srgbClr val="FFFB00"/>
            </a:solidFill>
          </p:spPr>
          <p:txBody>
            <a:bodyPr wrap="square" lIns="0" tIns="0" rIns="0" bIns="0" rtlCol="0"/>
            <a:lstStyle/>
            <a:p>
              <a:endParaRPr/>
            </a:p>
          </p:txBody>
        </p:sp>
        <p:sp>
          <p:nvSpPr>
            <p:cNvPr id="42" name="object 26">
              <a:extLst>
                <a:ext uri="{FF2B5EF4-FFF2-40B4-BE49-F238E27FC236}">
                  <a16:creationId xmlns:a16="http://schemas.microsoft.com/office/drawing/2014/main" id="{CF568979-86C6-4B30-137C-D1EBA0D71C54}"/>
                </a:ext>
              </a:extLst>
            </p:cNvPr>
            <p:cNvSpPr/>
            <p:nvPr/>
          </p:nvSpPr>
          <p:spPr>
            <a:xfrm>
              <a:off x="2654300" y="5130800"/>
              <a:ext cx="533400" cy="457200"/>
            </a:xfrm>
            <a:custGeom>
              <a:avLst/>
              <a:gdLst/>
              <a:ahLst/>
              <a:cxnLst/>
              <a:rect l="l" t="t" r="r" b="b"/>
              <a:pathLst>
                <a:path w="533400" h="457200">
                  <a:moveTo>
                    <a:pt x="266700" y="0"/>
                  </a:moveTo>
                  <a:lnTo>
                    <a:pt x="212950" y="4644"/>
                  </a:lnTo>
                  <a:lnTo>
                    <a:pt x="162888" y="17964"/>
                  </a:lnTo>
                  <a:lnTo>
                    <a:pt x="117585" y="39041"/>
                  </a:lnTo>
                  <a:lnTo>
                    <a:pt x="78114" y="66955"/>
                  </a:lnTo>
                  <a:lnTo>
                    <a:pt x="45548" y="100787"/>
                  </a:lnTo>
                  <a:lnTo>
                    <a:pt x="20958" y="139618"/>
                  </a:lnTo>
                  <a:lnTo>
                    <a:pt x="5418" y="182529"/>
                  </a:lnTo>
                  <a:lnTo>
                    <a:pt x="0" y="228600"/>
                  </a:lnTo>
                  <a:lnTo>
                    <a:pt x="5418" y="274670"/>
                  </a:lnTo>
                  <a:lnTo>
                    <a:pt x="20958" y="317581"/>
                  </a:lnTo>
                  <a:lnTo>
                    <a:pt x="45548" y="356412"/>
                  </a:lnTo>
                  <a:lnTo>
                    <a:pt x="78114" y="390244"/>
                  </a:lnTo>
                  <a:lnTo>
                    <a:pt x="117585" y="418158"/>
                  </a:lnTo>
                  <a:lnTo>
                    <a:pt x="162888" y="439235"/>
                  </a:lnTo>
                  <a:lnTo>
                    <a:pt x="212950" y="452555"/>
                  </a:lnTo>
                  <a:lnTo>
                    <a:pt x="266700" y="457200"/>
                  </a:lnTo>
                  <a:lnTo>
                    <a:pt x="320449" y="452555"/>
                  </a:lnTo>
                  <a:lnTo>
                    <a:pt x="370511" y="439235"/>
                  </a:lnTo>
                  <a:lnTo>
                    <a:pt x="415814" y="418158"/>
                  </a:lnTo>
                  <a:lnTo>
                    <a:pt x="455284" y="390244"/>
                  </a:lnTo>
                  <a:lnTo>
                    <a:pt x="487851" y="356412"/>
                  </a:lnTo>
                  <a:lnTo>
                    <a:pt x="512441" y="317581"/>
                  </a:lnTo>
                  <a:lnTo>
                    <a:pt x="527981" y="274670"/>
                  </a:lnTo>
                  <a:lnTo>
                    <a:pt x="533400" y="228600"/>
                  </a:lnTo>
                  <a:lnTo>
                    <a:pt x="527981" y="182529"/>
                  </a:lnTo>
                  <a:lnTo>
                    <a:pt x="512441" y="139618"/>
                  </a:lnTo>
                  <a:lnTo>
                    <a:pt x="487851" y="100787"/>
                  </a:lnTo>
                  <a:lnTo>
                    <a:pt x="455284" y="66955"/>
                  </a:lnTo>
                  <a:lnTo>
                    <a:pt x="415814" y="39041"/>
                  </a:lnTo>
                  <a:lnTo>
                    <a:pt x="370511" y="17964"/>
                  </a:lnTo>
                  <a:lnTo>
                    <a:pt x="320449" y="4644"/>
                  </a:lnTo>
                  <a:lnTo>
                    <a:pt x="266700" y="0"/>
                  </a:lnTo>
                  <a:close/>
                </a:path>
              </a:pathLst>
            </a:custGeom>
            <a:solidFill>
              <a:srgbClr val="FFD5A9"/>
            </a:solidFill>
          </p:spPr>
          <p:txBody>
            <a:bodyPr wrap="square" lIns="0" tIns="0" rIns="0" bIns="0" rtlCol="0"/>
            <a:lstStyle/>
            <a:p>
              <a:endParaRPr/>
            </a:p>
          </p:txBody>
        </p:sp>
        <p:sp>
          <p:nvSpPr>
            <p:cNvPr id="43" name="object 27">
              <a:extLst>
                <a:ext uri="{FF2B5EF4-FFF2-40B4-BE49-F238E27FC236}">
                  <a16:creationId xmlns:a16="http://schemas.microsoft.com/office/drawing/2014/main" id="{5F565DD8-4E8A-F3F7-6A85-BCC1573CAA0B}"/>
                </a:ext>
              </a:extLst>
            </p:cNvPr>
            <p:cNvSpPr/>
            <p:nvPr/>
          </p:nvSpPr>
          <p:spPr>
            <a:xfrm>
              <a:off x="2654300" y="5130800"/>
              <a:ext cx="533400" cy="457200"/>
            </a:xfrm>
            <a:custGeom>
              <a:avLst/>
              <a:gdLst/>
              <a:ahLst/>
              <a:cxnLst/>
              <a:rect l="l" t="t" r="r" b="b"/>
              <a:pathLst>
                <a:path w="533400" h="457200">
                  <a:moveTo>
                    <a:pt x="0" y="228600"/>
                  </a:moveTo>
                  <a:lnTo>
                    <a:pt x="5418" y="182529"/>
                  </a:lnTo>
                  <a:lnTo>
                    <a:pt x="20958" y="139618"/>
                  </a:lnTo>
                  <a:lnTo>
                    <a:pt x="45548" y="100787"/>
                  </a:lnTo>
                  <a:lnTo>
                    <a:pt x="78114" y="66955"/>
                  </a:lnTo>
                  <a:lnTo>
                    <a:pt x="117585" y="39041"/>
                  </a:lnTo>
                  <a:lnTo>
                    <a:pt x="162888" y="17964"/>
                  </a:lnTo>
                  <a:lnTo>
                    <a:pt x="212950" y="4644"/>
                  </a:lnTo>
                  <a:lnTo>
                    <a:pt x="266700" y="0"/>
                  </a:lnTo>
                  <a:lnTo>
                    <a:pt x="320449" y="4644"/>
                  </a:lnTo>
                  <a:lnTo>
                    <a:pt x="370511" y="17964"/>
                  </a:lnTo>
                  <a:lnTo>
                    <a:pt x="415814" y="39041"/>
                  </a:lnTo>
                  <a:lnTo>
                    <a:pt x="455285" y="66955"/>
                  </a:lnTo>
                  <a:lnTo>
                    <a:pt x="487851" y="100787"/>
                  </a:lnTo>
                  <a:lnTo>
                    <a:pt x="512441" y="139618"/>
                  </a:lnTo>
                  <a:lnTo>
                    <a:pt x="527981" y="182529"/>
                  </a:lnTo>
                  <a:lnTo>
                    <a:pt x="533399" y="228600"/>
                  </a:lnTo>
                  <a:lnTo>
                    <a:pt x="527981" y="274670"/>
                  </a:lnTo>
                  <a:lnTo>
                    <a:pt x="512441" y="317581"/>
                  </a:lnTo>
                  <a:lnTo>
                    <a:pt x="487851" y="356412"/>
                  </a:lnTo>
                  <a:lnTo>
                    <a:pt x="455285" y="390244"/>
                  </a:lnTo>
                  <a:lnTo>
                    <a:pt x="415814" y="418158"/>
                  </a:lnTo>
                  <a:lnTo>
                    <a:pt x="370511" y="439235"/>
                  </a:lnTo>
                  <a:lnTo>
                    <a:pt x="320449" y="452555"/>
                  </a:lnTo>
                  <a:lnTo>
                    <a:pt x="266700" y="457199"/>
                  </a:lnTo>
                  <a:lnTo>
                    <a:pt x="212950" y="452555"/>
                  </a:lnTo>
                  <a:lnTo>
                    <a:pt x="162888" y="439235"/>
                  </a:lnTo>
                  <a:lnTo>
                    <a:pt x="117585" y="418158"/>
                  </a:lnTo>
                  <a:lnTo>
                    <a:pt x="78114" y="390244"/>
                  </a:lnTo>
                  <a:lnTo>
                    <a:pt x="45548" y="356412"/>
                  </a:lnTo>
                  <a:lnTo>
                    <a:pt x="20958" y="317581"/>
                  </a:lnTo>
                  <a:lnTo>
                    <a:pt x="5418" y="274670"/>
                  </a:lnTo>
                  <a:lnTo>
                    <a:pt x="0" y="228600"/>
                  </a:lnTo>
                  <a:close/>
                </a:path>
              </a:pathLst>
            </a:custGeom>
            <a:ln w="9524">
              <a:solidFill>
                <a:srgbClr val="000000"/>
              </a:solidFill>
            </a:ln>
          </p:spPr>
          <p:txBody>
            <a:bodyPr wrap="square" lIns="0" tIns="0" rIns="0" bIns="0" rtlCol="0"/>
            <a:lstStyle/>
            <a:p>
              <a:endParaRPr/>
            </a:p>
          </p:txBody>
        </p:sp>
        <p:sp>
          <p:nvSpPr>
            <p:cNvPr id="44" name="object 28">
              <a:extLst>
                <a:ext uri="{FF2B5EF4-FFF2-40B4-BE49-F238E27FC236}">
                  <a16:creationId xmlns:a16="http://schemas.microsoft.com/office/drawing/2014/main" id="{30400FD9-A940-CBBE-20F9-E7163E506BF1}"/>
                </a:ext>
              </a:extLst>
            </p:cNvPr>
            <p:cNvSpPr txBox="1"/>
            <p:nvPr/>
          </p:nvSpPr>
          <p:spPr>
            <a:xfrm>
              <a:off x="2807838" y="5138420"/>
              <a:ext cx="282575" cy="452120"/>
            </a:xfrm>
            <a:prstGeom prst="rect">
              <a:avLst/>
            </a:prstGeom>
          </p:spPr>
          <p:txBody>
            <a:bodyPr vert="horz" wrap="square" lIns="0" tIns="12700" rIns="0" bIns="0" rtlCol="0">
              <a:spAutoFit/>
            </a:bodyPr>
            <a:lstStyle/>
            <a:p>
              <a:pPr marL="12700" algn="l" rtl="0">
                <a:lnSpc>
                  <a:spcPct val="100000"/>
                </a:lnSpc>
                <a:spcBef>
                  <a:spcPts val="100"/>
                </a:spcBef>
              </a:pPr>
              <a:r>
                <a:rPr lang="uk" sz="2800" b="1" i="0" u="none" baseline="0">
                  <a:latin typeface="Arial"/>
                  <a:ea typeface="Arial"/>
                  <a:cs typeface="Arial"/>
                </a:rPr>
                <a:t>R</a:t>
              </a:r>
              <a:endParaRPr sz="2800">
                <a:latin typeface="Arial"/>
                <a:cs typeface="Arial"/>
              </a:endParaRPr>
            </a:p>
          </p:txBody>
        </p:sp>
        <p:sp>
          <p:nvSpPr>
            <p:cNvPr id="45" name="object 29">
              <a:extLst>
                <a:ext uri="{FF2B5EF4-FFF2-40B4-BE49-F238E27FC236}">
                  <a16:creationId xmlns:a16="http://schemas.microsoft.com/office/drawing/2014/main" id="{6BDAAD61-850A-1D58-B8BC-1614119FA81A}"/>
                </a:ext>
              </a:extLst>
            </p:cNvPr>
            <p:cNvSpPr txBox="1"/>
            <p:nvPr/>
          </p:nvSpPr>
          <p:spPr>
            <a:xfrm>
              <a:off x="2450824" y="5557520"/>
              <a:ext cx="970915" cy="330200"/>
            </a:xfrm>
            <a:prstGeom prst="rect">
              <a:avLst/>
            </a:prstGeom>
          </p:spPr>
          <p:txBody>
            <a:bodyPr vert="horz" wrap="square" lIns="0" tIns="12700" rIns="0" bIns="0" rtlCol="0">
              <a:spAutoFit/>
            </a:bodyPr>
            <a:lstStyle/>
            <a:p>
              <a:pPr marL="12700" algn="l" rtl="0">
                <a:lnSpc>
                  <a:spcPct val="100000"/>
                </a:lnSpc>
                <a:spcBef>
                  <a:spcPts val="100"/>
                </a:spcBef>
              </a:pPr>
              <a:r>
                <a:rPr lang="uk" sz="2000" b="1" i="0" u="none" spc="-5" baseline="0">
                  <a:latin typeface="Arial"/>
                  <a:ea typeface="Arial"/>
                  <a:cs typeface="Arial"/>
                </a:rPr>
                <a:t>A.B.C.D</a:t>
              </a:r>
              <a:endParaRPr sz="2000">
                <a:latin typeface="Arial"/>
                <a:cs typeface="Arial"/>
              </a:endParaRPr>
            </a:p>
          </p:txBody>
        </p:sp>
        <p:sp>
          <p:nvSpPr>
            <p:cNvPr id="46" name="object 30">
              <a:extLst>
                <a:ext uri="{FF2B5EF4-FFF2-40B4-BE49-F238E27FC236}">
                  <a16:creationId xmlns:a16="http://schemas.microsoft.com/office/drawing/2014/main" id="{EC633282-D0CB-3F93-D985-DCFB27CC94D9}"/>
                </a:ext>
              </a:extLst>
            </p:cNvPr>
            <p:cNvSpPr/>
            <p:nvPr/>
          </p:nvSpPr>
          <p:spPr>
            <a:xfrm>
              <a:off x="1219199" y="4803775"/>
              <a:ext cx="533400" cy="457200"/>
            </a:xfrm>
            <a:custGeom>
              <a:avLst/>
              <a:gdLst/>
              <a:ahLst/>
              <a:cxnLst/>
              <a:rect l="l" t="t" r="r" b="b"/>
              <a:pathLst>
                <a:path w="533400" h="457200">
                  <a:moveTo>
                    <a:pt x="266700" y="0"/>
                  </a:moveTo>
                  <a:lnTo>
                    <a:pt x="212950" y="4644"/>
                  </a:lnTo>
                  <a:lnTo>
                    <a:pt x="162888" y="17964"/>
                  </a:lnTo>
                  <a:lnTo>
                    <a:pt x="117585" y="39041"/>
                  </a:lnTo>
                  <a:lnTo>
                    <a:pt x="78114" y="66955"/>
                  </a:lnTo>
                  <a:lnTo>
                    <a:pt x="45548" y="100787"/>
                  </a:lnTo>
                  <a:lnTo>
                    <a:pt x="20958" y="139618"/>
                  </a:lnTo>
                  <a:lnTo>
                    <a:pt x="5418" y="182529"/>
                  </a:lnTo>
                  <a:lnTo>
                    <a:pt x="0" y="228600"/>
                  </a:lnTo>
                  <a:lnTo>
                    <a:pt x="5418" y="274670"/>
                  </a:lnTo>
                  <a:lnTo>
                    <a:pt x="20958" y="317581"/>
                  </a:lnTo>
                  <a:lnTo>
                    <a:pt x="45548" y="356412"/>
                  </a:lnTo>
                  <a:lnTo>
                    <a:pt x="78114" y="390244"/>
                  </a:lnTo>
                  <a:lnTo>
                    <a:pt x="117585" y="418158"/>
                  </a:lnTo>
                  <a:lnTo>
                    <a:pt x="162888" y="439235"/>
                  </a:lnTo>
                  <a:lnTo>
                    <a:pt x="212950" y="452555"/>
                  </a:lnTo>
                  <a:lnTo>
                    <a:pt x="266700" y="457200"/>
                  </a:lnTo>
                  <a:lnTo>
                    <a:pt x="320449" y="452555"/>
                  </a:lnTo>
                  <a:lnTo>
                    <a:pt x="370512" y="439235"/>
                  </a:lnTo>
                  <a:lnTo>
                    <a:pt x="415814" y="418158"/>
                  </a:lnTo>
                  <a:lnTo>
                    <a:pt x="455285" y="390244"/>
                  </a:lnTo>
                  <a:lnTo>
                    <a:pt x="487852" y="356412"/>
                  </a:lnTo>
                  <a:lnTo>
                    <a:pt x="512441" y="317581"/>
                  </a:lnTo>
                  <a:lnTo>
                    <a:pt x="527981" y="274670"/>
                  </a:lnTo>
                  <a:lnTo>
                    <a:pt x="533400" y="228600"/>
                  </a:lnTo>
                  <a:lnTo>
                    <a:pt x="527981" y="182529"/>
                  </a:lnTo>
                  <a:lnTo>
                    <a:pt x="512441" y="139618"/>
                  </a:lnTo>
                  <a:lnTo>
                    <a:pt x="487852" y="100787"/>
                  </a:lnTo>
                  <a:lnTo>
                    <a:pt x="455285" y="66955"/>
                  </a:lnTo>
                  <a:lnTo>
                    <a:pt x="415814" y="39041"/>
                  </a:lnTo>
                  <a:lnTo>
                    <a:pt x="370512" y="17964"/>
                  </a:lnTo>
                  <a:lnTo>
                    <a:pt x="320449" y="4644"/>
                  </a:lnTo>
                  <a:lnTo>
                    <a:pt x="266700" y="0"/>
                  </a:lnTo>
                  <a:close/>
                </a:path>
              </a:pathLst>
            </a:custGeom>
            <a:solidFill>
              <a:srgbClr val="D6D7FF"/>
            </a:solidFill>
          </p:spPr>
          <p:txBody>
            <a:bodyPr wrap="square" lIns="0" tIns="0" rIns="0" bIns="0" rtlCol="0"/>
            <a:lstStyle/>
            <a:p>
              <a:endParaRPr/>
            </a:p>
          </p:txBody>
        </p:sp>
        <p:sp>
          <p:nvSpPr>
            <p:cNvPr id="47" name="object 31">
              <a:extLst>
                <a:ext uri="{FF2B5EF4-FFF2-40B4-BE49-F238E27FC236}">
                  <a16:creationId xmlns:a16="http://schemas.microsoft.com/office/drawing/2014/main" id="{63549EB8-4FE0-118F-DEB9-85282BCD24F8}"/>
                </a:ext>
              </a:extLst>
            </p:cNvPr>
            <p:cNvSpPr/>
            <p:nvPr/>
          </p:nvSpPr>
          <p:spPr>
            <a:xfrm>
              <a:off x="1219199" y="4803775"/>
              <a:ext cx="533400" cy="457200"/>
            </a:xfrm>
            <a:custGeom>
              <a:avLst/>
              <a:gdLst/>
              <a:ahLst/>
              <a:cxnLst/>
              <a:rect l="l" t="t" r="r" b="b"/>
              <a:pathLst>
                <a:path w="533400" h="457200">
                  <a:moveTo>
                    <a:pt x="0" y="228600"/>
                  </a:moveTo>
                  <a:lnTo>
                    <a:pt x="5418" y="182529"/>
                  </a:lnTo>
                  <a:lnTo>
                    <a:pt x="20958" y="139618"/>
                  </a:lnTo>
                  <a:lnTo>
                    <a:pt x="45548" y="100787"/>
                  </a:lnTo>
                  <a:lnTo>
                    <a:pt x="78114" y="66955"/>
                  </a:lnTo>
                  <a:lnTo>
                    <a:pt x="117585" y="39041"/>
                  </a:lnTo>
                  <a:lnTo>
                    <a:pt x="162888" y="17964"/>
                  </a:lnTo>
                  <a:lnTo>
                    <a:pt x="212950" y="4644"/>
                  </a:lnTo>
                  <a:lnTo>
                    <a:pt x="266699" y="0"/>
                  </a:lnTo>
                  <a:lnTo>
                    <a:pt x="320449" y="4644"/>
                  </a:lnTo>
                  <a:lnTo>
                    <a:pt x="370511" y="17964"/>
                  </a:lnTo>
                  <a:lnTo>
                    <a:pt x="415814" y="39041"/>
                  </a:lnTo>
                  <a:lnTo>
                    <a:pt x="455285" y="66955"/>
                  </a:lnTo>
                  <a:lnTo>
                    <a:pt x="487851" y="100787"/>
                  </a:lnTo>
                  <a:lnTo>
                    <a:pt x="512441" y="139618"/>
                  </a:lnTo>
                  <a:lnTo>
                    <a:pt x="527981" y="182529"/>
                  </a:lnTo>
                  <a:lnTo>
                    <a:pt x="533399" y="228600"/>
                  </a:lnTo>
                  <a:lnTo>
                    <a:pt x="527981" y="274670"/>
                  </a:lnTo>
                  <a:lnTo>
                    <a:pt x="512441" y="317581"/>
                  </a:lnTo>
                  <a:lnTo>
                    <a:pt x="487851" y="356412"/>
                  </a:lnTo>
                  <a:lnTo>
                    <a:pt x="455285" y="390244"/>
                  </a:lnTo>
                  <a:lnTo>
                    <a:pt x="415814" y="418158"/>
                  </a:lnTo>
                  <a:lnTo>
                    <a:pt x="370511" y="439235"/>
                  </a:lnTo>
                  <a:lnTo>
                    <a:pt x="320449" y="452555"/>
                  </a:lnTo>
                  <a:lnTo>
                    <a:pt x="266699" y="457199"/>
                  </a:lnTo>
                  <a:lnTo>
                    <a:pt x="212950" y="452555"/>
                  </a:lnTo>
                  <a:lnTo>
                    <a:pt x="162888" y="439235"/>
                  </a:lnTo>
                  <a:lnTo>
                    <a:pt x="117585" y="418158"/>
                  </a:lnTo>
                  <a:lnTo>
                    <a:pt x="78114" y="390244"/>
                  </a:lnTo>
                  <a:lnTo>
                    <a:pt x="45548" y="356412"/>
                  </a:lnTo>
                  <a:lnTo>
                    <a:pt x="20958" y="317581"/>
                  </a:lnTo>
                  <a:lnTo>
                    <a:pt x="5418" y="274670"/>
                  </a:lnTo>
                  <a:lnTo>
                    <a:pt x="0" y="228600"/>
                  </a:lnTo>
                  <a:close/>
                </a:path>
              </a:pathLst>
            </a:custGeom>
            <a:ln w="9524">
              <a:solidFill>
                <a:srgbClr val="000000"/>
              </a:solidFill>
            </a:ln>
          </p:spPr>
          <p:txBody>
            <a:bodyPr wrap="square" lIns="0" tIns="0" rIns="0" bIns="0" rtlCol="0"/>
            <a:lstStyle/>
            <a:p>
              <a:endParaRPr/>
            </a:p>
          </p:txBody>
        </p:sp>
        <p:sp>
          <p:nvSpPr>
            <p:cNvPr id="48" name="object 32">
              <a:extLst>
                <a:ext uri="{FF2B5EF4-FFF2-40B4-BE49-F238E27FC236}">
                  <a16:creationId xmlns:a16="http://schemas.microsoft.com/office/drawing/2014/main" id="{137E5E4F-0582-84E0-287E-FE1C63C9C932}"/>
                </a:ext>
              </a:extLst>
            </p:cNvPr>
            <p:cNvSpPr txBox="1"/>
            <p:nvPr/>
          </p:nvSpPr>
          <p:spPr>
            <a:xfrm>
              <a:off x="1360038" y="4811395"/>
              <a:ext cx="282575" cy="452120"/>
            </a:xfrm>
            <a:prstGeom prst="rect">
              <a:avLst/>
            </a:prstGeom>
          </p:spPr>
          <p:txBody>
            <a:bodyPr vert="horz" wrap="square" lIns="0" tIns="12700" rIns="0" bIns="0" rtlCol="0">
              <a:spAutoFit/>
            </a:bodyPr>
            <a:lstStyle/>
            <a:p>
              <a:pPr marL="12700" algn="l" rtl="0">
                <a:lnSpc>
                  <a:spcPct val="100000"/>
                </a:lnSpc>
                <a:spcBef>
                  <a:spcPts val="100"/>
                </a:spcBef>
              </a:pPr>
              <a:r>
                <a:rPr lang="uk" sz="2800" b="1" i="0" u="none" baseline="0">
                  <a:latin typeface="Arial"/>
                  <a:ea typeface="Arial"/>
                  <a:cs typeface="Arial"/>
                </a:rPr>
                <a:t>H</a:t>
              </a:r>
              <a:endParaRPr sz="2800">
                <a:latin typeface="Arial"/>
                <a:cs typeface="Arial"/>
              </a:endParaRPr>
            </a:p>
          </p:txBody>
        </p:sp>
        <p:sp>
          <p:nvSpPr>
            <p:cNvPr id="49" name="object 33">
              <a:extLst>
                <a:ext uri="{FF2B5EF4-FFF2-40B4-BE49-F238E27FC236}">
                  <a16:creationId xmlns:a16="http://schemas.microsoft.com/office/drawing/2014/main" id="{34D4156F-AD47-8B18-B3EF-B9AA86F53AD8}"/>
                </a:ext>
              </a:extLst>
            </p:cNvPr>
            <p:cNvSpPr/>
            <p:nvPr/>
          </p:nvSpPr>
          <p:spPr>
            <a:xfrm>
              <a:off x="8305798" y="4292600"/>
              <a:ext cx="533400" cy="457200"/>
            </a:xfrm>
            <a:custGeom>
              <a:avLst/>
              <a:gdLst/>
              <a:ahLst/>
              <a:cxnLst/>
              <a:rect l="l" t="t" r="r" b="b"/>
              <a:pathLst>
                <a:path w="533400" h="457200">
                  <a:moveTo>
                    <a:pt x="266700" y="0"/>
                  </a:moveTo>
                  <a:lnTo>
                    <a:pt x="212950" y="4644"/>
                  </a:lnTo>
                  <a:lnTo>
                    <a:pt x="162888" y="17964"/>
                  </a:lnTo>
                  <a:lnTo>
                    <a:pt x="117585" y="39041"/>
                  </a:lnTo>
                  <a:lnTo>
                    <a:pt x="78115" y="66955"/>
                  </a:lnTo>
                  <a:lnTo>
                    <a:pt x="45548" y="100787"/>
                  </a:lnTo>
                  <a:lnTo>
                    <a:pt x="20958" y="139618"/>
                  </a:lnTo>
                  <a:lnTo>
                    <a:pt x="5418" y="182529"/>
                  </a:lnTo>
                  <a:lnTo>
                    <a:pt x="0" y="228600"/>
                  </a:lnTo>
                  <a:lnTo>
                    <a:pt x="5418" y="274670"/>
                  </a:lnTo>
                  <a:lnTo>
                    <a:pt x="20958" y="317581"/>
                  </a:lnTo>
                  <a:lnTo>
                    <a:pt x="45548" y="356412"/>
                  </a:lnTo>
                  <a:lnTo>
                    <a:pt x="78115" y="390244"/>
                  </a:lnTo>
                  <a:lnTo>
                    <a:pt x="117585" y="418158"/>
                  </a:lnTo>
                  <a:lnTo>
                    <a:pt x="162888" y="439235"/>
                  </a:lnTo>
                  <a:lnTo>
                    <a:pt x="212950" y="452555"/>
                  </a:lnTo>
                  <a:lnTo>
                    <a:pt x="266700" y="457200"/>
                  </a:lnTo>
                  <a:lnTo>
                    <a:pt x="320449" y="452555"/>
                  </a:lnTo>
                  <a:lnTo>
                    <a:pt x="370511" y="439235"/>
                  </a:lnTo>
                  <a:lnTo>
                    <a:pt x="415814" y="418158"/>
                  </a:lnTo>
                  <a:lnTo>
                    <a:pt x="455285" y="390244"/>
                  </a:lnTo>
                  <a:lnTo>
                    <a:pt x="487851" y="356412"/>
                  </a:lnTo>
                  <a:lnTo>
                    <a:pt x="512441" y="317581"/>
                  </a:lnTo>
                  <a:lnTo>
                    <a:pt x="527981" y="274670"/>
                  </a:lnTo>
                  <a:lnTo>
                    <a:pt x="533400" y="228600"/>
                  </a:lnTo>
                  <a:lnTo>
                    <a:pt x="527981" y="182529"/>
                  </a:lnTo>
                  <a:lnTo>
                    <a:pt x="512441" y="139618"/>
                  </a:lnTo>
                  <a:lnTo>
                    <a:pt x="487851" y="100787"/>
                  </a:lnTo>
                  <a:lnTo>
                    <a:pt x="455285" y="66955"/>
                  </a:lnTo>
                  <a:lnTo>
                    <a:pt x="415814" y="39041"/>
                  </a:lnTo>
                  <a:lnTo>
                    <a:pt x="370511" y="17964"/>
                  </a:lnTo>
                  <a:lnTo>
                    <a:pt x="320449" y="4644"/>
                  </a:lnTo>
                  <a:lnTo>
                    <a:pt x="266700" y="0"/>
                  </a:lnTo>
                  <a:close/>
                </a:path>
              </a:pathLst>
            </a:custGeom>
            <a:solidFill>
              <a:srgbClr val="D6D7FF"/>
            </a:solidFill>
          </p:spPr>
          <p:txBody>
            <a:bodyPr wrap="square" lIns="0" tIns="0" rIns="0" bIns="0" rtlCol="0"/>
            <a:lstStyle/>
            <a:p>
              <a:endParaRPr/>
            </a:p>
          </p:txBody>
        </p:sp>
        <p:sp>
          <p:nvSpPr>
            <p:cNvPr id="50" name="object 34">
              <a:extLst>
                <a:ext uri="{FF2B5EF4-FFF2-40B4-BE49-F238E27FC236}">
                  <a16:creationId xmlns:a16="http://schemas.microsoft.com/office/drawing/2014/main" id="{AE96C49D-098E-4EE6-9F7B-F2E07971CFE5}"/>
                </a:ext>
              </a:extLst>
            </p:cNvPr>
            <p:cNvSpPr/>
            <p:nvPr/>
          </p:nvSpPr>
          <p:spPr>
            <a:xfrm>
              <a:off x="8305798" y="4292600"/>
              <a:ext cx="533400" cy="457200"/>
            </a:xfrm>
            <a:custGeom>
              <a:avLst/>
              <a:gdLst/>
              <a:ahLst/>
              <a:cxnLst/>
              <a:rect l="l" t="t" r="r" b="b"/>
              <a:pathLst>
                <a:path w="533400" h="457200">
                  <a:moveTo>
                    <a:pt x="0" y="228599"/>
                  </a:moveTo>
                  <a:lnTo>
                    <a:pt x="5418" y="182529"/>
                  </a:lnTo>
                  <a:lnTo>
                    <a:pt x="20958" y="139618"/>
                  </a:lnTo>
                  <a:lnTo>
                    <a:pt x="45548" y="100787"/>
                  </a:lnTo>
                  <a:lnTo>
                    <a:pt x="78114" y="66955"/>
                  </a:lnTo>
                  <a:lnTo>
                    <a:pt x="117585" y="39041"/>
                  </a:lnTo>
                  <a:lnTo>
                    <a:pt x="162888" y="17964"/>
                  </a:lnTo>
                  <a:lnTo>
                    <a:pt x="212950" y="4644"/>
                  </a:lnTo>
                  <a:lnTo>
                    <a:pt x="266699" y="0"/>
                  </a:lnTo>
                  <a:lnTo>
                    <a:pt x="320449" y="4644"/>
                  </a:lnTo>
                  <a:lnTo>
                    <a:pt x="370511" y="17964"/>
                  </a:lnTo>
                  <a:lnTo>
                    <a:pt x="415814" y="39041"/>
                  </a:lnTo>
                  <a:lnTo>
                    <a:pt x="455285" y="66955"/>
                  </a:lnTo>
                  <a:lnTo>
                    <a:pt x="487851" y="100787"/>
                  </a:lnTo>
                  <a:lnTo>
                    <a:pt x="512441" y="139618"/>
                  </a:lnTo>
                  <a:lnTo>
                    <a:pt x="527981" y="182529"/>
                  </a:lnTo>
                  <a:lnTo>
                    <a:pt x="533399" y="228599"/>
                  </a:lnTo>
                  <a:lnTo>
                    <a:pt x="527981" y="274670"/>
                  </a:lnTo>
                  <a:lnTo>
                    <a:pt x="512441" y="317581"/>
                  </a:lnTo>
                  <a:lnTo>
                    <a:pt x="487851" y="356412"/>
                  </a:lnTo>
                  <a:lnTo>
                    <a:pt x="455285" y="390244"/>
                  </a:lnTo>
                  <a:lnTo>
                    <a:pt x="415814" y="418158"/>
                  </a:lnTo>
                  <a:lnTo>
                    <a:pt x="370511" y="439235"/>
                  </a:lnTo>
                  <a:lnTo>
                    <a:pt x="320449" y="452555"/>
                  </a:lnTo>
                  <a:lnTo>
                    <a:pt x="266699" y="457199"/>
                  </a:lnTo>
                  <a:lnTo>
                    <a:pt x="212950" y="452555"/>
                  </a:lnTo>
                  <a:lnTo>
                    <a:pt x="162888" y="439235"/>
                  </a:lnTo>
                  <a:lnTo>
                    <a:pt x="117585" y="418158"/>
                  </a:lnTo>
                  <a:lnTo>
                    <a:pt x="78114" y="390244"/>
                  </a:lnTo>
                  <a:lnTo>
                    <a:pt x="45548" y="356412"/>
                  </a:lnTo>
                  <a:lnTo>
                    <a:pt x="20958" y="317581"/>
                  </a:lnTo>
                  <a:lnTo>
                    <a:pt x="5418" y="274670"/>
                  </a:lnTo>
                  <a:lnTo>
                    <a:pt x="0" y="228599"/>
                  </a:lnTo>
                  <a:close/>
                </a:path>
              </a:pathLst>
            </a:custGeom>
            <a:ln w="9524">
              <a:solidFill>
                <a:srgbClr val="000000"/>
              </a:solidFill>
            </a:ln>
          </p:spPr>
          <p:txBody>
            <a:bodyPr wrap="square" lIns="0" tIns="0" rIns="0" bIns="0" rtlCol="0"/>
            <a:lstStyle/>
            <a:p>
              <a:endParaRPr/>
            </a:p>
          </p:txBody>
        </p:sp>
        <p:sp>
          <p:nvSpPr>
            <p:cNvPr id="51" name="object 35">
              <a:extLst>
                <a:ext uri="{FF2B5EF4-FFF2-40B4-BE49-F238E27FC236}">
                  <a16:creationId xmlns:a16="http://schemas.microsoft.com/office/drawing/2014/main" id="{1724D6CB-D051-CFCB-D3CF-5A39C6F98850}"/>
                </a:ext>
              </a:extLst>
            </p:cNvPr>
            <p:cNvSpPr txBox="1"/>
            <p:nvPr/>
          </p:nvSpPr>
          <p:spPr>
            <a:xfrm>
              <a:off x="8446638" y="4300220"/>
              <a:ext cx="282575" cy="452120"/>
            </a:xfrm>
            <a:prstGeom prst="rect">
              <a:avLst/>
            </a:prstGeom>
          </p:spPr>
          <p:txBody>
            <a:bodyPr vert="horz" wrap="square" lIns="0" tIns="12700" rIns="0" bIns="0" rtlCol="0">
              <a:spAutoFit/>
            </a:bodyPr>
            <a:lstStyle/>
            <a:p>
              <a:pPr marL="12700" algn="l" rtl="0">
                <a:lnSpc>
                  <a:spcPct val="100000"/>
                </a:lnSpc>
                <a:spcBef>
                  <a:spcPts val="100"/>
                </a:spcBef>
              </a:pPr>
              <a:r>
                <a:rPr lang="uk" sz="2800" b="1" i="0" u="none" baseline="0">
                  <a:latin typeface="Arial"/>
                  <a:ea typeface="Arial"/>
                  <a:cs typeface="Arial"/>
                </a:rPr>
                <a:t>H</a:t>
              </a:r>
              <a:endParaRPr sz="2800">
                <a:latin typeface="Arial"/>
                <a:cs typeface="Arial"/>
              </a:endParaRPr>
            </a:p>
          </p:txBody>
        </p:sp>
        <p:sp>
          <p:nvSpPr>
            <p:cNvPr id="52" name="object 36">
              <a:extLst>
                <a:ext uri="{FF2B5EF4-FFF2-40B4-BE49-F238E27FC236}">
                  <a16:creationId xmlns:a16="http://schemas.microsoft.com/office/drawing/2014/main" id="{8C68272E-75F5-4D9A-5195-0CE1C50BDBF6}"/>
                </a:ext>
              </a:extLst>
            </p:cNvPr>
            <p:cNvSpPr/>
            <p:nvPr/>
          </p:nvSpPr>
          <p:spPr>
            <a:xfrm>
              <a:off x="3873500" y="4292600"/>
              <a:ext cx="533400" cy="457200"/>
            </a:xfrm>
            <a:custGeom>
              <a:avLst/>
              <a:gdLst/>
              <a:ahLst/>
              <a:cxnLst/>
              <a:rect l="l" t="t" r="r" b="b"/>
              <a:pathLst>
                <a:path w="533400" h="457200">
                  <a:moveTo>
                    <a:pt x="266700" y="0"/>
                  </a:moveTo>
                  <a:lnTo>
                    <a:pt x="212950" y="4644"/>
                  </a:lnTo>
                  <a:lnTo>
                    <a:pt x="162888" y="17964"/>
                  </a:lnTo>
                  <a:lnTo>
                    <a:pt x="117585" y="39041"/>
                  </a:lnTo>
                  <a:lnTo>
                    <a:pt x="78114" y="66955"/>
                  </a:lnTo>
                  <a:lnTo>
                    <a:pt x="45548" y="100787"/>
                  </a:lnTo>
                  <a:lnTo>
                    <a:pt x="20958" y="139618"/>
                  </a:lnTo>
                  <a:lnTo>
                    <a:pt x="5418" y="182529"/>
                  </a:lnTo>
                  <a:lnTo>
                    <a:pt x="0" y="228600"/>
                  </a:lnTo>
                  <a:lnTo>
                    <a:pt x="5418" y="274670"/>
                  </a:lnTo>
                  <a:lnTo>
                    <a:pt x="20958" y="317581"/>
                  </a:lnTo>
                  <a:lnTo>
                    <a:pt x="45548" y="356412"/>
                  </a:lnTo>
                  <a:lnTo>
                    <a:pt x="78114" y="390244"/>
                  </a:lnTo>
                  <a:lnTo>
                    <a:pt x="117585" y="418158"/>
                  </a:lnTo>
                  <a:lnTo>
                    <a:pt x="162888" y="439235"/>
                  </a:lnTo>
                  <a:lnTo>
                    <a:pt x="212950" y="452555"/>
                  </a:lnTo>
                  <a:lnTo>
                    <a:pt x="266700" y="457200"/>
                  </a:lnTo>
                  <a:lnTo>
                    <a:pt x="320449" y="452555"/>
                  </a:lnTo>
                  <a:lnTo>
                    <a:pt x="370511" y="439235"/>
                  </a:lnTo>
                  <a:lnTo>
                    <a:pt x="415814" y="418158"/>
                  </a:lnTo>
                  <a:lnTo>
                    <a:pt x="455284" y="390244"/>
                  </a:lnTo>
                  <a:lnTo>
                    <a:pt x="487851" y="356412"/>
                  </a:lnTo>
                  <a:lnTo>
                    <a:pt x="512441" y="317581"/>
                  </a:lnTo>
                  <a:lnTo>
                    <a:pt x="527981" y="274670"/>
                  </a:lnTo>
                  <a:lnTo>
                    <a:pt x="533400" y="228600"/>
                  </a:lnTo>
                  <a:lnTo>
                    <a:pt x="527981" y="182529"/>
                  </a:lnTo>
                  <a:lnTo>
                    <a:pt x="512441" y="139618"/>
                  </a:lnTo>
                  <a:lnTo>
                    <a:pt x="487851" y="100787"/>
                  </a:lnTo>
                  <a:lnTo>
                    <a:pt x="455284" y="66955"/>
                  </a:lnTo>
                  <a:lnTo>
                    <a:pt x="415814" y="39041"/>
                  </a:lnTo>
                  <a:lnTo>
                    <a:pt x="370511" y="17964"/>
                  </a:lnTo>
                  <a:lnTo>
                    <a:pt x="320449" y="4644"/>
                  </a:lnTo>
                  <a:lnTo>
                    <a:pt x="266700" y="0"/>
                  </a:lnTo>
                  <a:close/>
                </a:path>
              </a:pathLst>
            </a:custGeom>
            <a:solidFill>
              <a:srgbClr val="FFD5A9"/>
            </a:solidFill>
          </p:spPr>
          <p:txBody>
            <a:bodyPr wrap="square" lIns="0" tIns="0" rIns="0" bIns="0" rtlCol="0"/>
            <a:lstStyle/>
            <a:p>
              <a:endParaRPr/>
            </a:p>
          </p:txBody>
        </p:sp>
        <p:sp>
          <p:nvSpPr>
            <p:cNvPr id="53" name="object 37">
              <a:extLst>
                <a:ext uri="{FF2B5EF4-FFF2-40B4-BE49-F238E27FC236}">
                  <a16:creationId xmlns:a16="http://schemas.microsoft.com/office/drawing/2014/main" id="{F2D97F0D-B67B-5DEF-EE6B-08833D50681B}"/>
                </a:ext>
              </a:extLst>
            </p:cNvPr>
            <p:cNvSpPr/>
            <p:nvPr/>
          </p:nvSpPr>
          <p:spPr>
            <a:xfrm>
              <a:off x="3873500" y="4292600"/>
              <a:ext cx="533400" cy="457200"/>
            </a:xfrm>
            <a:custGeom>
              <a:avLst/>
              <a:gdLst/>
              <a:ahLst/>
              <a:cxnLst/>
              <a:rect l="l" t="t" r="r" b="b"/>
              <a:pathLst>
                <a:path w="533400" h="457200">
                  <a:moveTo>
                    <a:pt x="0" y="228599"/>
                  </a:moveTo>
                  <a:lnTo>
                    <a:pt x="5418" y="182529"/>
                  </a:lnTo>
                  <a:lnTo>
                    <a:pt x="20958" y="139618"/>
                  </a:lnTo>
                  <a:lnTo>
                    <a:pt x="45548" y="100787"/>
                  </a:lnTo>
                  <a:lnTo>
                    <a:pt x="78114" y="66955"/>
                  </a:lnTo>
                  <a:lnTo>
                    <a:pt x="117585" y="39041"/>
                  </a:lnTo>
                  <a:lnTo>
                    <a:pt x="162888" y="17964"/>
                  </a:lnTo>
                  <a:lnTo>
                    <a:pt x="212950" y="4644"/>
                  </a:lnTo>
                  <a:lnTo>
                    <a:pt x="266699" y="0"/>
                  </a:lnTo>
                  <a:lnTo>
                    <a:pt x="320449" y="4644"/>
                  </a:lnTo>
                  <a:lnTo>
                    <a:pt x="370511" y="17964"/>
                  </a:lnTo>
                  <a:lnTo>
                    <a:pt x="415814" y="39041"/>
                  </a:lnTo>
                  <a:lnTo>
                    <a:pt x="455285" y="66955"/>
                  </a:lnTo>
                  <a:lnTo>
                    <a:pt x="487851" y="100787"/>
                  </a:lnTo>
                  <a:lnTo>
                    <a:pt x="512441" y="139618"/>
                  </a:lnTo>
                  <a:lnTo>
                    <a:pt x="527981" y="182529"/>
                  </a:lnTo>
                  <a:lnTo>
                    <a:pt x="533400" y="228599"/>
                  </a:lnTo>
                  <a:lnTo>
                    <a:pt x="527981" y="274670"/>
                  </a:lnTo>
                  <a:lnTo>
                    <a:pt x="512441" y="317581"/>
                  </a:lnTo>
                  <a:lnTo>
                    <a:pt x="487851" y="356412"/>
                  </a:lnTo>
                  <a:lnTo>
                    <a:pt x="455285" y="390244"/>
                  </a:lnTo>
                  <a:lnTo>
                    <a:pt x="415814" y="418158"/>
                  </a:lnTo>
                  <a:lnTo>
                    <a:pt x="370511" y="439235"/>
                  </a:lnTo>
                  <a:lnTo>
                    <a:pt x="320449" y="452555"/>
                  </a:lnTo>
                  <a:lnTo>
                    <a:pt x="266699" y="457199"/>
                  </a:lnTo>
                  <a:lnTo>
                    <a:pt x="212950" y="452555"/>
                  </a:lnTo>
                  <a:lnTo>
                    <a:pt x="162888" y="439235"/>
                  </a:lnTo>
                  <a:lnTo>
                    <a:pt x="117585" y="418158"/>
                  </a:lnTo>
                  <a:lnTo>
                    <a:pt x="78114" y="390244"/>
                  </a:lnTo>
                  <a:lnTo>
                    <a:pt x="45548" y="356412"/>
                  </a:lnTo>
                  <a:lnTo>
                    <a:pt x="20958" y="317581"/>
                  </a:lnTo>
                  <a:lnTo>
                    <a:pt x="5418" y="274670"/>
                  </a:lnTo>
                  <a:lnTo>
                    <a:pt x="0" y="228599"/>
                  </a:lnTo>
                  <a:close/>
                </a:path>
              </a:pathLst>
            </a:custGeom>
            <a:ln w="9524">
              <a:solidFill>
                <a:srgbClr val="000000"/>
              </a:solidFill>
            </a:ln>
          </p:spPr>
          <p:txBody>
            <a:bodyPr wrap="square" lIns="0" tIns="0" rIns="0" bIns="0" rtlCol="0"/>
            <a:lstStyle/>
            <a:p>
              <a:endParaRPr/>
            </a:p>
          </p:txBody>
        </p:sp>
        <p:sp>
          <p:nvSpPr>
            <p:cNvPr id="54" name="object 38">
              <a:extLst>
                <a:ext uri="{FF2B5EF4-FFF2-40B4-BE49-F238E27FC236}">
                  <a16:creationId xmlns:a16="http://schemas.microsoft.com/office/drawing/2014/main" id="{D07B0AFE-7E5B-D0FB-6B2B-4BF2DA81B000}"/>
                </a:ext>
              </a:extLst>
            </p:cNvPr>
            <p:cNvSpPr txBox="1"/>
            <p:nvPr/>
          </p:nvSpPr>
          <p:spPr>
            <a:xfrm>
              <a:off x="3698178" y="4300220"/>
              <a:ext cx="915035" cy="749300"/>
            </a:xfrm>
            <a:prstGeom prst="rect">
              <a:avLst/>
            </a:prstGeom>
          </p:spPr>
          <p:txBody>
            <a:bodyPr vert="horz" wrap="square" lIns="0" tIns="12700" rIns="0" bIns="0" rtlCol="0">
              <a:spAutoFit/>
            </a:bodyPr>
            <a:lstStyle/>
            <a:p>
              <a:pPr marL="25400" algn="ctr" rtl="0">
                <a:lnSpc>
                  <a:spcPts val="3329"/>
                </a:lnSpc>
                <a:spcBef>
                  <a:spcPts val="100"/>
                </a:spcBef>
              </a:pPr>
              <a:r>
                <a:rPr lang="uk" sz="2800" b="1" i="0" u="none" baseline="0">
                  <a:latin typeface="Arial"/>
                  <a:ea typeface="Arial"/>
                  <a:cs typeface="Arial"/>
                </a:rPr>
                <a:t>R</a:t>
              </a:r>
              <a:endParaRPr sz="2800">
                <a:latin typeface="Arial"/>
                <a:cs typeface="Arial"/>
              </a:endParaRPr>
            </a:p>
            <a:p>
              <a:pPr algn="ctr" rtl="0">
                <a:lnSpc>
                  <a:spcPts val="2370"/>
                </a:lnSpc>
              </a:pPr>
              <a:r>
                <a:rPr lang="uk" sz="2000" b="1" i="0" u="none" baseline="0">
                  <a:latin typeface="Arial"/>
                  <a:ea typeface="Arial"/>
                  <a:cs typeface="Arial"/>
                </a:rPr>
                <a:t>E</a:t>
              </a:r>
              <a:r>
                <a:rPr lang="uk" sz="2000" b="1" i="0" u="none" spc="-5" baseline="0">
                  <a:latin typeface="Arial"/>
                  <a:ea typeface="Arial"/>
                  <a:cs typeface="Arial"/>
                </a:rPr>
                <a:t>.</a:t>
              </a:r>
              <a:r>
                <a:rPr lang="uk" sz="2000" b="1" i="0" u="none" spc="-225" baseline="0">
                  <a:latin typeface="Arial"/>
                  <a:ea typeface="Arial"/>
                  <a:cs typeface="Arial"/>
                </a:rPr>
                <a:t>F</a:t>
              </a:r>
              <a:r>
                <a:rPr lang="uk" sz="2000" b="1" i="0" u="none" spc="-5" baseline="0">
                  <a:latin typeface="Arial"/>
                  <a:ea typeface="Arial"/>
                  <a:cs typeface="Arial"/>
                </a:rPr>
                <a:t>.G.</a:t>
              </a:r>
              <a:r>
                <a:rPr lang="uk" sz="2000" b="1" i="0" u="none" baseline="0">
                  <a:latin typeface="Arial"/>
                  <a:ea typeface="Arial"/>
                  <a:cs typeface="Arial"/>
                </a:rPr>
                <a:t>H</a:t>
              </a:r>
              <a:endParaRPr sz="2000">
                <a:latin typeface="Arial"/>
                <a:cs typeface="Arial"/>
              </a:endParaRPr>
            </a:p>
          </p:txBody>
        </p:sp>
        <p:sp>
          <p:nvSpPr>
            <p:cNvPr id="55" name="object 39">
              <a:extLst>
                <a:ext uri="{FF2B5EF4-FFF2-40B4-BE49-F238E27FC236}">
                  <a16:creationId xmlns:a16="http://schemas.microsoft.com/office/drawing/2014/main" id="{0F73220C-141E-A06C-6B64-47F5ABC148CA}"/>
                </a:ext>
              </a:extLst>
            </p:cNvPr>
            <p:cNvSpPr/>
            <p:nvPr/>
          </p:nvSpPr>
          <p:spPr>
            <a:xfrm>
              <a:off x="5549900" y="5032375"/>
              <a:ext cx="533400" cy="457200"/>
            </a:xfrm>
            <a:custGeom>
              <a:avLst/>
              <a:gdLst/>
              <a:ahLst/>
              <a:cxnLst/>
              <a:rect l="l" t="t" r="r" b="b"/>
              <a:pathLst>
                <a:path w="533400" h="457200">
                  <a:moveTo>
                    <a:pt x="266700" y="0"/>
                  </a:moveTo>
                  <a:lnTo>
                    <a:pt x="212950" y="4644"/>
                  </a:lnTo>
                  <a:lnTo>
                    <a:pt x="162888" y="17964"/>
                  </a:lnTo>
                  <a:lnTo>
                    <a:pt x="117585" y="39041"/>
                  </a:lnTo>
                  <a:lnTo>
                    <a:pt x="78114" y="66955"/>
                  </a:lnTo>
                  <a:lnTo>
                    <a:pt x="45548" y="100787"/>
                  </a:lnTo>
                  <a:lnTo>
                    <a:pt x="20958" y="139618"/>
                  </a:lnTo>
                  <a:lnTo>
                    <a:pt x="5418" y="182529"/>
                  </a:lnTo>
                  <a:lnTo>
                    <a:pt x="0" y="228600"/>
                  </a:lnTo>
                  <a:lnTo>
                    <a:pt x="5418" y="274670"/>
                  </a:lnTo>
                  <a:lnTo>
                    <a:pt x="20958" y="317581"/>
                  </a:lnTo>
                  <a:lnTo>
                    <a:pt x="45548" y="356412"/>
                  </a:lnTo>
                  <a:lnTo>
                    <a:pt x="78114" y="390244"/>
                  </a:lnTo>
                  <a:lnTo>
                    <a:pt x="117585" y="418158"/>
                  </a:lnTo>
                  <a:lnTo>
                    <a:pt x="162888" y="439235"/>
                  </a:lnTo>
                  <a:lnTo>
                    <a:pt x="212950" y="452555"/>
                  </a:lnTo>
                  <a:lnTo>
                    <a:pt x="266700" y="457200"/>
                  </a:lnTo>
                  <a:lnTo>
                    <a:pt x="320449" y="452555"/>
                  </a:lnTo>
                  <a:lnTo>
                    <a:pt x="370511" y="439235"/>
                  </a:lnTo>
                  <a:lnTo>
                    <a:pt x="415814" y="418158"/>
                  </a:lnTo>
                  <a:lnTo>
                    <a:pt x="455284" y="390244"/>
                  </a:lnTo>
                  <a:lnTo>
                    <a:pt x="487851" y="356412"/>
                  </a:lnTo>
                  <a:lnTo>
                    <a:pt x="512441" y="317581"/>
                  </a:lnTo>
                  <a:lnTo>
                    <a:pt x="527981" y="274670"/>
                  </a:lnTo>
                  <a:lnTo>
                    <a:pt x="533400" y="228600"/>
                  </a:lnTo>
                  <a:lnTo>
                    <a:pt x="527981" y="182529"/>
                  </a:lnTo>
                  <a:lnTo>
                    <a:pt x="512441" y="139618"/>
                  </a:lnTo>
                  <a:lnTo>
                    <a:pt x="487851" y="100787"/>
                  </a:lnTo>
                  <a:lnTo>
                    <a:pt x="455284" y="66955"/>
                  </a:lnTo>
                  <a:lnTo>
                    <a:pt x="415814" y="39041"/>
                  </a:lnTo>
                  <a:lnTo>
                    <a:pt x="370511" y="17964"/>
                  </a:lnTo>
                  <a:lnTo>
                    <a:pt x="320449" y="4644"/>
                  </a:lnTo>
                  <a:lnTo>
                    <a:pt x="266700" y="0"/>
                  </a:lnTo>
                  <a:close/>
                </a:path>
              </a:pathLst>
            </a:custGeom>
            <a:solidFill>
              <a:srgbClr val="FFD5A9"/>
            </a:solidFill>
          </p:spPr>
          <p:txBody>
            <a:bodyPr wrap="square" lIns="0" tIns="0" rIns="0" bIns="0" rtlCol="0"/>
            <a:lstStyle/>
            <a:p>
              <a:endParaRPr/>
            </a:p>
          </p:txBody>
        </p:sp>
        <p:sp>
          <p:nvSpPr>
            <p:cNvPr id="56" name="object 40">
              <a:extLst>
                <a:ext uri="{FF2B5EF4-FFF2-40B4-BE49-F238E27FC236}">
                  <a16:creationId xmlns:a16="http://schemas.microsoft.com/office/drawing/2014/main" id="{EF8D94A6-FF3D-5032-83AD-9E40EDFFC4E8}"/>
                </a:ext>
              </a:extLst>
            </p:cNvPr>
            <p:cNvSpPr/>
            <p:nvPr/>
          </p:nvSpPr>
          <p:spPr>
            <a:xfrm>
              <a:off x="5549900" y="5032375"/>
              <a:ext cx="533400" cy="457200"/>
            </a:xfrm>
            <a:custGeom>
              <a:avLst/>
              <a:gdLst/>
              <a:ahLst/>
              <a:cxnLst/>
              <a:rect l="l" t="t" r="r" b="b"/>
              <a:pathLst>
                <a:path w="533400" h="457200">
                  <a:moveTo>
                    <a:pt x="0" y="228600"/>
                  </a:moveTo>
                  <a:lnTo>
                    <a:pt x="5418" y="182529"/>
                  </a:lnTo>
                  <a:lnTo>
                    <a:pt x="20958" y="139618"/>
                  </a:lnTo>
                  <a:lnTo>
                    <a:pt x="45548" y="100787"/>
                  </a:lnTo>
                  <a:lnTo>
                    <a:pt x="78114" y="66955"/>
                  </a:lnTo>
                  <a:lnTo>
                    <a:pt x="117585" y="39041"/>
                  </a:lnTo>
                  <a:lnTo>
                    <a:pt x="162888" y="17964"/>
                  </a:lnTo>
                  <a:lnTo>
                    <a:pt x="212950" y="4644"/>
                  </a:lnTo>
                  <a:lnTo>
                    <a:pt x="266699" y="0"/>
                  </a:lnTo>
                  <a:lnTo>
                    <a:pt x="320449" y="4644"/>
                  </a:lnTo>
                  <a:lnTo>
                    <a:pt x="370511" y="17964"/>
                  </a:lnTo>
                  <a:lnTo>
                    <a:pt x="415814" y="39041"/>
                  </a:lnTo>
                  <a:lnTo>
                    <a:pt x="455285" y="66955"/>
                  </a:lnTo>
                  <a:lnTo>
                    <a:pt x="487851" y="100787"/>
                  </a:lnTo>
                  <a:lnTo>
                    <a:pt x="512441" y="139618"/>
                  </a:lnTo>
                  <a:lnTo>
                    <a:pt x="527981" y="182529"/>
                  </a:lnTo>
                  <a:lnTo>
                    <a:pt x="533399" y="228600"/>
                  </a:lnTo>
                  <a:lnTo>
                    <a:pt x="527981" y="274670"/>
                  </a:lnTo>
                  <a:lnTo>
                    <a:pt x="512441" y="317581"/>
                  </a:lnTo>
                  <a:lnTo>
                    <a:pt x="487851" y="356412"/>
                  </a:lnTo>
                  <a:lnTo>
                    <a:pt x="455285" y="390244"/>
                  </a:lnTo>
                  <a:lnTo>
                    <a:pt x="415814" y="418158"/>
                  </a:lnTo>
                  <a:lnTo>
                    <a:pt x="370511" y="439235"/>
                  </a:lnTo>
                  <a:lnTo>
                    <a:pt x="320449" y="452555"/>
                  </a:lnTo>
                  <a:lnTo>
                    <a:pt x="266699" y="457199"/>
                  </a:lnTo>
                  <a:lnTo>
                    <a:pt x="212950" y="452555"/>
                  </a:lnTo>
                  <a:lnTo>
                    <a:pt x="162888" y="439235"/>
                  </a:lnTo>
                  <a:lnTo>
                    <a:pt x="117585" y="418158"/>
                  </a:lnTo>
                  <a:lnTo>
                    <a:pt x="78114" y="390244"/>
                  </a:lnTo>
                  <a:lnTo>
                    <a:pt x="45548" y="356412"/>
                  </a:lnTo>
                  <a:lnTo>
                    <a:pt x="20958" y="317581"/>
                  </a:lnTo>
                  <a:lnTo>
                    <a:pt x="5418" y="274670"/>
                  </a:lnTo>
                  <a:lnTo>
                    <a:pt x="0" y="228600"/>
                  </a:lnTo>
                  <a:close/>
                </a:path>
              </a:pathLst>
            </a:custGeom>
            <a:ln w="9524">
              <a:solidFill>
                <a:srgbClr val="000000"/>
              </a:solidFill>
            </a:ln>
          </p:spPr>
          <p:txBody>
            <a:bodyPr wrap="square" lIns="0" tIns="0" rIns="0" bIns="0" rtlCol="0"/>
            <a:lstStyle/>
            <a:p>
              <a:endParaRPr/>
            </a:p>
          </p:txBody>
        </p:sp>
        <p:sp>
          <p:nvSpPr>
            <p:cNvPr id="57" name="object 41">
              <a:extLst>
                <a:ext uri="{FF2B5EF4-FFF2-40B4-BE49-F238E27FC236}">
                  <a16:creationId xmlns:a16="http://schemas.microsoft.com/office/drawing/2014/main" id="{40698DD3-2D8B-2BE0-4920-A9B09C366EAB}"/>
                </a:ext>
              </a:extLst>
            </p:cNvPr>
            <p:cNvSpPr txBox="1"/>
            <p:nvPr/>
          </p:nvSpPr>
          <p:spPr>
            <a:xfrm>
              <a:off x="5703438" y="5039995"/>
              <a:ext cx="282575" cy="452120"/>
            </a:xfrm>
            <a:prstGeom prst="rect">
              <a:avLst/>
            </a:prstGeom>
          </p:spPr>
          <p:txBody>
            <a:bodyPr vert="horz" wrap="square" lIns="0" tIns="12700" rIns="0" bIns="0" rtlCol="0">
              <a:spAutoFit/>
            </a:bodyPr>
            <a:lstStyle/>
            <a:p>
              <a:pPr marL="12700" algn="l" rtl="0">
                <a:lnSpc>
                  <a:spcPct val="100000"/>
                </a:lnSpc>
                <a:spcBef>
                  <a:spcPts val="100"/>
                </a:spcBef>
              </a:pPr>
              <a:r>
                <a:rPr lang="uk" sz="2800" b="1" i="0" u="none" baseline="0">
                  <a:latin typeface="Arial"/>
                  <a:ea typeface="Arial"/>
                  <a:cs typeface="Arial"/>
                </a:rPr>
                <a:t>R</a:t>
              </a:r>
              <a:endParaRPr sz="2800">
                <a:latin typeface="Arial"/>
                <a:cs typeface="Arial"/>
              </a:endParaRPr>
            </a:p>
          </p:txBody>
        </p:sp>
        <p:sp>
          <p:nvSpPr>
            <p:cNvPr id="58" name="object 42">
              <a:extLst>
                <a:ext uri="{FF2B5EF4-FFF2-40B4-BE49-F238E27FC236}">
                  <a16:creationId xmlns:a16="http://schemas.microsoft.com/office/drawing/2014/main" id="{51B34EA2-AFF1-3EF3-1FCF-363B8557C5D3}"/>
                </a:ext>
              </a:extLst>
            </p:cNvPr>
            <p:cNvSpPr txBox="1"/>
            <p:nvPr/>
          </p:nvSpPr>
          <p:spPr>
            <a:xfrm>
              <a:off x="5438076" y="5459095"/>
              <a:ext cx="788035" cy="330200"/>
            </a:xfrm>
            <a:prstGeom prst="rect">
              <a:avLst/>
            </a:prstGeom>
          </p:spPr>
          <p:txBody>
            <a:bodyPr vert="horz" wrap="square" lIns="0" tIns="12700" rIns="0" bIns="0" rtlCol="0">
              <a:spAutoFit/>
            </a:bodyPr>
            <a:lstStyle/>
            <a:p>
              <a:pPr marL="12700" algn="l" rtl="0">
                <a:lnSpc>
                  <a:spcPct val="100000"/>
                </a:lnSpc>
                <a:spcBef>
                  <a:spcPts val="100"/>
                </a:spcBef>
              </a:pPr>
              <a:r>
                <a:rPr lang="uk" sz="2000" b="1" i="0" u="none" spc="-5" baseline="0">
                  <a:latin typeface="Arial"/>
                  <a:ea typeface="Arial"/>
                  <a:cs typeface="Arial"/>
                </a:rPr>
                <a:t>I.J.K.L</a:t>
              </a:r>
              <a:endParaRPr sz="2000">
                <a:latin typeface="Arial"/>
                <a:cs typeface="Arial"/>
              </a:endParaRPr>
            </a:p>
          </p:txBody>
        </p:sp>
        <p:sp>
          <p:nvSpPr>
            <p:cNvPr id="59" name="object 43">
              <a:extLst>
                <a:ext uri="{FF2B5EF4-FFF2-40B4-BE49-F238E27FC236}">
                  <a16:creationId xmlns:a16="http://schemas.microsoft.com/office/drawing/2014/main" id="{68193334-9047-23EC-D7FF-FE3E85A48DB1}"/>
                </a:ext>
              </a:extLst>
            </p:cNvPr>
            <p:cNvSpPr/>
            <p:nvPr/>
          </p:nvSpPr>
          <p:spPr>
            <a:xfrm>
              <a:off x="6769098" y="4292600"/>
              <a:ext cx="533400" cy="457200"/>
            </a:xfrm>
            <a:custGeom>
              <a:avLst/>
              <a:gdLst/>
              <a:ahLst/>
              <a:cxnLst/>
              <a:rect l="l" t="t" r="r" b="b"/>
              <a:pathLst>
                <a:path w="533400" h="457200">
                  <a:moveTo>
                    <a:pt x="266700" y="0"/>
                  </a:moveTo>
                  <a:lnTo>
                    <a:pt x="212950" y="4644"/>
                  </a:lnTo>
                  <a:lnTo>
                    <a:pt x="162888" y="17964"/>
                  </a:lnTo>
                  <a:lnTo>
                    <a:pt x="117585" y="39041"/>
                  </a:lnTo>
                  <a:lnTo>
                    <a:pt x="78115" y="66955"/>
                  </a:lnTo>
                  <a:lnTo>
                    <a:pt x="45548" y="100787"/>
                  </a:lnTo>
                  <a:lnTo>
                    <a:pt x="20958" y="139618"/>
                  </a:lnTo>
                  <a:lnTo>
                    <a:pt x="5418" y="182529"/>
                  </a:lnTo>
                  <a:lnTo>
                    <a:pt x="0" y="228600"/>
                  </a:lnTo>
                  <a:lnTo>
                    <a:pt x="5418" y="274670"/>
                  </a:lnTo>
                  <a:lnTo>
                    <a:pt x="20958" y="317581"/>
                  </a:lnTo>
                  <a:lnTo>
                    <a:pt x="45548" y="356412"/>
                  </a:lnTo>
                  <a:lnTo>
                    <a:pt x="78115" y="390244"/>
                  </a:lnTo>
                  <a:lnTo>
                    <a:pt x="117585" y="418158"/>
                  </a:lnTo>
                  <a:lnTo>
                    <a:pt x="162888" y="439235"/>
                  </a:lnTo>
                  <a:lnTo>
                    <a:pt x="212950" y="452555"/>
                  </a:lnTo>
                  <a:lnTo>
                    <a:pt x="266700" y="457200"/>
                  </a:lnTo>
                  <a:lnTo>
                    <a:pt x="320449" y="452555"/>
                  </a:lnTo>
                  <a:lnTo>
                    <a:pt x="370511" y="439235"/>
                  </a:lnTo>
                  <a:lnTo>
                    <a:pt x="415814" y="418158"/>
                  </a:lnTo>
                  <a:lnTo>
                    <a:pt x="455285" y="390244"/>
                  </a:lnTo>
                  <a:lnTo>
                    <a:pt x="487851" y="356412"/>
                  </a:lnTo>
                  <a:lnTo>
                    <a:pt x="512441" y="317581"/>
                  </a:lnTo>
                  <a:lnTo>
                    <a:pt x="527981" y="274670"/>
                  </a:lnTo>
                  <a:lnTo>
                    <a:pt x="533400" y="228600"/>
                  </a:lnTo>
                  <a:lnTo>
                    <a:pt x="527981" y="182529"/>
                  </a:lnTo>
                  <a:lnTo>
                    <a:pt x="512441" y="139618"/>
                  </a:lnTo>
                  <a:lnTo>
                    <a:pt x="487851" y="100787"/>
                  </a:lnTo>
                  <a:lnTo>
                    <a:pt x="455285" y="66955"/>
                  </a:lnTo>
                  <a:lnTo>
                    <a:pt x="415814" y="39041"/>
                  </a:lnTo>
                  <a:lnTo>
                    <a:pt x="370511" y="17964"/>
                  </a:lnTo>
                  <a:lnTo>
                    <a:pt x="320449" y="4644"/>
                  </a:lnTo>
                  <a:lnTo>
                    <a:pt x="266700" y="0"/>
                  </a:lnTo>
                  <a:close/>
                </a:path>
              </a:pathLst>
            </a:custGeom>
            <a:solidFill>
              <a:srgbClr val="FFD5A9"/>
            </a:solidFill>
          </p:spPr>
          <p:txBody>
            <a:bodyPr wrap="square" lIns="0" tIns="0" rIns="0" bIns="0" rtlCol="0"/>
            <a:lstStyle/>
            <a:p>
              <a:endParaRPr/>
            </a:p>
          </p:txBody>
        </p:sp>
        <p:sp>
          <p:nvSpPr>
            <p:cNvPr id="60" name="object 44">
              <a:extLst>
                <a:ext uri="{FF2B5EF4-FFF2-40B4-BE49-F238E27FC236}">
                  <a16:creationId xmlns:a16="http://schemas.microsoft.com/office/drawing/2014/main" id="{7E5C5446-460C-C181-A3D0-FA88B1988774}"/>
                </a:ext>
              </a:extLst>
            </p:cNvPr>
            <p:cNvSpPr/>
            <p:nvPr/>
          </p:nvSpPr>
          <p:spPr>
            <a:xfrm>
              <a:off x="6769098" y="4292600"/>
              <a:ext cx="533400" cy="457200"/>
            </a:xfrm>
            <a:custGeom>
              <a:avLst/>
              <a:gdLst/>
              <a:ahLst/>
              <a:cxnLst/>
              <a:rect l="l" t="t" r="r" b="b"/>
              <a:pathLst>
                <a:path w="533400" h="457200">
                  <a:moveTo>
                    <a:pt x="0" y="228599"/>
                  </a:moveTo>
                  <a:lnTo>
                    <a:pt x="5418" y="182529"/>
                  </a:lnTo>
                  <a:lnTo>
                    <a:pt x="20958" y="139618"/>
                  </a:lnTo>
                  <a:lnTo>
                    <a:pt x="45548" y="100787"/>
                  </a:lnTo>
                  <a:lnTo>
                    <a:pt x="78114" y="66955"/>
                  </a:lnTo>
                  <a:lnTo>
                    <a:pt x="117585" y="39041"/>
                  </a:lnTo>
                  <a:lnTo>
                    <a:pt x="162888" y="17964"/>
                  </a:lnTo>
                  <a:lnTo>
                    <a:pt x="212950" y="4644"/>
                  </a:lnTo>
                  <a:lnTo>
                    <a:pt x="266699" y="0"/>
                  </a:lnTo>
                  <a:lnTo>
                    <a:pt x="320449" y="4644"/>
                  </a:lnTo>
                  <a:lnTo>
                    <a:pt x="370511" y="17964"/>
                  </a:lnTo>
                  <a:lnTo>
                    <a:pt x="415814" y="39041"/>
                  </a:lnTo>
                  <a:lnTo>
                    <a:pt x="455285" y="66955"/>
                  </a:lnTo>
                  <a:lnTo>
                    <a:pt x="487851" y="100787"/>
                  </a:lnTo>
                  <a:lnTo>
                    <a:pt x="512441" y="139618"/>
                  </a:lnTo>
                  <a:lnTo>
                    <a:pt x="527981" y="182529"/>
                  </a:lnTo>
                  <a:lnTo>
                    <a:pt x="533399" y="228599"/>
                  </a:lnTo>
                  <a:lnTo>
                    <a:pt x="527981" y="274670"/>
                  </a:lnTo>
                  <a:lnTo>
                    <a:pt x="512441" y="317581"/>
                  </a:lnTo>
                  <a:lnTo>
                    <a:pt x="487851" y="356412"/>
                  </a:lnTo>
                  <a:lnTo>
                    <a:pt x="455285" y="390244"/>
                  </a:lnTo>
                  <a:lnTo>
                    <a:pt x="415814" y="418158"/>
                  </a:lnTo>
                  <a:lnTo>
                    <a:pt x="370511" y="439235"/>
                  </a:lnTo>
                  <a:lnTo>
                    <a:pt x="320449" y="452555"/>
                  </a:lnTo>
                  <a:lnTo>
                    <a:pt x="266699" y="457199"/>
                  </a:lnTo>
                  <a:lnTo>
                    <a:pt x="212950" y="452555"/>
                  </a:lnTo>
                  <a:lnTo>
                    <a:pt x="162888" y="439235"/>
                  </a:lnTo>
                  <a:lnTo>
                    <a:pt x="117585" y="418158"/>
                  </a:lnTo>
                  <a:lnTo>
                    <a:pt x="78114" y="390244"/>
                  </a:lnTo>
                  <a:lnTo>
                    <a:pt x="45548" y="356412"/>
                  </a:lnTo>
                  <a:lnTo>
                    <a:pt x="20958" y="317581"/>
                  </a:lnTo>
                  <a:lnTo>
                    <a:pt x="5418" y="274670"/>
                  </a:lnTo>
                  <a:lnTo>
                    <a:pt x="0" y="228599"/>
                  </a:lnTo>
                  <a:close/>
                </a:path>
              </a:pathLst>
            </a:custGeom>
            <a:ln w="9524">
              <a:solidFill>
                <a:srgbClr val="000000"/>
              </a:solidFill>
            </a:ln>
          </p:spPr>
          <p:txBody>
            <a:bodyPr wrap="square" lIns="0" tIns="0" rIns="0" bIns="0" rtlCol="0"/>
            <a:lstStyle/>
            <a:p>
              <a:endParaRPr/>
            </a:p>
          </p:txBody>
        </p:sp>
        <p:sp>
          <p:nvSpPr>
            <p:cNvPr id="61" name="object 45">
              <a:extLst>
                <a:ext uri="{FF2B5EF4-FFF2-40B4-BE49-F238E27FC236}">
                  <a16:creationId xmlns:a16="http://schemas.microsoft.com/office/drawing/2014/main" id="{ABCCFB44-BD69-53FE-AEAA-0FD68BA5EDC8}"/>
                </a:ext>
              </a:extLst>
            </p:cNvPr>
            <p:cNvSpPr txBox="1"/>
            <p:nvPr/>
          </p:nvSpPr>
          <p:spPr>
            <a:xfrm>
              <a:off x="6922637" y="4300220"/>
              <a:ext cx="282575" cy="452120"/>
            </a:xfrm>
            <a:prstGeom prst="rect">
              <a:avLst/>
            </a:prstGeom>
          </p:spPr>
          <p:txBody>
            <a:bodyPr vert="horz" wrap="square" lIns="0" tIns="12700" rIns="0" bIns="0" rtlCol="0">
              <a:spAutoFit/>
            </a:bodyPr>
            <a:lstStyle/>
            <a:p>
              <a:pPr marL="12700" algn="l" rtl="0">
                <a:lnSpc>
                  <a:spcPct val="100000"/>
                </a:lnSpc>
                <a:spcBef>
                  <a:spcPts val="100"/>
                </a:spcBef>
              </a:pPr>
              <a:r>
                <a:rPr lang="uk" sz="2800" b="1" i="0" u="none" baseline="0">
                  <a:latin typeface="Arial"/>
                  <a:ea typeface="Arial"/>
                  <a:cs typeface="Arial"/>
                </a:rPr>
                <a:t>R</a:t>
              </a:r>
              <a:endParaRPr sz="2800">
                <a:latin typeface="Arial"/>
                <a:cs typeface="Arial"/>
              </a:endParaRPr>
            </a:p>
          </p:txBody>
        </p:sp>
        <p:sp>
          <p:nvSpPr>
            <p:cNvPr id="62" name="object 46">
              <a:extLst>
                <a:ext uri="{FF2B5EF4-FFF2-40B4-BE49-F238E27FC236}">
                  <a16:creationId xmlns:a16="http://schemas.microsoft.com/office/drawing/2014/main" id="{7524A7CE-C804-2B20-9971-687175B31F29}"/>
                </a:ext>
              </a:extLst>
            </p:cNvPr>
            <p:cNvSpPr txBox="1"/>
            <p:nvPr/>
          </p:nvSpPr>
          <p:spPr>
            <a:xfrm>
              <a:off x="6551484" y="4719320"/>
              <a:ext cx="999490" cy="330200"/>
            </a:xfrm>
            <a:prstGeom prst="rect">
              <a:avLst/>
            </a:prstGeom>
          </p:spPr>
          <p:txBody>
            <a:bodyPr vert="horz" wrap="square" lIns="0" tIns="12700" rIns="0" bIns="0" rtlCol="0">
              <a:spAutoFit/>
            </a:bodyPr>
            <a:lstStyle/>
            <a:p>
              <a:pPr marL="12700" algn="l" rtl="0">
                <a:lnSpc>
                  <a:spcPct val="100000"/>
                </a:lnSpc>
                <a:spcBef>
                  <a:spcPts val="100"/>
                </a:spcBef>
              </a:pPr>
              <a:r>
                <a:rPr lang="uk" sz="2000" b="1" i="0" u="none" baseline="0">
                  <a:latin typeface="Arial"/>
                  <a:ea typeface="Arial"/>
                  <a:cs typeface="Arial"/>
                </a:rPr>
                <a:t>M</a:t>
              </a:r>
              <a:r>
                <a:rPr lang="uk" sz="2000" b="1" i="0" u="none" spc="-5" baseline="0">
                  <a:latin typeface="Arial"/>
                  <a:ea typeface="Arial"/>
                  <a:cs typeface="Arial"/>
                </a:rPr>
                <a:t>.</a:t>
              </a:r>
              <a:r>
                <a:rPr lang="uk" sz="2000" b="1" i="0" u="none" baseline="0">
                  <a:latin typeface="Arial"/>
                  <a:ea typeface="Arial"/>
                  <a:cs typeface="Arial"/>
                </a:rPr>
                <a:t>N</a:t>
              </a:r>
              <a:r>
                <a:rPr lang="uk" sz="2000" b="1" i="0" u="none" spc="-5" baseline="0">
                  <a:latin typeface="Arial"/>
                  <a:ea typeface="Arial"/>
                  <a:cs typeface="Arial"/>
                </a:rPr>
                <a:t>.O.</a:t>
              </a:r>
              <a:r>
                <a:rPr lang="uk" sz="2000" b="1" i="0" u="none" baseline="0">
                  <a:latin typeface="Arial"/>
                  <a:ea typeface="Arial"/>
                  <a:cs typeface="Arial"/>
                </a:rPr>
                <a:t>P</a:t>
              </a:r>
              <a:endParaRPr sz="2000">
                <a:latin typeface="Arial"/>
                <a:cs typeface="Arial"/>
              </a:endParaRPr>
            </a:p>
          </p:txBody>
        </p:sp>
        <p:sp>
          <p:nvSpPr>
            <p:cNvPr id="63" name="object 47">
              <a:extLst>
                <a:ext uri="{FF2B5EF4-FFF2-40B4-BE49-F238E27FC236}">
                  <a16:creationId xmlns:a16="http://schemas.microsoft.com/office/drawing/2014/main" id="{0C7AE920-E645-44C0-32EA-923C0751D920}"/>
                </a:ext>
              </a:extLst>
            </p:cNvPr>
            <p:cNvSpPr/>
            <p:nvPr/>
          </p:nvSpPr>
          <p:spPr>
            <a:xfrm>
              <a:off x="7391398" y="4748184"/>
              <a:ext cx="1600200" cy="1729105"/>
            </a:xfrm>
            <a:custGeom>
              <a:avLst/>
              <a:gdLst/>
              <a:ahLst/>
              <a:cxnLst/>
              <a:rect l="l" t="t" r="r" b="b"/>
              <a:pathLst>
                <a:path w="1600200" h="1729104">
                  <a:moveTo>
                    <a:pt x="0" y="433414"/>
                  </a:moveTo>
                  <a:lnTo>
                    <a:pt x="0" y="649314"/>
                  </a:lnTo>
                  <a:lnTo>
                    <a:pt x="0" y="973164"/>
                  </a:lnTo>
                  <a:lnTo>
                    <a:pt x="0" y="1728814"/>
                  </a:lnTo>
                  <a:lnTo>
                    <a:pt x="933449" y="1728814"/>
                  </a:lnTo>
                  <a:lnTo>
                    <a:pt x="1333499" y="1728814"/>
                  </a:lnTo>
                  <a:lnTo>
                    <a:pt x="1600199" y="1728814"/>
                  </a:lnTo>
                  <a:lnTo>
                    <a:pt x="1600199" y="973164"/>
                  </a:lnTo>
                  <a:lnTo>
                    <a:pt x="1600199" y="649314"/>
                  </a:lnTo>
                  <a:lnTo>
                    <a:pt x="1600199" y="433414"/>
                  </a:lnTo>
                  <a:lnTo>
                    <a:pt x="1333499" y="433414"/>
                  </a:lnTo>
                  <a:lnTo>
                    <a:pt x="1144510" y="0"/>
                  </a:lnTo>
                  <a:lnTo>
                    <a:pt x="933449" y="433414"/>
                  </a:lnTo>
                  <a:lnTo>
                    <a:pt x="0" y="433414"/>
                  </a:lnTo>
                  <a:close/>
                </a:path>
              </a:pathLst>
            </a:custGeom>
            <a:ln w="9524">
              <a:solidFill>
                <a:srgbClr val="000000"/>
              </a:solidFill>
            </a:ln>
          </p:spPr>
          <p:txBody>
            <a:bodyPr wrap="square" lIns="0" tIns="0" rIns="0" bIns="0" rtlCol="0"/>
            <a:lstStyle/>
            <a:p>
              <a:endParaRPr/>
            </a:p>
          </p:txBody>
        </p:sp>
        <p:sp>
          <p:nvSpPr>
            <p:cNvPr id="64" name="object 48">
              <a:extLst>
                <a:ext uri="{FF2B5EF4-FFF2-40B4-BE49-F238E27FC236}">
                  <a16:creationId xmlns:a16="http://schemas.microsoft.com/office/drawing/2014/main" id="{091AE329-D481-0C03-6C91-D1C577337662}"/>
                </a:ext>
              </a:extLst>
            </p:cNvPr>
            <p:cNvSpPr txBox="1"/>
            <p:nvPr/>
          </p:nvSpPr>
          <p:spPr>
            <a:xfrm>
              <a:off x="7393938" y="5260341"/>
              <a:ext cx="2018666" cy="505267"/>
            </a:xfrm>
            <a:prstGeom prst="rect">
              <a:avLst/>
            </a:prstGeom>
          </p:spPr>
          <p:txBody>
            <a:bodyPr vert="horz" wrap="square" lIns="0" tIns="12700" rIns="0" bIns="0" rtlCol="0">
              <a:spAutoFit/>
            </a:bodyPr>
            <a:lstStyle/>
            <a:p>
              <a:pPr marL="12700" algn="l" rtl="0">
                <a:lnSpc>
                  <a:spcPct val="100000"/>
                </a:lnSpc>
                <a:spcBef>
                  <a:spcPts val="100"/>
                </a:spcBef>
              </a:pPr>
              <a:r>
                <a:rPr lang="uk" sz="1600" b="1" i="0" u="none" spc="-5" baseline="0" dirty="0">
                  <a:latin typeface="Arial"/>
                  <a:ea typeface="Arial"/>
                  <a:cs typeface="Arial"/>
                </a:rPr>
                <a:t>Вільна</a:t>
              </a:r>
              <a:r>
                <a:rPr lang="uk" sz="1600" b="1" i="0" u="none" spc="-60" baseline="0" dirty="0">
                  <a:latin typeface="Arial"/>
                  <a:ea typeface="Arial"/>
                  <a:cs typeface="Arial"/>
                </a:rPr>
                <a:t> </a:t>
              </a:r>
              <a:r>
                <a:rPr lang="uk" sz="1600" b="1" i="0" u="none" spc="-5" baseline="0" dirty="0">
                  <a:latin typeface="Arial"/>
                  <a:ea typeface="Arial"/>
                  <a:cs typeface="Arial"/>
                </a:rPr>
                <a:t>маршрутизація:</a:t>
              </a:r>
              <a:endParaRPr sz="1600" dirty="0">
                <a:latin typeface="Arial"/>
                <a:cs typeface="Arial"/>
              </a:endParaRPr>
            </a:p>
          </p:txBody>
        </p:sp>
        <p:sp>
          <p:nvSpPr>
            <p:cNvPr id="65" name="object 49">
              <a:extLst>
                <a:ext uri="{FF2B5EF4-FFF2-40B4-BE49-F238E27FC236}">
                  <a16:creationId xmlns:a16="http://schemas.microsoft.com/office/drawing/2014/main" id="{A1CFC790-76FB-3776-4CF5-0D354289478C}"/>
                </a:ext>
              </a:extLst>
            </p:cNvPr>
            <p:cNvSpPr txBox="1"/>
            <p:nvPr/>
          </p:nvSpPr>
          <p:spPr>
            <a:xfrm>
              <a:off x="7416798" y="5732446"/>
              <a:ext cx="804545" cy="269240"/>
            </a:xfrm>
            <a:prstGeom prst="rect">
              <a:avLst/>
            </a:prstGeom>
          </p:spPr>
          <p:txBody>
            <a:bodyPr vert="horz" wrap="square" lIns="0" tIns="12700" rIns="0" bIns="0" rtlCol="0">
              <a:spAutoFit/>
            </a:bodyPr>
            <a:lstStyle/>
            <a:p>
              <a:pPr marL="12700" algn="l" rtl="0">
                <a:lnSpc>
                  <a:spcPct val="100000"/>
                </a:lnSpc>
                <a:spcBef>
                  <a:spcPts val="100"/>
                </a:spcBef>
              </a:pPr>
              <a:r>
                <a:rPr lang="uk" sz="1600" b="1" i="0" u="none" baseline="0" dirty="0">
                  <a:latin typeface="Arial"/>
                  <a:ea typeface="Arial"/>
                  <a:cs typeface="Arial"/>
                </a:rPr>
                <a:t>M</a:t>
              </a:r>
              <a:r>
                <a:rPr lang="uk" sz="1600" b="1" i="0" u="none" spc="-5" baseline="0" dirty="0">
                  <a:latin typeface="Arial"/>
                  <a:ea typeface="Arial"/>
                  <a:cs typeface="Arial"/>
                </a:rPr>
                <a:t>.</a:t>
              </a:r>
              <a:r>
                <a:rPr lang="uk" sz="1600" b="1" i="0" u="none" baseline="0" dirty="0">
                  <a:latin typeface="Arial"/>
                  <a:ea typeface="Arial"/>
                  <a:cs typeface="Arial"/>
                </a:rPr>
                <a:t>N</a:t>
              </a:r>
              <a:r>
                <a:rPr lang="uk" sz="1600" b="1" i="0" u="none" spc="-5" baseline="0" dirty="0">
                  <a:latin typeface="Arial"/>
                  <a:ea typeface="Arial"/>
                  <a:cs typeface="Arial"/>
                </a:rPr>
                <a:t>.O.</a:t>
              </a:r>
              <a:r>
                <a:rPr lang="uk" sz="1600" b="1" i="0" u="none" baseline="0" dirty="0">
                  <a:latin typeface="Arial"/>
                  <a:ea typeface="Arial"/>
                  <a:cs typeface="Arial"/>
                </a:rPr>
                <a:t>P</a:t>
              </a:r>
              <a:endParaRPr sz="1600" dirty="0">
                <a:latin typeface="Arial"/>
                <a:cs typeface="Arial"/>
              </a:endParaRPr>
            </a:p>
          </p:txBody>
        </p:sp>
        <p:sp>
          <p:nvSpPr>
            <p:cNvPr id="66" name="object 50">
              <a:extLst>
                <a:ext uri="{FF2B5EF4-FFF2-40B4-BE49-F238E27FC236}">
                  <a16:creationId xmlns:a16="http://schemas.microsoft.com/office/drawing/2014/main" id="{C1F30A0F-4BAF-8AE0-C4FB-7AEF70D2AD4C}"/>
                </a:ext>
              </a:extLst>
            </p:cNvPr>
            <p:cNvSpPr txBox="1"/>
            <p:nvPr/>
          </p:nvSpPr>
          <p:spPr>
            <a:xfrm>
              <a:off x="7416798" y="5973746"/>
              <a:ext cx="781685" cy="510540"/>
            </a:xfrm>
            <a:prstGeom prst="rect">
              <a:avLst/>
            </a:prstGeom>
          </p:spPr>
          <p:txBody>
            <a:bodyPr vert="horz" wrap="square" lIns="0" tIns="12700" rIns="0" bIns="0" rtlCol="0">
              <a:spAutoFit/>
            </a:bodyPr>
            <a:lstStyle/>
            <a:p>
              <a:pPr marL="12700" algn="l" rtl="0">
                <a:lnSpc>
                  <a:spcPts val="1910"/>
                </a:lnSpc>
                <a:spcBef>
                  <a:spcPts val="100"/>
                </a:spcBef>
              </a:pPr>
              <a:r>
                <a:rPr lang="uk" sz="1600" b="1" i="0" u="none" spc="-5" baseline="0">
                  <a:latin typeface="Arial"/>
                  <a:ea typeface="Arial"/>
                  <a:cs typeface="Arial"/>
                </a:rPr>
                <a:t>I.J.K.L</a:t>
              </a:r>
              <a:endParaRPr sz="1600">
                <a:latin typeface="Arial"/>
                <a:cs typeface="Arial"/>
              </a:endParaRPr>
            </a:p>
            <a:p>
              <a:pPr marL="12700" algn="l" rtl="0">
                <a:lnSpc>
                  <a:spcPts val="1910"/>
                </a:lnSpc>
              </a:pPr>
              <a:r>
                <a:rPr lang="uk" sz="1600" b="1" i="0" u="none" spc="-5" baseline="0">
                  <a:latin typeface="Arial"/>
                  <a:ea typeface="Arial"/>
                  <a:cs typeface="Arial"/>
                </a:rPr>
                <a:t>A.B.C.D</a:t>
              </a:r>
              <a:endParaRPr sz="1600">
                <a:latin typeface="Arial"/>
                <a:cs typeface="Arial"/>
              </a:endParaRPr>
            </a:p>
          </p:txBody>
        </p:sp>
        <p:sp>
          <p:nvSpPr>
            <p:cNvPr id="67" name="object 59">
              <a:extLst>
                <a:ext uri="{FF2B5EF4-FFF2-40B4-BE49-F238E27FC236}">
                  <a16:creationId xmlns:a16="http://schemas.microsoft.com/office/drawing/2014/main" id="{10EA14A0-69D1-088E-7EF6-BA2CEAD70A1E}"/>
                </a:ext>
              </a:extLst>
            </p:cNvPr>
            <p:cNvSpPr/>
            <p:nvPr/>
          </p:nvSpPr>
          <p:spPr>
            <a:xfrm>
              <a:off x="7332343" y="4495800"/>
              <a:ext cx="973455" cy="0"/>
            </a:xfrm>
            <a:custGeom>
              <a:avLst/>
              <a:gdLst/>
              <a:ahLst/>
              <a:cxnLst/>
              <a:rect l="l" t="t" r="r" b="b"/>
              <a:pathLst>
                <a:path w="973454">
                  <a:moveTo>
                    <a:pt x="973454" y="0"/>
                  </a:moveTo>
                  <a:lnTo>
                    <a:pt x="0" y="1"/>
                  </a:lnTo>
                </a:path>
              </a:pathLst>
            </a:custGeom>
            <a:ln w="28574">
              <a:solidFill>
                <a:srgbClr val="000000"/>
              </a:solidFill>
            </a:ln>
          </p:spPr>
          <p:txBody>
            <a:bodyPr wrap="square" lIns="0" tIns="0" rIns="0" bIns="0" rtlCol="0"/>
            <a:lstStyle/>
            <a:p>
              <a:endParaRPr/>
            </a:p>
          </p:txBody>
        </p:sp>
        <p:sp>
          <p:nvSpPr>
            <p:cNvPr id="68" name="object 60">
              <a:extLst>
                <a:ext uri="{FF2B5EF4-FFF2-40B4-BE49-F238E27FC236}">
                  <a16:creationId xmlns:a16="http://schemas.microsoft.com/office/drawing/2014/main" id="{117E875A-505C-F487-2243-7F44166D4AE5}"/>
                </a:ext>
              </a:extLst>
            </p:cNvPr>
            <p:cNvSpPr/>
            <p:nvPr/>
          </p:nvSpPr>
          <p:spPr>
            <a:xfrm>
              <a:off x="7315200" y="4424363"/>
              <a:ext cx="85725" cy="142875"/>
            </a:xfrm>
            <a:custGeom>
              <a:avLst/>
              <a:gdLst/>
              <a:ahLst/>
              <a:cxnLst/>
              <a:rect l="l" t="t" r="r" b="b"/>
              <a:pathLst>
                <a:path w="85725" h="142875">
                  <a:moveTo>
                    <a:pt x="85723" y="0"/>
                  </a:moveTo>
                  <a:lnTo>
                    <a:pt x="0" y="71437"/>
                  </a:lnTo>
                  <a:lnTo>
                    <a:pt x="85725" y="142875"/>
                  </a:lnTo>
                  <a:lnTo>
                    <a:pt x="85723" y="0"/>
                  </a:lnTo>
                  <a:close/>
                </a:path>
              </a:pathLst>
            </a:custGeom>
            <a:solidFill>
              <a:srgbClr val="000000"/>
            </a:solidFill>
          </p:spPr>
          <p:txBody>
            <a:bodyPr wrap="square" lIns="0" tIns="0" rIns="0" bIns="0" rtlCol="0"/>
            <a:lstStyle/>
            <a:p>
              <a:endParaRPr/>
            </a:p>
          </p:txBody>
        </p:sp>
        <p:sp>
          <p:nvSpPr>
            <p:cNvPr id="69" name="object 61">
              <a:extLst>
                <a:ext uri="{FF2B5EF4-FFF2-40B4-BE49-F238E27FC236}">
                  <a16:creationId xmlns:a16="http://schemas.microsoft.com/office/drawing/2014/main" id="{1DA53F30-0483-1178-D567-B24DED52B0BE}"/>
                </a:ext>
              </a:extLst>
            </p:cNvPr>
            <p:cNvSpPr/>
            <p:nvPr/>
          </p:nvSpPr>
          <p:spPr>
            <a:xfrm>
              <a:off x="6033844" y="4572000"/>
              <a:ext cx="748030" cy="523875"/>
            </a:xfrm>
            <a:custGeom>
              <a:avLst/>
              <a:gdLst/>
              <a:ahLst/>
              <a:cxnLst/>
              <a:rect l="l" t="t" r="r" b="b"/>
              <a:pathLst>
                <a:path w="748029" h="523875">
                  <a:moveTo>
                    <a:pt x="747953" y="0"/>
                  </a:moveTo>
                  <a:lnTo>
                    <a:pt x="0" y="523567"/>
                  </a:lnTo>
                </a:path>
              </a:pathLst>
            </a:custGeom>
            <a:ln w="28574">
              <a:solidFill>
                <a:srgbClr val="000000"/>
              </a:solidFill>
            </a:ln>
          </p:spPr>
          <p:txBody>
            <a:bodyPr wrap="square" lIns="0" tIns="0" rIns="0" bIns="0" rtlCol="0"/>
            <a:lstStyle/>
            <a:p>
              <a:endParaRPr/>
            </a:p>
          </p:txBody>
        </p:sp>
        <p:sp>
          <p:nvSpPr>
            <p:cNvPr id="70" name="object 62">
              <a:extLst>
                <a:ext uri="{FF2B5EF4-FFF2-40B4-BE49-F238E27FC236}">
                  <a16:creationId xmlns:a16="http://schemas.microsoft.com/office/drawing/2014/main" id="{F6B52E95-04EF-DF23-9E26-61D833804EF7}"/>
                </a:ext>
              </a:extLst>
            </p:cNvPr>
            <p:cNvSpPr/>
            <p:nvPr/>
          </p:nvSpPr>
          <p:spPr>
            <a:xfrm>
              <a:off x="6019800" y="4997716"/>
              <a:ext cx="111760" cy="117475"/>
            </a:xfrm>
            <a:custGeom>
              <a:avLst/>
              <a:gdLst/>
              <a:ahLst/>
              <a:cxnLst/>
              <a:rect l="l" t="t" r="r" b="b"/>
              <a:pathLst>
                <a:path w="111760" h="117475">
                  <a:moveTo>
                    <a:pt x="29260" y="0"/>
                  </a:moveTo>
                  <a:lnTo>
                    <a:pt x="0" y="107683"/>
                  </a:lnTo>
                  <a:lnTo>
                    <a:pt x="111194" y="117047"/>
                  </a:lnTo>
                  <a:lnTo>
                    <a:pt x="29260" y="0"/>
                  </a:lnTo>
                  <a:close/>
                </a:path>
              </a:pathLst>
            </a:custGeom>
            <a:solidFill>
              <a:srgbClr val="000000"/>
            </a:solidFill>
          </p:spPr>
          <p:txBody>
            <a:bodyPr wrap="square" lIns="0" tIns="0" rIns="0" bIns="0" rtlCol="0"/>
            <a:lstStyle/>
            <a:p>
              <a:endParaRPr/>
            </a:p>
          </p:txBody>
        </p:sp>
        <p:sp>
          <p:nvSpPr>
            <p:cNvPr id="71" name="object 63">
              <a:extLst>
                <a:ext uri="{FF2B5EF4-FFF2-40B4-BE49-F238E27FC236}">
                  <a16:creationId xmlns:a16="http://schemas.microsoft.com/office/drawing/2014/main" id="{E20209A0-293F-B4E0-B4BB-BB2AA7840A54}"/>
                </a:ext>
              </a:extLst>
            </p:cNvPr>
            <p:cNvSpPr/>
            <p:nvPr/>
          </p:nvSpPr>
          <p:spPr>
            <a:xfrm>
              <a:off x="4434525" y="4504236"/>
              <a:ext cx="1153795" cy="652145"/>
            </a:xfrm>
            <a:custGeom>
              <a:avLst/>
              <a:gdLst/>
              <a:ahLst/>
              <a:cxnLst/>
              <a:rect l="l" t="t" r="r" b="b"/>
              <a:pathLst>
                <a:path w="1153795" h="652145">
                  <a:moveTo>
                    <a:pt x="1153473" y="651963"/>
                  </a:moveTo>
                  <a:lnTo>
                    <a:pt x="0" y="0"/>
                  </a:lnTo>
                </a:path>
              </a:pathLst>
            </a:custGeom>
            <a:ln w="28574">
              <a:solidFill>
                <a:srgbClr val="000000"/>
              </a:solidFill>
            </a:ln>
          </p:spPr>
          <p:txBody>
            <a:bodyPr wrap="square" lIns="0" tIns="0" rIns="0" bIns="0" rtlCol="0"/>
            <a:lstStyle/>
            <a:p>
              <a:endParaRPr/>
            </a:p>
          </p:txBody>
        </p:sp>
        <p:sp>
          <p:nvSpPr>
            <p:cNvPr id="72" name="object 64">
              <a:extLst>
                <a:ext uri="{FF2B5EF4-FFF2-40B4-BE49-F238E27FC236}">
                  <a16:creationId xmlns:a16="http://schemas.microsoft.com/office/drawing/2014/main" id="{4CBBE24B-8996-AE5C-7360-C16A3C1A19F5}"/>
                </a:ext>
              </a:extLst>
            </p:cNvPr>
            <p:cNvSpPr/>
            <p:nvPr/>
          </p:nvSpPr>
          <p:spPr>
            <a:xfrm>
              <a:off x="4419598" y="4475791"/>
              <a:ext cx="109855" cy="124460"/>
            </a:xfrm>
            <a:custGeom>
              <a:avLst/>
              <a:gdLst/>
              <a:ahLst/>
              <a:cxnLst/>
              <a:rect l="l" t="t" r="r" b="b"/>
              <a:pathLst>
                <a:path w="109854" h="124460">
                  <a:moveTo>
                    <a:pt x="109781" y="0"/>
                  </a:moveTo>
                  <a:lnTo>
                    <a:pt x="0" y="20008"/>
                  </a:lnTo>
                  <a:lnTo>
                    <a:pt x="39477" y="124381"/>
                  </a:lnTo>
                  <a:lnTo>
                    <a:pt x="109781" y="0"/>
                  </a:lnTo>
                  <a:close/>
                </a:path>
              </a:pathLst>
            </a:custGeom>
            <a:solidFill>
              <a:srgbClr val="000000"/>
            </a:solidFill>
          </p:spPr>
          <p:txBody>
            <a:bodyPr wrap="square" lIns="0" tIns="0" rIns="0" bIns="0" rtlCol="0"/>
            <a:lstStyle/>
            <a:p>
              <a:endParaRPr/>
            </a:p>
          </p:txBody>
        </p:sp>
        <p:sp>
          <p:nvSpPr>
            <p:cNvPr id="73" name="object 65">
              <a:extLst>
                <a:ext uri="{FF2B5EF4-FFF2-40B4-BE49-F238E27FC236}">
                  <a16:creationId xmlns:a16="http://schemas.microsoft.com/office/drawing/2014/main" id="{51089E19-CBEE-913F-1C89-FC1E2E239EF2}"/>
                </a:ext>
              </a:extLst>
            </p:cNvPr>
            <p:cNvSpPr/>
            <p:nvPr/>
          </p:nvSpPr>
          <p:spPr>
            <a:xfrm>
              <a:off x="3112489" y="4610100"/>
              <a:ext cx="761365" cy="574040"/>
            </a:xfrm>
            <a:custGeom>
              <a:avLst/>
              <a:gdLst/>
              <a:ahLst/>
              <a:cxnLst/>
              <a:rect l="l" t="t" r="r" b="b"/>
              <a:pathLst>
                <a:path w="761364" h="574039">
                  <a:moveTo>
                    <a:pt x="761010" y="0"/>
                  </a:moveTo>
                  <a:lnTo>
                    <a:pt x="0" y="573876"/>
                  </a:lnTo>
                </a:path>
              </a:pathLst>
            </a:custGeom>
            <a:ln w="28574">
              <a:solidFill>
                <a:srgbClr val="000000"/>
              </a:solidFill>
            </a:ln>
          </p:spPr>
          <p:txBody>
            <a:bodyPr wrap="square" lIns="0" tIns="0" rIns="0" bIns="0" rtlCol="0"/>
            <a:lstStyle/>
            <a:p>
              <a:endParaRPr/>
            </a:p>
          </p:txBody>
        </p:sp>
        <p:sp>
          <p:nvSpPr>
            <p:cNvPr id="74" name="object 66">
              <a:extLst>
                <a:ext uri="{FF2B5EF4-FFF2-40B4-BE49-F238E27FC236}">
                  <a16:creationId xmlns:a16="http://schemas.microsoft.com/office/drawing/2014/main" id="{2E25CE52-A43B-3A22-F163-41E9E7B46AC3}"/>
                </a:ext>
              </a:extLst>
            </p:cNvPr>
            <p:cNvSpPr/>
            <p:nvPr/>
          </p:nvSpPr>
          <p:spPr>
            <a:xfrm>
              <a:off x="3098800" y="5085647"/>
              <a:ext cx="111760" cy="114300"/>
            </a:xfrm>
            <a:custGeom>
              <a:avLst/>
              <a:gdLst/>
              <a:ahLst/>
              <a:cxnLst/>
              <a:rect l="l" t="t" r="r" b="b"/>
              <a:pathLst>
                <a:path w="111760" h="114300">
                  <a:moveTo>
                    <a:pt x="25433" y="0"/>
                  </a:moveTo>
                  <a:lnTo>
                    <a:pt x="0" y="108652"/>
                  </a:lnTo>
                  <a:lnTo>
                    <a:pt x="111456" y="114075"/>
                  </a:lnTo>
                  <a:lnTo>
                    <a:pt x="25433" y="0"/>
                  </a:lnTo>
                  <a:close/>
                </a:path>
              </a:pathLst>
            </a:custGeom>
            <a:solidFill>
              <a:srgbClr val="000000"/>
            </a:solidFill>
          </p:spPr>
          <p:txBody>
            <a:bodyPr wrap="square" lIns="0" tIns="0" rIns="0" bIns="0" rtlCol="0"/>
            <a:lstStyle/>
            <a:p>
              <a:endParaRPr/>
            </a:p>
          </p:txBody>
        </p:sp>
        <p:sp>
          <p:nvSpPr>
            <p:cNvPr id="75" name="object 67">
              <a:extLst>
                <a:ext uri="{FF2B5EF4-FFF2-40B4-BE49-F238E27FC236}">
                  <a16:creationId xmlns:a16="http://schemas.microsoft.com/office/drawing/2014/main" id="{9F4AA42B-A1F0-9D6F-FF10-9854E35647A2}"/>
                </a:ext>
              </a:extLst>
            </p:cNvPr>
            <p:cNvSpPr/>
            <p:nvPr/>
          </p:nvSpPr>
          <p:spPr>
            <a:xfrm>
              <a:off x="1769511" y="5108218"/>
              <a:ext cx="897890" cy="149860"/>
            </a:xfrm>
            <a:custGeom>
              <a:avLst/>
              <a:gdLst/>
              <a:ahLst/>
              <a:cxnLst/>
              <a:rect l="l" t="t" r="r" b="b"/>
              <a:pathLst>
                <a:path w="897889" h="149860">
                  <a:moveTo>
                    <a:pt x="897487" y="149581"/>
                  </a:moveTo>
                  <a:lnTo>
                    <a:pt x="0" y="0"/>
                  </a:lnTo>
                </a:path>
              </a:pathLst>
            </a:custGeom>
            <a:ln w="28574">
              <a:solidFill>
                <a:srgbClr val="000000"/>
              </a:solidFill>
            </a:ln>
          </p:spPr>
          <p:txBody>
            <a:bodyPr wrap="square" lIns="0" tIns="0" rIns="0" bIns="0" rtlCol="0"/>
            <a:lstStyle/>
            <a:p>
              <a:endParaRPr/>
            </a:p>
          </p:txBody>
        </p:sp>
        <p:sp>
          <p:nvSpPr>
            <p:cNvPr id="76" name="object 68">
              <a:extLst>
                <a:ext uri="{FF2B5EF4-FFF2-40B4-BE49-F238E27FC236}">
                  <a16:creationId xmlns:a16="http://schemas.microsoft.com/office/drawing/2014/main" id="{7A3AD34C-5638-C69E-DFAB-606249336714}"/>
                </a:ext>
              </a:extLst>
            </p:cNvPr>
            <p:cNvSpPr/>
            <p:nvPr/>
          </p:nvSpPr>
          <p:spPr>
            <a:xfrm>
              <a:off x="1752600" y="5049027"/>
              <a:ext cx="96520" cy="140970"/>
            </a:xfrm>
            <a:custGeom>
              <a:avLst/>
              <a:gdLst/>
              <a:ahLst/>
              <a:cxnLst/>
              <a:rect l="l" t="t" r="r" b="b"/>
              <a:pathLst>
                <a:path w="96519" h="140970">
                  <a:moveTo>
                    <a:pt x="96302" y="0"/>
                  </a:moveTo>
                  <a:lnTo>
                    <a:pt x="0" y="56372"/>
                  </a:lnTo>
                  <a:lnTo>
                    <a:pt x="72814" y="140931"/>
                  </a:lnTo>
                  <a:lnTo>
                    <a:pt x="96302" y="0"/>
                  </a:lnTo>
                  <a:close/>
                </a:path>
              </a:pathLst>
            </a:custGeom>
            <a:solidFill>
              <a:srgbClr val="000000"/>
            </a:solidFill>
          </p:spPr>
          <p:txBody>
            <a:bodyPr wrap="square" lIns="0" tIns="0" rIns="0" bIns="0" rtlCol="0"/>
            <a:lstStyle/>
            <a:p>
              <a:endParaRPr/>
            </a:p>
          </p:txBody>
        </p:sp>
        <p:sp>
          <p:nvSpPr>
            <p:cNvPr id="77" name="object 69">
              <a:extLst>
                <a:ext uri="{FF2B5EF4-FFF2-40B4-BE49-F238E27FC236}">
                  <a16:creationId xmlns:a16="http://schemas.microsoft.com/office/drawing/2014/main" id="{110D9F68-0570-CEDD-22FB-7EBEAD961EB9}"/>
                </a:ext>
              </a:extLst>
            </p:cNvPr>
            <p:cNvSpPr/>
            <p:nvPr/>
          </p:nvSpPr>
          <p:spPr>
            <a:xfrm>
              <a:off x="3200400" y="5334000"/>
              <a:ext cx="2362200" cy="0"/>
            </a:xfrm>
            <a:custGeom>
              <a:avLst/>
              <a:gdLst/>
              <a:ahLst/>
              <a:cxnLst/>
              <a:rect l="l" t="t" r="r" b="b"/>
              <a:pathLst>
                <a:path w="2362200">
                  <a:moveTo>
                    <a:pt x="2362199" y="0"/>
                  </a:moveTo>
                  <a:lnTo>
                    <a:pt x="0" y="0"/>
                  </a:lnTo>
                </a:path>
              </a:pathLst>
            </a:custGeom>
            <a:ln w="19050">
              <a:solidFill>
                <a:srgbClr val="000000"/>
              </a:solidFill>
              <a:prstDash val="dash"/>
            </a:ln>
          </p:spPr>
          <p:txBody>
            <a:bodyPr wrap="square" lIns="0" tIns="0" rIns="0" bIns="0" rtlCol="0"/>
            <a:lstStyle/>
            <a:p>
              <a:endParaRPr/>
            </a:p>
          </p:txBody>
        </p:sp>
      </p:grpSp>
      <p:sp>
        <p:nvSpPr>
          <p:cNvPr id="82" name="TextBox 81">
            <a:extLst>
              <a:ext uri="{FF2B5EF4-FFF2-40B4-BE49-F238E27FC236}">
                <a16:creationId xmlns:a16="http://schemas.microsoft.com/office/drawing/2014/main" id="{9D9072AD-C97B-7B25-D7DA-EC254008B798}"/>
              </a:ext>
            </a:extLst>
          </p:cNvPr>
          <p:cNvSpPr txBox="1"/>
          <p:nvPr/>
        </p:nvSpPr>
        <p:spPr>
          <a:xfrm>
            <a:off x="1202186" y="6197141"/>
            <a:ext cx="6494014" cy="1200329"/>
          </a:xfrm>
          <a:prstGeom prst="rect">
            <a:avLst/>
          </a:prstGeom>
          <a:noFill/>
        </p:spPr>
        <p:txBody>
          <a:bodyPr wrap="square" rtlCol="0">
            <a:spAutoFit/>
          </a:bodyPr>
          <a:lstStyle/>
          <a:p>
            <a:pPr algn="l" rtl="0"/>
            <a:r>
              <a:rPr lang="uk" sz="2400" b="1" i="1" u="none" baseline="0" dirty="0"/>
              <a:t>Відхилення на шляху допустимі, але пакет все одно повинен пройти через кожен маршрутизатор у списку в заданому порядку</a:t>
            </a:r>
          </a:p>
        </p:txBody>
      </p:sp>
      <p:cxnSp>
        <p:nvCxnSpPr>
          <p:cNvPr id="84" name="Straight Connector 83">
            <a:extLst>
              <a:ext uri="{FF2B5EF4-FFF2-40B4-BE49-F238E27FC236}">
                <a16:creationId xmlns:a16="http://schemas.microsoft.com/office/drawing/2014/main" id="{410C1039-2833-D83B-F201-8477DD041963}"/>
              </a:ext>
            </a:extLst>
          </p:cNvPr>
          <p:cNvCxnSpPr>
            <a:cxnSpLocks/>
          </p:cNvCxnSpPr>
          <p:nvPr/>
        </p:nvCxnSpPr>
        <p:spPr>
          <a:xfrm>
            <a:off x="691515" y="4419600"/>
            <a:ext cx="8681085" cy="0"/>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89611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A27D31-5391-0E42-CF76-7870436A57C2}"/>
              </a:ext>
            </a:extLst>
          </p:cNvPr>
          <p:cNvSpPr>
            <a:spLocks noGrp="1"/>
          </p:cNvSpPr>
          <p:nvPr>
            <p:ph type="title"/>
          </p:nvPr>
        </p:nvSpPr>
        <p:spPr/>
        <p:txBody>
          <a:bodyPr/>
          <a:lstStyle/>
          <a:p>
            <a:pPr rtl="0"/>
            <a:r>
              <a:rPr lang="uk" b="1" i="0" u="sng" baseline="0"/>
              <a:t>Поля заголовка TCP</a:t>
            </a:r>
          </a:p>
        </p:txBody>
      </p:sp>
      <p:sp>
        <p:nvSpPr>
          <p:cNvPr id="3" name="Slide Number Placeholder 2">
            <a:extLst>
              <a:ext uri="{FF2B5EF4-FFF2-40B4-BE49-F238E27FC236}">
                <a16:creationId xmlns:a16="http://schemas.microsoft.com/office/drawing/2014/main" id="{1E891E18-0FA8-7A8D-B94D-085C4CAA9084}"/>
              </a:ext>
            </a:extLst>
          </p:cNvPr>
          <p:cNvSpPr>
            <a:spLocks noGrp="1"/>
          </p:cNvSpPr>
          <p:nvPr>
            <p:ph type="sldNum" sz="quarter" idx="12"/>
          </p:nvPr>
        </p:nvSpPr>
        <p:spPr/>
        <p:txBody>
          <a:bodyPr/>
          <a:lstStyle/>
          <a:p>
            <a:pPr marL="38100" algn="r" rtl="0">
              <a:lnSpc>
                <a:spcPts val="1630"/>
              </a:lnSpc>
            </a:pPr>
            <a:fld id="{81D60167-4931-47E6-BA6A-407CBD079E47}" type="slidenum">
              <a:rPr/>
              <a:t>13</a:t>
            </a:fld>
            <a:endParaRPr lang="uk" dirty="0"/>
          </a:p>
        </p:txBody>
      </p:sp>
      <p:graphicFrame>
        <p:nvGraphicFramePr>
          <p:cNvPr id="5" name="object 6">
            <a:extLst>
              <a:ext uri="{FF2B5EF4-FFF2-40B4-BE49-F238E27FC236}">
                <a16:creationId xmlns:a16="http://schemas.microsoft.com/office/drawing/2014/main" id="{8C63291E-CBED-9E1A-A242-2DE903E66079}"/>
              </a:ext>
            </a:extLst>
          </p:cNvPr>
          <p:cNvGraphicFramePr>
            <a:graphicFrameLocks noGrp="1"/>
          </p:cNvGraphicFramePr>
          <p:nvPr>
            <p:extLst>
              <p:ext uri="{D42A27DB-BD31-4B8C-83A1-F6EECF244321}">
                <p14:modId xmlns:p14="http://schemas.microsoft.com/office/powerpoint/2010/main" val="715747320"/>
              </p:ext>
            </p:extLst>
          </p:nvPr>
        </p:nvGraphicFramePr>
        <p:xfrm>
          <a:off x="762000" y="2438400"/>
          <a:ext cx="8534400" cy="3248021"/>
        </p:xfrm>
        <a:graphic>
          <a:graphicData uri="http://schemas.openxmlformats.org/drawingml/2006/table">
            <a:tbl>
              <a:tblPr firstRow="1" bandRow="1">
                <a:tableStyleId>{2D5ABB26-0587-4C30-8999-92F81FD0307C}</a:tableStyleId>
              </a:tblPr>
              <a:tblGrid>
                <a:gridCol w="1066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4267200">
                  <a:extLst>
                    <a:ext uri="{9D8B030D-6E8A-4147-A177-3AD203B41FA5}">
                      <a16:colId xmlns:a16="http://schemas.microsoft.com/office/drawing/2014/main" val="20003"/>
                    </a:ext>
                  </a:extLst>
                </a:gridCol>
              </a:tblGrid>
              <a:tr h="366711">
                <a:tc gridSpan="3">
                  <a:txBody>
                    <a:bodyPr/>
                    <a:lstStyle/>
                    <a:p>
                      <a:pPr marL="1176020" algn="l" rtl="0">
                        <a:lnSpc>
                          <a:spcPct val="100000"/>
                        </a:lnSpc>
                        <a:spcBef>
                          <a:spcPts val="359"/>
                        </a:spcBef>
                      </a:pPr>
                      <a:r>
                        <a:rPr lang="uk" sz="1600" b="1" i="0" u="none" spc="-5" baseline="0">
                          <a:latin typeface="Arial"/>
                          <a:ea typeface="Arial"/>
                          <a:cs typeface="Arial"/>
                        </a:rPr>
                        <a:t>номер порту джерела</a:t>
                      </a:r>
                      <a:endParaRPr sz="1600">
                        <a:latin typeface="Arial"/>
                        <a:cs typeface="Arial"/>
                      </a:endParaRPr>
                    </a:p>
                  </a:txBody>
                  <a:tcPr marL="0" marR="0" marT="45719" marB="0">
                    <a:lnL w="28575">
                      <a:solidFill>
                        <a:srgbClr val="000000"/>
                      </a:solidFill>
                      <a:prstDash val="solid"/>
                    </a:lnL>
                    <a:lnR w="38100">
                      <a:solidFill>
                        <a:srgbClr val="000000"/>
                      </a:solidFill>
                      <a:prstDash val="solid"/>
                    </a:lnR>
                    <a:lnT w="28575">
                      <a:solidFill>
                        <a:srgbClr val="000000"/>
                      </a:solidFill>
                      <a:prstDash val="solid"/>
                    </a:lnT>
                    <a:lnB w="38100">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marL="4445" algn="ctr" rtl="0">
                        <a:lnSpc>
                          <a:spcPct val="100000"/>
                        </a:lnSpc>
                        <a:spcBef>
                          <a:spcPts val="359"/>
                        </a:spcBef>
                      </a:pPr>
                      <a:r>
                        <a:rPr lang="uk" sz="1600" b="1" i="0" u="none" spc="-5" baseline="0">
                          <a:latin typeface="Arial"/>
                          <a:ea typeface="Arial"/>
                          <a:cs typeface="Arial"/>
                        </a:rPr>
                        <a:t>номер порту</a:t>
                      </a:r>
                      <a:r>
                        <a:rPr lang="uk" sz="1600" b="1" i="0" u="none" spc="-10" baseline="0">
                          <a:latin typeface="Arial"/>
                          <a:ea typeface="Arial"/>
                          <a:cs typeface="Arial"/>
                        </a:rPr>
                        <a:t> </a:t>
                      </a:r>
                      <a:r>
                        <a:rPr lang="uk" sz="1600" b="1" i="0" u="none" spc="-5" baseline="0">
                          <a:latin typeface="Arial"/>
                          <a:ea typeface="Arial"/>
                          <a:cs typeface="Arial"/>
                        </a:rPr>
                        <a:t>призначення</a:t>
                      </a:r>
                      <a:endParaRPr sz="1600">
                        <a:latin typeface="Arial"/>
                        <a:cs typeface="Arial"/>
                      </a:endParaRPr>
                    </a:p>
                  </a:txBody>
                  <a:tcPr marL="0" marR="0" marT="45719" marB="0">
                    <a:lnL w="38100">
                      <a:solidFill>
                        <a:srgbClr val="000000"/>
                      </a:solidFill>
                      <a:prstDash val="solid"/>
                    </a:lnL>
                    <a:lnR w="28575">
                      <a:solidFill>
                        <a:srgbClr val="000000"/>
                      </a:solidFill>
                      <a:prstDash val="solid"/>
                    </a:lnR>
                    <a:lnT w="28575">
                      <a:solidFill>
                        <a:srgbClr val="000000"/>
                      </a:solidFill>
                      <a:prstDash val="solid"/>
                    </a:lnT>
                    <a:lnB w="38100">
                      <a:solidFill>
                        <a:srgbClr val="000000"/>
                      </a:solidFill>
                      <a:prstDash val="solid"/>
                    </a:lnB>
                  </a:tcPr>
                </a:tc>
                <a:extLst>
                  <a:ext uri="{0D108BD9-81ED-4DB2-BD59-A6C34878D82A}">
                    <a16:rowId xmlns:a16="http://schemas.microsoft.com/office/drawing/2014/main" val="10000"/>
                  </a:ext>
                </a:extLst>
              </a:tr>
              <a:tr h="361950">
                <a:tc gridSpan="4">
                  <a:txBody>
                    <a:bodyPr/>
                    <a:lstStyle/>
                    <a:p>
                      <a:pPr marL="5080" algn="ctr" rtl="0">
                        <a:lnSpc>
                          <a:spcPct val="100000"/>
                        </a:lnSpc>
                        <a:spcBef>
                          <a:spcPts val="370"/>
                        </a:spcBef>
                      </a:pPr>
                      <a:r>
                        <a:rPr lang="uk" sz="1600" b="1" i="0" u="none" spc="-5" baseline="0">
                          <a:latin typeface="Arial"/>
                          <a:ea typeface="Arial"/>
                          <a:cs typeface="Arial"/>
                        </a:rPr>
                        <a:t>порядковий </a:t>
                      </a:r>
                      <a:r>
                        <a:rPr lang="uk" sz="1600" b="1" i="0" u="none" baseline="0">
                          <a:latin typeface="Arial"/>
                          <a:ea typeface="Arial"/>
                          <a:cs typeface="Arial"/>
                        </a:rPr>
                        <a:t>номер</a:t>
                      </a:r>
                      <a:endParaRPr sz="1600">
                        <a:latin typeface="Arial"/>
                        <a:cs typeface="Arial"/>
                      </a:endParaRPr>
                    </a:p>
                  </a:txBody>
                  <a:tcPr marL="0" marR="0" marT="46990" marB="0">
                    <a:lnL w="28575">
                      <a:solidFill>
                        <a:srgbClr val="000000"/>
                      </a:solidFill>
                      <a:prstDash val="solid"/>
                    </a:lnL>
                    <a:lnR w="28575">
                      <a:solidFill>
                        <a:srgbClr val="000000"/>
                      </a:solidFill>
                      <a:prstDash val="solid"/>
                    </a:lnR>
                    <a:lnT w="38100">
                      <a:solidFill>
                        <a:srgbClr val="000000"/>
                      </a:solidFill>
                      <a:prstDash val="solid"/>
                    </a:lnT>
                    <a:lnB w="381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360363">
                <a:tc gridSpan="4">
                  <a:txBody>
                    <a:bodyPr/>
                    <a:lstStyle/>
                    <a:p>
                      <a:pPr marL="4445" algn="ctr" rtl="0">
                        <a:lnSpc>
                          <a:spcPct val="100000"/>
                        </a:lnSpc>
                        <a:spcBef>
                          <a:spcPts val="320"/>
                        </a:spcBef>
                      </a:pPr>
                      <a:r>
                        <a:rPr lang="uk" sz="1600" b="1" i="0" u="none" spc="-5" baseline="0">
                          <a:latin typeface="Arial"/>
                          <a:ea typeface="Arial"/>
                          <a:cs typeface="Arial"/>
                        </a:rPr>
                        <a:t>номер</a:t>
                      </a:r>
                      <a:r>
                        <a:rPr lang="uk" sz="1600" b="1" i="0" u="none" spc="-10" baseline="0">
                          <a:latin typeface="Arial"/>
                          <a:ea typeface="Arial"/>
                          <a:cs typeface="Arial"/>
                        </a:rPr>
                        <a:t> </a:t>
                      </a:r>
                      <a:r>
                        <a:rPr lang="uk" sz="1600" b="1" i="0" u="none" spc="-5" baseline="0">
                          <a:latin typeface="Arial"/>
                          <a:ea typeface="Arial"/>
                          <a:cs typeface="Arial"/>
                        </a:rPr>
                        <a:t>підтвердження</a:t>
                      </a:r>
                      <a:endParaRPr sz="1600">
                        <a:latin typeface="Arial"/>
                        <a:cs typeface="Arial"/>
                      </a:endParaRPr>
                    </a:p>
                  </a:txBody>
                  <a:tcPr marL="0" marR="0" marT="40640" marB="0">
                    <a:lnL w="28575">
                      <a:solidFill>
                        <a:srgbClr val="000000"/>
                      </a:solidFill>
                      <a:prstDash val="solid"/>
                    </a:lnL>
                    <a:lnR w="28575">
                      <a:solidFill>
                        <a:srgbClr val="000000"/>
                      </a:solidFill>
                      <a:prstDash val="solid"/>
                    </a:lnR>
                    <a:lnT w="38100">
                      <a:solidFill>
                        <a:srgbClr val="000000"/>
                      </a:solidFill>
                      <a:prstDash val="solid"/>
                    </a:lnT>
                    <a:lnB w="381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369886">
                <a:tc>
                  <a:txBody>
                    <a:bodyPr/>
                    <a:lstStyle/>
                    <a:p>
                      <a:pPr marL="196850" algn="l" rtl="0">
                        <a:lnSpc>
                          <a:spcPct val="100000"/>
                        </a:lnSpc>
                        <a:spcBef>
                          <a:spcPts val="384"/>
                        </a:spcBef>
                      </a:pPr>
                      <a:r>
                        <a:rPr lang="uk" sz="1600" b="1" i="0" u="none" baseline="0">
                          <a:latin typeface="Arial"/>
                          <a:ea typeface="Arial"/>
                          <a:cs typeface="Arial"/>
                        </a:rPr>
                        <a:t>довж.</a:t>
                      </a:r>
                      <a:r>
                        <a:rPr lang="uk" sz="1600" b="1" i="0" u="none" spc="-25" baseline="0">
                          <a:latin typeface="Arial"/>
                          <a:ea typeface="Arial"/>
                          <a:cs typeface="Arial"/>
                        </a:rPr>
                        <a:t> </a:t>
                      </a:r>
                      <a:r>
                        <a:rPr lang="uk" sz="1600" b="1" i="0" u="none" baseline="0">
                          <a:latin typeface="Arial"/>
                          <a:ea typeface="Arial"/>
                          <a:cs typeface="Arial"/>
                        </a:rPr>
                        <a:t>загол.</a:t>
                      </a:r>
                      <a:endParaRPr sz="1600">
                        <a:latin typeface="Arial"/>
                        <a:cs typeface="Arial"/>
                      </a:endParaRPr>
                    </a:p>
                  </a:txBody>
                  <a:tcPr marL="0" marR="0" marT="48894" marB="0">
                    <a:lnL w="28575">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tcPr>
                </a:tc>
                <a:tc>
                  <a:txBody>
                    <a:bodyPr/>
                    <a:lstStyle/>
                    <a:p>
                      <a:pPr marL="378460" algn="l" rtl="0">
                        <a:lnSpc>
                          <a:spcPct val="100000"/>
                        </a:lnSpc>
                        <a:spcBef>
                          <a:spcPts val="384"/>
                        </a:spcBef>
                      </a:pPr>
                      <a:r>
                        <a:rPr lang="uk" sz="1600" b="1" i="0" u="none" spc="-5" baseline="0">
                          <a:latin typeface="Arial"/>
                          <a:ea typeface="Arial"/>
                          <a:cs typeface="Arial"/>
                        </a:rPr>
                        <a:t>зарезервовано</a:t>
                      </a:r>
                      <a:endParaRPr sz="1600">
                        <a:latin typeface="Arial"/>
                        <a:cs typeface="Arial"/>
                      </a:endParaRPr>
                    </a:p>
                  </a:txBody>
                  <a:tcPr marL="0" marR="0" marT="48894"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tcPr>
                </a:tc>
                <a:tc>
                  <a:txBody>
                    <a:bodyPr/>
                    <a:lstStyle/>
                    <a:p>
                      <a:pPr marL="91440" algn="l" rtl="0">
                        <a:lnSpc>
                          <a:spcPct val="100000"/>
                        </a:lnSpc>
                        <a:spcBef>
                          <a:spcPts val="384"/>
                        </a:spcBef>
                      </a:pPr>
                      <a:r>
                        <a:rPr lang="uk" sz="1600" b="1" i="0" u="none" baseline="0">
                          <a:latin typeface="Arial"/>
                          <a:ea typeface="Arial"/>
                          <a:cs typeface="Arial"/>
                        </a:rPr>
                        <a:t>U  A  P  R  S  F</a:t>
                      </a:r>
                      <a:endParaRPr sz="1600" dirty="0">
                        <a:latin typeface="Arial"/>
                        <a:cs typeface="Arial"/>
                      </a:endParaRPr>
                    </a:p>
                  </a:txBody>
                  <a:tcPr marL="0" marR="0" marT="48894"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tcPr>
                </a:tc>
                <a:tc>
                  <a:txBody>
                    <a:bodyPr/>
                    <a:lstStyle/>
                    <a:p>
                      <a:pPr marL="4445" algn="ctr" rtl="0">
                        <a:lnSpc>
                          <a:spcPct val="100000"/>
                        </a:lnSpc>
                        <a:spcBef>
                          <a:spcPts val="384"/>
                        </a:spcBef>
                      </a:pPr>
                      <a:r>
                        <a:rPr lang="uk" sz="1600" b="1" i="0" u="none" spc="-5" baseline="0">
                          <a:latin typeface="Arial"/>
                          <a:ea typeface="Arial"/>
                          <a:cs typeface="Arial"/>
                        </a:rPr>
                        <a:t>розмір</a:t>
                      </a:r>
                      <a:r>
                        <a:rPr lang="uk" sz="1600" b="1" i="0" u="none" spc="-10" baseline="0">
                          <a:latin typeface="Arial"/>
                          <a:ea typeface="Arial"/>
                          <a:cs typeface="Arial"/>
                        </a:rPr>
                        <a:t> </a:t>
                      </a:r>
                      <a:r>
                        <a:rPr lang="uk" sz="1600" b="1" i="0" u="none" spc="-5" baseline="0">
                          <a:latin typeface="Arial"/>
                          <a:ea typeface="Arial"/>
                          <a:cs typeface="Arial"/>
                        </a:rPr>
                        <a:t>вікна</a:t>
                      </a:r>
                      <a:endParaRPr sz="1600">
                        <a:latin typeface="Arial"/>
                        <a:cs typeface="Arial"/>
                      </a:endParaRPr>
                    </a:p>
                  </a:txBody>
                  <a:tcPr marL="0" marR="0" marT="48894" marB="0">
                    <a:lnL w="38100">
                      <a:solidFill>
                        <a:srgbClr val="000000"/>
                      </a:solidFill>
                      <a:prstDash val="solid"/>
                    </a:lnL>
                    <a:lnR w="28575">
                      <a:solidFill>
                        <a:srgbClr val="000000"/>
                      </a:solidFill>
                      <a:prstDash val="solid"/>
                    </a:lnR>
                    <a:lnT w="38100">
                      <a:solidFill>
                        <a:srgbClr val="000000"/>
                      </a:solidFill>
                      <a:prstDash val="solid"/>
                    </a:lnT>
                    <a:lnB w="38100">
                      <a:solidFill>
                        <a:srgbClr val="000000"/>
                      </a:solidFill>
                      <a:prstDash val="solid"/>
                    </a:lnB>
                  </a:tcPr>
                </a:tc>
                <a:extLst>
                  <a:ext uri="{0D108BD9-81ED-4DB2-BD59-A6C34878D82A}">
                    <a16:rowId xmlns:a16="http://schemas.microsoft.com/office/drawing/2014/main" val="10003"/>
                  </a:ext>
                </a:extLst>
              </a:tr>
              <a:tr h="366712">
                <a:tc gridSpan="3">
                  <a:txBody>
                    <a:bodyPr/>
                    <a:lstStyle/>
                    <a:p>
                      <a:pPr marL="4445" algn="ctr" rtl="0">
                        <a:lnSpc>
                          <a:spcPct val="100000"/>
                        </a:lnSpc>
                        <a:spcBef>
                          <a:spcPts val="370"/>
                        </a:spcBef>
                      </a:pPr>
                      <a:r>
                        <a:rPr lang="uk" sz="1600" b="1" i="0" u="none" spc="-5" baseline="0">
                          <a:latin typeface="Arial"/>
                          <a:ea typeface="Arial"/>
                          <a:cs typeface="Arial"/>
                        </a:rPr>
                        <a:t>контрольна сума</a:t>
                      </a:r>
                      <a:endParaRPr sz="1600">
                        <a:latin typeface="Arial"/>
                        <a:cs typeface="Arial"/>
                      </a:endParaRPr>
                    </a:p>
                  </a:txBody>
                  <a:tcPr marL="0" marR="0" marT="46990" marB="0">
                    <a:lnL w="28575">
                      <a:solidFill>
                        <a:srgbClr val="000000"/>
                      </a:solidFill>
                      <a:prstDash val="solid"/>
                    </a:lnL>
                    <a:lnR w="38100">
                      <a:solidFill>
                        <a:srgbClr val="000000"/>
                      </a:solidFill>
                      <a:prstDash val="solid"/>
                    </a:lnR>
                    <a:lnT w="38100">
                      <a:solidFill>
                        <a:srgbClr val="000000"/>
                      </a:solidFill>
                      <a:prstDash val="solid"/>
                    </a:lnT>
                    <a:lnB w="28575">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marL="4445" algn="ctr" rtl="0">
                        <a:lnSpc>
                          <a:spcPct val="100000"/>
                        </a:lnSpc>
                        <a:spcBef>
                          <a:spcPts val="370"/>
                        </a:spcBef>
                      </a:pPr>
                      <a:r>
                        <a:rPr lang="uk" sz="1600" b="1" i="0" u="none" spc="-5" baseline="0">
                          <a:latin typeface="Arial"/>
                          <a:ea typeface="Arial"/>
                          <a:cs typeface="Arial"/>
                        </a:rPr>
                        <a:t>вказівник</a:t>
                      </a:r>
                      <a:r>
                        <a:rPr lang="uk" sz="1600" b="1" i="0" u="none" spc="-10" baseline="0">
                          <a:latin typeface="Arial"/>
                          <a:ea typeface="Arial"/>
                          <a:cs typeface="Arial"/>
                        </a:rPr>
                        <a:t> </a:t>
                      </a:r>
                      <a:r>
                        <a:rPr lang="uk" sz="1600" b="1" i="0" u="none" spc="-5" baseline="0">
                          <a:latin typeface="Arial"/>
                          <a:ea typeface="Arial"/>
                          <a:cs typeface="Arial"/>
                        </a:rPr>
                        <a:t>важливості</a:t>
                      </a:r>
                      <a:endParaRPr sz="1600">
                        <a:latin typeface="Arial"/>
                        <a:cs typeface="Arial"/>
                      </a:endParaRPr>
                    </a:p>
                  </a:txBody>
                  <a:tcPr marL="0" marR="0" marT="46990" marB="0">
                    <a:lnL w="38100">
                      <a:solidFill>
                        <a:srgbClr val="000000"/>
                      </a:solidFill>
                      <a:prstDash val="solid"/>
                    </a:lnL>
                    <a:lnR w="28575">
                      <a:solidFill>
                        <a:srgbClr val="000000"/>
                      </a:solidFill>
                      <a:prstDash val="solid"/>
                    </a:lnR>
                    <a:lnT w="38100">
                      <a:solidFill>
                        <a:srgbClr val="000000"/>
                      </a:solidFill>
                      <a:prstDash val="solid"/>
                    </a:lnT>
                    <a:lnB w="28575">
                      <a:solidFill>
                        <a:srgbClr val="000000"/>
                      </a:solidFill>
                      <a:prstDash val="solid"/>
                    </a:lnB>
                  </a:tcPr>
                </a:tc>
                <a:extLst>
                  <a:ext uri="{0D108BD9-81ED-4DB2-BD59-A6C34878D82A}">
                    <a16:rowId xmlns:a16="http://schemas.microsoft.com/office/drawing/2014/main" val="10004"/>
                  </a:ext>
                </a:extLst>
              </a:tr>
              <a:tr h="355599">
                <a:tc gridSpan="4">
                  <a:txBody>
                    <a:bodyPr/>
                    <a:lstStyle/>
                    <a:p>
                      <a:pPr marL="4445" algn="ctr" rtl="0">
                        <a:lnSpc>
                          <a:spcPct val="100000"/>
                        </a:lnSpc>
                        <a:spcBef>
                          <a:spcPts val="384"/>
                        </a:spcBef>
                      </a:pPr>
                      <a:r>
                        <a:rPr lang="uk" sz="1600" b="1" i="0" u="none" spc="-5" baseline="0">
                          <a:latin typeface="Arial"/>
                          <a:ea typeface="Arial"/>
                          <a:cs typeface="Arial"/>
                        </a:rPr>
                        <a:t>параметри (якщо використовуються)</a:t>
                      </a:r>
                      <a:endParaRPr sz="1600">
                        <a:latin typeface="Arial"/>
                        <a:cs typeface="Arial"/>
                      </a:endParaRPr>
                    </a:p>
                  </a:txBody>
                  <a:tcPr marL="0" marR="0" marT="48894" marB="0">
                    <a:lnL w="12700">
                      <a:solidFill>
                        <a:srgbClr val="000000"/>
                      </a:solidFill>
                      <a:prstDash val="solid"/>
                    </a:lnL>
                    <a:lnR w="12700">
                      <a:solidFill>
                        <a:srgbClr val="000000"/>
                      </a:solidFill>
                      <a:prstDash val="solid"/>
                    </a:lnR>
                    <a:lnT w="28575">
                      <a:solidFill>
                        <a:srgbClr val="000000"/>
                      </a:solidFill>
                      <a:prstDash val="solid"/>
                    </a:lnT>
                    <a:lnB w="28575">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900112">
                <a:tc gridSpan="4">
                  <a:txBody>
                    <a:bodyPr/>
                    <a:lstStyle/>
                    <a:p>
                      <a:pPr marL="4445" algn="ctr" rtl="0">
                        <a:lnSpc>
                          <a:spcPct val="100000"/>
                        </a:lnSpc>
                        <a:spcBef>
                          <a:spcPts val="385"/>
                        </a:spcBef>
                      </a:pPr>
                      <a:r>
                        <a:rPr lang="uk" sz="1600" b="1" i="0" u="none" spc="-5" baseline="0">
                          <a:latin typeface="Arial"/>
                          <a:ea typeface="Arial"/>
                          <a:cs typeface="Arial"/>
                        </a:rPr>
                        <a:t>дані (якщо є)</a:t>
                      </a:r>
                      <a:endParaRPr sz="1600" dirty="0">
                        <a:latin typeface="Arial"/>
                        <a:cs typeface="Arial"/>
                      </a:endParaRPr>
                    </a:p>
                    <a:p>
                      <a:pPr marL="5080" algn="ctr" rtl="0">
                        <a:lnSpc>
                          <a:spcPct val="100000"/>
                        </a:lnSpc>
                        <a:spcBef>
                          <a:spcPts val="1420"/>
                        </a:spcBef>
                        <a:tabLst>
                          <a:tab pos="259079" algn="l"/>
                          <a:tab pos="513080" algn="l"/>
                        </a:tabLst>
                      </a:pPr>
                      <a:r>
                        <a:rPr lang="uk" sz="2400" b="1" i="0" u="none" baseline="0">
                          <a:latin typeface="Arial"/>
                          <a:ea typeface="Arial"/>
                          <a:cs typeface="Arial"/>
                        </a:rPr>
                        <a:t>.</a:t>
                      </a:r>
                      <a:r>
                        <a:rPr lang="uk" sz="2400" b="0" i="0" u="none" baseline="0">
                          <a:latin typeface="Arial"/>
                          <a:ea typeface="Arial"/>
                          <a:cs typeface="Arial"/>
                        </a:rPr>
                        <a:t>	</a:t>
                      </a:r>
                      <a:r>
                        <a:rPr lang="uk" sz="2400" b="1" i="0" u="none" baseline="0">
                          <a:latin typeface="Arial"/>
                          <a:ea typeface="Arial"/>
                          <a:cs typeface="Arial"/>
                        </a:rPr>
                        <a:t>.</a:t>
                      </a:r>
                      <a:r>
                        <a:rPr lang="uk" sz="2400" b="0" i="0" u="none" baseline="0">
                          <a:latin typeface="Arial"/>
                          <a:ea typeface="Arial"/>
                          <a:cs typeface="Arial"/>
                        </a:rPr>
                        <a:t>	</a:t>
                      </a:r>
                      <a:r>
                        <a:rPr lang="uk" sz="2400" b="1" i="0" u="none" baseline="0">
                          <a:latin typeface="Arial"/>
                          <a:ea typeface="Arial"/>
                          <a:cs typeface="Arial"/>
                        </a:rPr>
                        <a:t>.</a:t>
                      </a:r>
                      <a:endParaRPr sz="2400" dirty="0">
                        <a:latin typeface="Arial"/>
                        <a:cs typeface="Arial"/>
                      </a:endParaRPr>
                    </a:p>
                  </a:txBody>
                  <a:tcPr marL="0" marR="0" marT="48895" marB="0">
                    <a:lnL w="12700">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6" name="object 7">
            <a:extLst>
              <a:ext uri="{FF2B5EF4-FFF2-40B4-BE49-F238E27FC236}">
                <a16:creationId xmlns:a16="http://schemas.microsoft.com/office/drawing/2014/main" id="{ED695790-572A-14A4-24A6-8D826F47A4A8}"/>
              </a:ext>
            </a:extLst>
          </p:cNvPr>
          <p:cNvSpPr txBox="1"/>
          <p:nvPr/>
        </p:nvSpPr>
        <p:spPr>
          <a:xfrm>
            <a:off x="1159827" y="5583872"/>
            <a:ext cx="7933690" cy="1459374"/>
          </a:xfrm>
          <a:prstGeom prst="rect">
            <a:avLst/>
          </a:prstGeom>
        </p:spPr>
        <p:txBody>
          <a:bodyPr vert="horz" wrap="square" lIns="0" tIns="73660" rIns="0" bIns="0" rtlCol="0">
            <a:spAutoFit/>
          </a:bodyPr>
          <a:lstStyle/>
          <a:p>
            <a:pPr marL="172085" indent="-160020" algn="l" rtl="0">
              <a:lnSpc>
                <a:spcPct val="100000"/>
              </a:lnSpc>
              <a:spcBef>
                <a:spcPts val="580"/>
              </a:spcBef>
              <a:buFont typeface="Arial"/>
              <a:buChar char="•"/>
              <a:tabLst>
                <a:tab pos="172720" algn="l"/>
              </a:tabLst>
            </a:pPr>
            <a:r>
              <a:rPr lang="uk" sz="2000" b="1" i="0" u="none" spc="-5" baseline="0">
                <a:latin typeface="Arial"/>
                <a:ea typeface="Arial"/>
                <a:cs typeface="Arial"/>
              </a:rPr>
              <a:t>Номери портів джерела </a:t>
            </a:r>
            <a:r>
              <a:rPr lang="uk" sz="2000" b="1" i="0" u="none" baseline="0">
                <a:latin typeface="Arial"/>
                <a:ea typeface="Arial"/>
                <a:cs typeface="Arial"/>
              </a:rPr>
              <a:t>і </a:t>
            </a:r>
            <a:r>
              <a:rPr lang="uk" sz="2000" b="1" i="0" u="none" spc="-5" baseline="0">
                <a:latin typeface="Arial"/>
                <a:ea typeface="Arial"/>
                <a:cs typeface="Arial"/>
              </a:rPr>
              <a:t>призначення:</a:t>
            </a:r>
            <a:r>
              <a:rPr lang="uk" sz="2000" b="1" i="0" u="none" spc="10" baseline="0">
                <a:latin typeface="Arial"/>
                <a:ea typeface="Arial"/>
                <a:cs typeface="Arial"/>
              </a:rPr>
              <a:t> </a:t>
            </a:r>
            <a:r>
              <a:rPr lang="uk" sz="2000" b="1" i="0" u="none" spc="-5" baseline="0">
                <a:latin typeface="Arial"/>
                <a:ea typeface="Arial"/>
                <a:cs typeface="Arial"/>
              </a:rPr>
              <a:t>говорять за себе.</a:t>
            </a:r>
            <a:endParaRPr lang="uk" sz="2000" b="1" spc="-5" dirty="0">
              <a:latin typeface="Arial"/>
              <a:cs typeface="Arial"/>
            </a:endParaRPr>
          </a:p>
          <a:p>
            <a:pPr marL="172085" indent="-160020" algn="l" rtl="0">
              <a:lnSpc>
                <a:spcPct val="100000"/>
              </a:lnSpc>
              <a:spcBef>
                <a:spcPts val="580"/>
              </a:spcBef>
              <a:buFont typeface="Arial"/>
              <a:buChar char="•"/>
              <a:tabLst>
                <a:tab pos="172720" algn="l"/>
              </a:tabLst>
            </a:pPr>
            <a:r>
              <a:rPr lang="uk" sz="2000" b="1" i="0" u="none" spc="-5" baseline="0">
                <a:latin typeface="Arial"/>
                <a:ea typeface="Arial"/>
                <a:cs typeface="Arial"/>
              </a:rPr>
              <a:t>Порядковий номер: число в першому </a:t>
            </a:r>
            <a:r>
              <a:rPr lang="uk" sz="2000" b="1" i="0" u="sng" spc="-5" baseline="0">
                <a:uFill>
                  <a:solidFill>
                    <a:srgbClr val="000000"/>
                  </a:solidFill>
                </a:uFill>
                <a:latin typeface="Arial"/>
                <a:ea typeface="Arial"/>
                <a:cs typeface="Arial"/>
              </a:rPr>
              <a:t>байті</a:t>
            </a:r>
            <a:r>
              <a:rPr lang="uk" sz="2000" b="1" i="0" u="none" spc="-5" baseline="0">
                <a:latin typeface="Arial"/>
                <a:ea typeface="Arial"/>
                <a:cs typeface="Arial"/>
              </a:rPr>
              <a:t> інкапсульованого корисного навантаження у межах</a:t>
            </a:r>
            <a:r>
              <a:rPr lang="uk" sz="2000" b="1" i="0" u="none" baseline="0">
                <a:latin typeface="Arial"/>
                <a:ea typeface="Arial"/>
                <a:cs typeface="Arial"/>
              </a:rPr>
              <a:t> </a:t>
            </a:r>
            <a:r>
              <a:rPr lang="uk" sz="2000" b="1" i="0" u="none" spc="-5" baseline="0">
                <a:latin typeface="Arial"/>
                <a:ea typeface="Arial"/>
                <a:cs typeface="Arial"/>
              </a:rPr>
              <a:t>усього потоку </a:t>
            </a:r>
            <a:r>
              <a:rPr lang="uk" sz="2000" b="1" i="0" u="none" baseline="0">
                <a:latin typeface="Arial"/>
                <a:ea typeface="Arial"/>
                <a:cs typeface="Arial"/>
              </a:rPr>
              <a:t>даних </a:t>
            </a:r>
            <a:r>
              <a:rPr lang="uk" sz="2000" b="1" i="0" u="none" spc="-5" baseline="0">
                <a:latin typeface="Arial"/>
                <a:ea typeface="Arial"/>
                <a:cs typeface="Arial"/>
              </a:rPr>
              <a:t>від</a:t>
            </a:r>
            <a:r>
              <a:rPr lang="uk" sz="2000" b="1" i="0" u="none" spc="30" baseline="0">
                <a:latin typeface="Arial"/>
                <a:ea typeface="Arial"/>
                <a:cs typeface="Arial"/>
              </a:rPr>
              <a:t> </a:t>
            </a:r>
            <a:r>
              <a:rPr lang="uk" sz="2000" b="1" i="0" u="none" spc="-5" baseline="0">
                <a:latin typeface="Arial"/>
                <a:ea typeface="Arial"/>
                <a:cs typeface="Arial"/>
              </a:rPr>
              <a:t>відправника.</a:t>
            </a:r>
            <a:endParaRPr lang="uk" sz="2000" dirty="0">
              <a:latin typeface="Arial"/>
              <a:cs typeface="Arial"/>
            </a:endParaRPr>
          </a:p>
          <a:p>
            <a:pPr marL="172085" indent="-160020" algn="l" rtl="0">
              <a:lnSpc>
                <a:spcPct val="100000"/>
              </a:lnSpc>
              <a:spcBef>
                <a:spcPts val="580"/>
              </a:spcBef>
              <a:buFont typeface="Arial"/>
              <a:buChar char="•"/>
              <a:tabLst>
                <a:tab pos="172720" algn="l"/>
              </a:tabLst>
            </a:pPr>
            <a:r>
              <a:rPr lang="uk" sz="2000" b="1" i="0" u="none" spc="-5" baseline="0">
                <a:latin typeface="Arial"/>
                <a:ea typeface="Arial"/>
                <a:cs typeface="Arial"/>
              </a:rPr>
              <a:t>Довжина заголовка: </a:t>
            </a:r>
            <a:r>
              <a:rPr lang="uk" sz="2000" b="1" i="0" u="none" baseline="0">
                <a:latin typeface="Arial"/>
                <a:ea typeface="Arial"/>
                <a:cs typeface="Arial"/>
              </a:rPr>
              <a:t>к-ість </a:t>
            </a:r>
            <a:r>
              <a:rPr lang="uk" sz="2000" b="1" i="0" u="none" spc="-5" baseline="0">
                <a:latin typeface="Arial"/>
                <a:ea typeface="Arial"/>
                <a:cs typeface="Arial"/>
              </a:rPr>
              <a:t>32-бітних слів у</a:t>
            </a:r>
            <a:r>
              <a:rPr lang="uk" sz="2000" b="1" i="0" u="none" spc="-25" baseline="0">
                <a:latin typeface="Arial"/>
                <a:ea typeface="Arial"/>
                <a:cs typeface="Arial"/>
              </a:rPr>
              <a:t> </a:t>
            </a:r>
            <a:r>
              <a:rPr lang="uk" sz="2000" b="1" i="0" u="none" spc="-5" baseline="0">
                <a:latin typeface="Arial"/>
                <a:ea typeface="Arial"/>
                <a:cs typeface="Arial"/>
              </a:rPr>
              <a:t>заголовку TCP.</a:t>
            </a:r>
            <a:endParaRPr sz="2000" dirty="0">
              <a:latin typeface="Arial"/>
              <a:cs typeface="Arial"/>
            </a:endParaRPr>
          </a:p>
        </p:txBody>
      </p:sp>
      <p:grpSp>
        <p:nvGrpSpPr>
          <p:cNvPr id="16" name="Group 15">
            <a:extLst>
              <a:ext uri="{FF2B5EF4-FFF2-40B4-BE49-F238E27FC236}">
                <a16:creationId xmlns:a16="http://schemas.microsoft.com/office/drawing/2014/main" id="{6814E616-5A62-3E35-F9B7-1810328AEA8B}"/>
              </a:ext>
            </a:extLst>
          </p:cNvPr>
          <p:cNvGrpSpPr/>
          <p:nvPr/>
        </p:nvGrpSpPr>
        <p:grpSpPr>
          <a:xfrm>
            <a:off x="762000" y="2057400"/>
            <a:ext cx="8680276" cy="391160"/>
            <a:chOff x="762000" y="2057400"/>
            <a:chExt cx="8680276" cy="391160"/>
          </a:xfrm>
        </p:grpSpPr>
        <p:sp>
          <p:nvSpPr>
            <p:cNvPr id="11" name="object 2">
              <a:extLst>
                <a:ext uri="{FF2B5EF4-FFF2-40B4-BE49-F238E27FC236}">
                  <a16:creationId xmlns:a16="http://schemas.microsoft.com/office/drawing/2014/main" id="{6E0FD1BA-3E57-E5DD-8649-37E603B008A9}"/>
                </a:ext>
              </a:extLst>
            </p:cNvPr>
            <p:cNvSpPr txBox="1"/>
            <p:nvPr/>
          </p:nvSpPr>
          <p:spPr>
            <a:xfrm>
              <a:off x="762000" y="2057400"/>
              <a:ext cx="194945"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a:latin typeface="Arial"/>
                  <a:ea typeface="Arial"/>
                  <a:cs typeface="Arial"/>
                </a:rPr>
                <a:t>0</a:t>
              </a:r>
              <a:endParaRPr sz="2400" dirty="0">
                <a:latin typeface="Arial"/>
                <a:cs typeface="Arial"/>
              </a:endParaRPr>
            </a:p>
          </p:txBody>
        </p:sp>
        <p:sp>
          <p:nvSpPr>
            <p:cNvPr id="12" name="object 2">
              <a:extLst>
                <a:ext uri="{FF2B5EF4-FFF2-40B4-BE49-F238E27FC236}">
                  <a16:creationId xmlns:a16="http://schemas.microsoft.com/office/drawing/2014/main" id="{CDD216FF-26C3-72CB-DAB0-9BB725CD315C}"/>
                </a:ext>
              </a:extLst>
            </p:cNvPr>
            <p:cNvSpPr txBox="1"/>
            <p:nvPr/>
          </p:nvSpPr>
          <p:spPr>
            <a:xfrm>
              <a:off x="1937000" y="2057400"/>
              <a:ext cx="194945"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a:latin typeface="Arial"/>
                  <a:ea typeface="Arial"/>
                  <a:cs typeface="Arial"/>
                </a:rPr>
                <a:t>4</a:t>
              </a:r>
              <a:endParaRPr sz="2400" dirty="0">
                <a:latin typeface="Arial"/>
                <a:cs typeface="Arial"/>
              </a:endParaRPr>
            </a:p>
          </p:txBody>
        </p:sp>
        <p:sp>
          <p:nvSpPr>
            <p:cNvPr id="13" name="object 2">
              <a:extLst>
                <a:ext uri="{FF2B5EF4-FFF2-40B4-BE49-F238E27FC236}">
                  <a16:creationId xmlns:a16="http://schemas.microsoft.com/office/drawing/2014/main" id="{E5D1305A-DE35-7523-418B-F53C35741015}"/>
                </a:ext>
              </a:extLst>
            </p:cNvPr>
            <p:cNvSpPr txBox="1"/>
            <p:nvPr/>
          </p:nvSpPr>
          <p:spPr>
            <a:xfrm>
              <a:off x="3429000" y="2066404"/>
              <a:ext cx="400665" cy="382156"/>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a:latin typeface="Arial"/>
                  <a:ea typeface="Arial"/>
                  <a:cs typeface="Arial"/>
                </a:rPr>
                <a:t>10</a:t>
              </a:r>
              <a:endParaRPr sz="2400" dirty="0">
                <a:latin typeface="Arial"/>
                <a:cs typeface="Arial"/>
              </a:endParaRPr>
            </a:p>
          </p:txBody>
        </p:sp>
        <p:sp>
          <p:nvSpPr>
            <p:cNvPr id="14" name="object 2">
              <a:extLst>
                <a:ext uri="{FF2B5EF4-FFF2-40B4-BE49-F238E27FC236}">
                  <a16:creationId xmlns:a16="http://schemas.microsoft.com/office/drawing/2014/main" id="{71827CF3-5A27-CBB2-DA38-27F02BF27B37}"/>
                </a:ext>
              </a:extLst>
            </p:cNvPr>
            <p:cNvSpPr txBox="1"/>
            <p:nvPr/>
          </p:nvSpPr>
          <p:spPr>
            <a:xfrm>
              <a:off x="4998070" y="2066404"/>
              <a:ext cx="400665" cy="382156"/>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a:latin typeface="Arial"/>
                  <a:ea typeface="Arial"/>
                  <a:cs typeface="Arial"/>
                </a:rPr>
                <a:t>16</a:t>
              </a:r>
              <a:endParaRPr sz="2400" dirty="0">
                <a:latin typeface="Arial"/>
                <a:cs typeface="Arial"/>
              </a:endParaRPr>
            </a:p>
          </p:txBody>
        </p:sp>
        <p:sp>
          <p:nvSpPr>
            <p:cNvPr id="15" name="object 2">
              <a:extLst>
                <a:ext uri="{FF2B5EF4-FFF2-40B4-BE49-F238E27FC236}">
                  <a16:creationId xmlns:a16="http://schemas.microsoft.com/office/drawing/2014/main" id="{518A0F5B-8A1A-1BA7-6135-53B948D1D59B}"/>
                </a:ext>
              </a:extLst>
            </p:cNvPr>
            <p:cNvSpPr txBox="1"/>
            <p:nvPr/>
          </p:nvSpPr>
          <p:spPr>
            <a:xfrm>
              <a:off x="9041611" y="2066404"/>
              <a:ext cx="400665" cy="382156"/>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a:latin typeface="Arial"/>
                  <a:ea typeface="Arial"/>
                  <a:cs typeface="Arial"/>
                </a:rPr>
                <a:t>31</a:t>
              </a:r>
              <a:endParaRPr sz="2400" dirty="0">
                <a:latin typeface="Arial"/>
                <a:cs typeface="Arial"/>
              </a:endParaRPr>
            </a:p>
          </p:txBody>
        </p:sp>
      </p:grpSp>
    </p:spTree>
    <p:extLst>
      <p:ext uri="{BB962C8B-B14F-4D97-AF65-F5344CB8AC3E}">
        <p14:creationId xmlns:p14="http://schemas.microsoft.com/office/powerpoint/2010/main" val="3942316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595F79EE-238F-90D1-82D5-EE62355E3FF7}"/>
              </a:ext>
            </a:extLst>
          </p:cNvPr>
          <p:cNvSpPr>
            <a:spLocks noGrp="1"/>
          </p:cNvSpPr>
          <p:nvPr>
            <p:ph type="title"/>
          </p:nvPr>
        </p:nvSpPr>
        <p:spPr/>
        <p:txBody>
          <a:bodyPr/>
          <a:lstStyle/>
          <a:p>
            <a:pPr rtl="0"/>
            <a:r>
              <a:rPr lang="uk" b="1" i="0" u="sng" baseline="0"/>
              <a:t>Поля заголовка TCP</a:t>
            </a:r>
          </a:p>
        </p:txBody>
      </p:sp>
      <p:sp>
        <p:nvSpPr>
          <p:cNvPr id="5" name="Content Placeholder 4">
            <a:extLst>
              <a:ext uri="{FF2B5EF4-FFF2-40B4-BE49-F238E27FC236}">
                <a16:creationId xmlns:a16="http://schemas.microsoft.com/office/drawing/2014/main" id="{1437D2E1-376D-98F3-30F4-0ED93533928A}"/>
              </a:ext>
            </a:extLst>
          </p:cNvPr>
          <p:cNvSpPr>
            <a:spLocks noGrp="1"/>
          </p:cNvSpPr>
          <p:nvPr>
            <p:ph idx="1"/>
          </p:nvPr>
        </p:nvSpPr>
        <p:spPr/>
        <p:txBody>
          <a:bodyPr>
            <a:normAutofit fontScale="62500" lnSpcReduction="20000"/>
          </a:bodyPr>
          <a:lstStyle/>
          <a:p>
            <a:pPr algn="l" rtl="0">
              <a:lnSpc>
                <a:spcPct val="110000"/>
              </a:lnSpc>
              <a:spcBef>
                <a:spcPts val="1200"/>
              </a:spcBef>
            </a:pPr>
            <a:r>
              <a:rPr lang="uk" b="1" i="0" u="none" baseline="0"/>
              <a:t>Номер підтвердження: наступний порядковий номер, що його відправник очікує отримати від хоста на іншому кінці з’єднання; по суті, цей параметр слугує для підтвердження отримання всіх байтів із номерами менше ніж номер підтвердження.</a:t>
            </a:r>
          </a:p>
          <a:p>
            <a:pPr algn="l" rtl="0">
              <a:lnSpc>
                <a:spcPct val="110000"/>
              </a:lnSpc>
              <a:spcBef>
                <a:spcPts val="1200"/>
              </a:spcBef>
            </a:pPr>
            <a:r>
              <a:rPr lang="uk" b="1" i="0" u="none" baseline="0"/>
              <a:t>Зарезервовано: втім, документ RFC 3168 від 2001 року передбачає використання 2 крайніх правих (із 6 загалом) бітів для контролю перенавантаження.</a:t>
            </a:r>
          </a:p>
          <a:p>
            <a:pPr algn="l" rtl="0">
              <a:lnSpc>
                <a:spcPct val="110000"/>
              </a:lnSpc>
              <a:spcBef>
                <a:spcPts val="1200"/>
              </a:spcBef>
            </a:pPr>
            <a:r>
              <a:rPr lang="uk" b="1" i="0" u="none" baseline="0"/>
              <a:t>Розмір вікна: кількість байтів, для отримання яких у відправника є простір.</a:t>
            </a:r>
          </a:p>
          <a:p>
            <a:pPr algn="l" rtl="0">
              <a:lnSpc>
                <a:spcPct val="110000"/>
              </a:lnSpc>
              <a:spcBef>
                <a:spcPts val="1200"/>
              </a:spcBef>
            </a:pPr>
            <a:r>
              <a:rPr lang="uk" b="1" i="0" u="none" baseline="0"/>
              <a:t>Контрольна сума: охоплює заголовок TCP, частини заголовка IP, а також інкапсульовані дані.</a:t>
            </a:r>
          </a:p>
          <a:p>
            <a:pPr algn="l" rtl="0">
              <a:lnSpc>
                <a:spcPct val="110000"/>
              </a:lnSpc>
              <a:spcBef>
                <a:spcPts val="1200"/>
              </a:spcBef>
            </a:pPr>
            <a:r>
              <a:rPr lang="uk" b="1" i="0" u="none" baseline="0"/>
              <a:t>Вказівник важливості: береться до уваги тільки за встановленого прапорця URG, до порядкового номера додається номер для вказання останнього байта даних у корисному навантаженні, позначених як важливі.</a:t>
            </a:r>
          </a:p>
          <a:p>
            <a:endParaRPr lang="uk" dirty="0"/>
          </a:p>
        </p:txBody>
      </p:sp>
      <p:sp>
        <p:nvSpPr>
          <p:cNvPr id="3" name="Slide Number Placeholder 2">
            <a:extLst>
              <a:ext uri="{FF2B5EF4-FFF2-40B4-BE49-F238E27FC236}">
                <a16:creationId xmlns:a16="http://schemas.microsoft.com/office/drawing/2014/main" id="{FBE6374A-D719-BC02-2A96-F3A2D33AEC50}"/>
              </a:ext>
            </a:extLst>
          </p:cNvPr>
          <p:cNvSpPr>
            <a:spLocks noGrp="1"/>
          </p:cNvSpPr>
          <p:nvPr>
            <p:ph type="sldNum" sz="quarter" idx="12"/>
          </p:nvPr>
        </p:nvSpPr>
        <p:spPr/>
        <p:txBody>
          <a:bodyPr/>
          <a:lstStyle/>
          <a:p>
            <a:pPr algn="r" rtl="0"/>
            <a:fld id="{81D60167-4931-47E6-BA6A-407CBD079E47}" type="slidenum">
              <a:rPr/>
              <a:pPr/>
              <a:t>14</a:t>
            </a:fld>
            <a:endParaRPr lang="uk" dirty="0"/>
          </a:p>
        </p:txBody>
      </p:sp>
    </p:spTree>
    <p:extLst>
      <p:ext uri="{BB962C8B-B14F-4D97-AF65-F5344CB8AC3E}">
        <p14:creationId xmlns:p14="http://schemas.microsoft.com/office/powerpoint/2010/main" val="4236608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39CF7-6203-1E84-D152-44F14117721A}"/>
              </a:ext>
            </a:extLst>
          </p:cNvPr>
          <p:cNvSpPr>
            <a:spLocks noGrp="1"/>
          </p:cNvSpPr>
          <p:nvPr>
            <p:ph type="title"/>
          </p:nvPr>
        </p:nvSpPr>
        <p:spPr/>
        <p:txBody>
          <a:bodyPr/>
          <a:lstStyle/>
          <a:p>
            <a:pPr rtl="0"/>
            <a:r>
              <a:rPr lang="uk" b="1" i="0" u="sng" baseline="0"/>
              <a:t>Поля заголовка TCP</a:t>
            </a:r>
          </a:p>
        </p:txBody>
      </p:sp>
      <p:sp>
        <p:nvSpPr>
          <p:cNvPr id="3" name="Content Placeholder 2">
            <a:extLst>
              <a:ext uri="{FF2B5EF4-FFF2-40B4-BE49-F238E27FC236}">
                <a16:creationId xmlns:a16="http://schemas.microsoft.com/office/drawing/2014/main" id="{79235440-811F-41C1-7201-68D275AE6C5C}"/>
              </a:ext>
            </a:extLst>
          </p:cNvPr>
          <p:cNvSpPr>
            <a:spLocks noGrp="1"/>
          </p:cNvSpPr>
          <p:nvPr>
            <p:ph idx="1"/>
          </p:nvPr>
        </p:nvSpPr>
        <p:spPr>
          <a:xfrm>
            <a:off x="719931" y="1708150"/>
            <a:ext cx="9177813" cy="4931516"/>
          </a:xfrm>
        </p:spPr>
        <p:txBody>
          <a:bodyPr>
            <a:noAutofit/>
          </a:bodyPr>
          <a:lstStyle/>
          <a:p>
            <a:pPr algn="l" rtl="0">
              <a:lnSpc>
                <a:spcPct val="110000"/>
              </a:lnSpc>
              <a:spcBef>
                <a:spcPts val="1200"/>
              </a:spcBef>
            </a:pPr>
            <a:r>
              <a:rPr lang="uk" sz="3800" b="1" i="0" u="none" baseline="0" dirty="0"/>
              <a:t>6 прапорців TCP:</a:t>
            </a:r>
          </a:p>
          <a:p>
            <a:pPr lvl="1" algn="l" rtl="0">
              <a:lnSpc>
                <a:spcPct val="110000"/>
              </a:lnSpc>
              <a:spcBef>
                <a:spcPts val="600"/>
              </a:spcBef>
            </a:pPr>
            <a:r>
              <a:rPr lang="uk" sz="1400" b="1" i="0" u="none" baseline="0" dirty="0"/>
              <a:t>Важливо </a:t>
            </a:r>
            <a:r>
              <a:rPr lang="uk" sz="1400" b="1" i="0" u="none" baseline="0" dirty="0">
                <a:highlight>
                  <a:srgbClr val="FFFF00"/>
                </a:highlight>
              </a:rPr>
              <a:t>(URG)</a:t>
            </a:r>
            <a:r>
              <a:rPr lang="uk" sz="1400" b="1" i="0" u="none" baseline="0" dirty="0"/>
              <a:t>: отримувач має опрацювати дані позачергово: наприклад, користувач перериває сеанс telnet чи завантаження файлу за протоколом FTP (Ctrl + C).</a:t>
            </a:r>
          </a:p>
          <a:p>
            <a:pPr lvl="1" algn="l" rtl="0">
              <a:lnSpc>
                <a:spcPct val="110000"/>
              </a:lnSpc>
              <a:spcBef>
                <a:spcPts val="1200"/>
              </a:spcBef>
            </a:pPr>
            <a:r>
              <a:rPr lang="uk" sz="1400" b="1" i="0" u="none" baseline="0" dirty="0"/>
              <a:t>Підтвердження </a:t>
            </a:r>
            <a:r>
              <a:rPr lang="uk" sz="1400" b="1" i="0" u="none" baseline="0" dirty="0">
                <a:highlight>
                  <a:srgbClr val="FFFF00"/>
                </a:highlight>
              </a:rPr>
              <a:t>(ACK)</a:t>
            </a:r>
            <a:r>
              <a:rPr lang="uk" sz="1400" b="1" i="0" u="none" baseline="0" dirty="0"/>
              <a:t>: береться до уваги номер підтвердження, цей прапорець завжди повинен встановлюватися після початкової частини SYN рукостискання під час встановлення з’єднання.</a:t>
            </a:r>
          </a:p>
          <a:p>
            <a:pPr lvl="1" algn="l" rtl="0">
              <a:lnSpc>
                <a:spcPct val="110000"/>
              </a:lnSpc>
              <a:spcBef>
                <a:spcPts val="600"/>
              </a:spcBef>
            </a:pPr>
            <a:r>
              <a:rPr lang="uk" sz="1400" b="1" i="0" u="none" baseline="0" dirty="0"/>
              <a:t>Просування </a:t>
            </a:r>
            <a:r>
              <a:rPr lang="uk" sz="1400" b="1" i="0" u="none" baseline="0" dirty="0">
                <a:highlight>
                  <a:srgbClr val="FFFF00"/>
                </a:highlight>
              </a:rPr>
              <a:t>(PSH)</a:t>
            </a:r>
            <a:r>
              <a:rPr lang="uk" sz="1400" b="1" i="0" u="none" baseline="0" dirty="0"/>
              <a:t>: вказівка отримувачу спорожнити свій буфер читання (передати дані з нього на прикладний рівень, не чекаючи на його заповнення) якомога скоріше.</a:t>
            </a:r>
          </a:p>
          <a:p>
            <a:pPr lvl="1" algn="l" rtl="0">
              <a:lnSpc>
                <a:spcPct val="110000"/>
              </a:lnSpc>
              <a:spcBef>
                <a:spcPts val="600"/>
              </a:spcBef>
            </a:pPr>
            <a:r>
              <a:rPr lang="uk" sz="1400" b="1" i="0" u="none" baseline="0" dirty="0"/>
              <a:t>Скидання </a:t>
            </a:r>
            <a:r>
              <a:rPr lang="uk" sz="1400" b="1" i="0" u="none" baseline="0" dirty="0">
                <a:highlight>
                  <a:srgbClr val="FFFF00"/>
                </a:highlight>
              </a:rPr>
              <a:t>(RST)</a:t>
            </a:r>
            <a:r>
              <a:rPr lang="uk" sz="1400" b="1" i="0" u="none" baseline="0" dirty="0"/>
              <a:t>: скидання з’єднання, наприклад,</a:t>
            </a:r>
          </a:p>
          <a:p>
            <a:pPr lvl="2" algn="l" rtl="0">
              <a:lnSpc>
                <a:spcPct val="110000"/>
              </a:lnSpc>
              <a:spcBef>
                <a:spcPts val="1200"/>
              </a:spcBef>
            </a:pPr>
            <a:r>
              <a:rPr lang="uk" sz="1200" b="1" i="0" u="none" baseline="0" dirty="0"/>
              <a:t>запит на з’єднання надходить на TCP-порт, який не прослуховує мережу</a:t>
            </a:r>
          </a:p>
          <a:p>
            <a:pPr lvl="2" algn="l" rtl="0">
              <a:lnSpc>
                <a:spcPct val="110000"/>
              </a:lnSpc>
              <a:spcBef>
                <a:spcPts val="1200"/>
              </a:spcBef>
            </a:pPr>
            <a:r>
              <a:rPr lang="uk" sz="1200" b="1" i="0" u="none" baseline="0" dirty="0"/>
              <a:t>(примітка: на запити до UDP-портів, що не прослуховують мережу, видається ICMP-повідомлення «порт недоступний»).</a:t>
            </a:r>
          </a:p>
          <a:p>
            <a:pPr lvl="1" algn="l" rtl="0">
              <a:lnSpc>
                <a:spcPct val="110000"/>
              </a:lnSpc>
              <a:spcBef>
                <a:spcPts val="1200"/>
              </a:spcBef>
            </a:pPr>
            <a:r>
              <a:rPr lang="uk" sz="1400" b="1" i="0" u="none" baseline="0" dirty="0"/>
              <a:t>Синхронізація </a:t>
            </a:r>
            <a:r>
              <a:rPr lang="uk" sz="1400" b="1" i="0" u="none" baseline="0" dirty="0">
                <a:highlight>
                  <a:srgbClr val="FFFF00"/>
                </a:highlight>
              </a:rPr>
              <a:t>(SYN)</a:t>
            </a:r>
            <a:r>
              <a:rPr lang="uk" sz="1400" b="1" i="0" u="none" baseline="0" dirty="0"/>
              <a:t>: порядкові номери прапорців синхронізації для ініціювання нового з’єднання.</a:t>
            </a:r>
          </a:p>
          <a:p>
            <a:pPr lvl="1" algn="l" rtl="0">
              <a:lnSpc>
                <a:spcPct val="110000"/>
              </a:lnSpc>
              <a:spcBef>
                <a:spcPts val="1200"/>
              </a:spcBef>
            </a:pPr>
            <a:r>
              <a:rPr lang="uk" sz="1400" b="1" i="0" u="none" baseline="0" dirty="0"/>
              <a:t>Завершення </a:t>
            </a:r>
            <a:r>
              <a:rPr lang="uk" sz="1400" b="1" i="0" u="none" baseline="0" dirty="0">
                <a:highlight>
                  <a:srgbClr val="FFFF00"/>
                </a:highlight>
              </a:rPr>
              <a:t>(FIN)</a:t>
            </a:r>
            <a:r>
              <a:rPr lang="uk" sz="1400" b="1" i="0" u="none" baseline="0" dirty="0"/>
              <a:t>: відправник завершив надсилання даних; обидві сторони мають «коректно» завершити сеанс, обмінявшись прапорцями FIN.</a:t>
            </a:r>
          </a:p>
        </p:txBody>
      </p:sp>
      <p:sp>
        <p:nvSpPr>
          <p:cNvPr id="4" name="Slide Number Placeholder 3">
            <a:extLst>
              <a:ext uri="{FF2B5EF4-FFF2-40B4-BE49-F238E27FC236}">
                <a16:creationId xmlns:a16="http://schemas.microsoft.com/office/drawing/2014/main" id="{A6B46302-BF8C-4B2F-C008-5C3A0B2B708C}"/>
              </a:ext>
            </a:extLst>
          </p:cNvPr>
          <p:cNvSpPr>
            <a:spLocks noGrp="1"/>
          </p:cNvSpPr>
          <p:nvPr>
            <p:ph type="sldNum" sz="quarter" idx="12"/>
          </p:nvPr>
        </p:nvSpPr>
        <p:spPr/>
        <p:txBody>
          <a:bodyPr/>
          <a:lstStyle/>
          <a:p>
            <a:pPr marL="38100" algn="r" rtl="0">
              <a:lnSpc>
                <a:spcPts val="1630"/>
              </a:lnSpc>
            </a:pPr>
            <a:fld id="{81D60167-4931-47E6-BA6A-407CBD079E47}" type="slidenum">
              <a:rPr/>
              <a:t>15</a:t>
            </a:fld>
            <a:endParaRPr lang="uk" dirty="0"/>
          </a:p>
        </p:txBody>
      </p:sp>
      <p:sp>
        <p:nvSpPr>
          <p:cNvPr id="5" name="object 12">
            <a:extLst>
              <a:ext uri="{FF2B5EF4-FFF2-40B4-BE49-F238E27FC236}">
                <a16:creationId xmlns:a16="http://schemas.microsoft.com/office/drawing/2014/main" id="{CD8A0710-2552-AD9D-7AD6-4DEB05F25E97}"/>
              </a:ext>
            </a:extLst>
          </p:cNvPr>
          <p:cNvSpPr/>
          <p:nvPr/>
        </p:nvSpPr>
        <p:spPr>
          <a:xfrm>
            <a:off x="533400" y="2452688"/>
            <a:ext cx="593724" cy="2500312"/>
          </a:xfrm>
          <a:prstGeom prst="rect">
            <a:avLst/>
          </a:prstGeom>
          <a:blipFill>
            <a:blip r:embed="rId3" cstate="print"/>
            <a:stretch>
              <a:fillRect/>
            </a:stretch>
          </a:blipFill>
        </p:spPr>
        <p:txBody>
          <a:bodyPr wrap="square" lIns="0" tIns="0" rIns="0" bIns="0" rtlCol="0"/>
          <a:lstStyle/>
          <a:p>
            <a:endParaRPr/>
          </a:p>
        </p:txBody>
      </p:sp>
      <p:grpSp>
        <p:nvGrpSpPr>
          <p:cNvPr id="6" name="Group 5">
            <a:extLst>
              <a:ext uri="{FF2B5EF4-FFF2-40B4-BE49-F238E27FC236}">
                <a16:creationId xmlns:a16="http://schemas.microsoft.com/office/drawing/2014/main" id="{C697CD25-A20A-BEA0-4232-42D202E4A8AB}"/>
              </a:ext>
            </a:extLst>
          </p:cNvPr>
          <p:cNvGrpSpPr/>
          <p:nvPr/>
        </p:nvGrpSpPr>
        <p:grpSpPr>
          <a:xfrm>
            <a:off x="548481" y="5672138"/>
            <a:ext cx="563562" cy="1338262"/>
            <a:chOff x="1112837" y="5124450"/>
            <a:chExt cx="563562" cy="1338262"/>
          </a:xfrm>
        </p:grpSpPr>
        <p:sp>
          <p:nvSpPr>
            <p:cNvPr id="7" name="object 9">
              <a:extLst>
                <a:ext uri="{FF2B5EF4-FFF2-40B4-BE49-F238E27FC236}">
                  <a16:creationId xmlns:a16="http://schemas.microsoft.com/office/drawing/2014/main" id="{E440B7F3-337E-1B2A-BC5E-D5FBC206AE2F}"/>
                </a:ext>
              </a:extLst>
            </p:cNvPr>
            <p:cNvSpPr/>
            <p:nvPr/>
          </p:nvSpPr>
          <p:spPr>
            <a:xfrm>
              <a:off x="1238249" y="5846762"/>
              <a:ext cx="415925" cy="376555"/>
            </a:xfrm>
            <a:custGeom>
              <a:avLst/>
              <a:gdLst/>
              <a:ahLst/>
              <a:cxnLst/>
              <a:rect l="l" t="t" r="r" b="b"/>
              <a:pathLst>
                <a:path w="415925" h="376554">
                  <a:moveTo>
                    <a:pt x="351221" y="240541"/>
                  </a:moveTo>
                  <a:lnTo>
                    <a:pt x="73740" y="240541"/>
                  </a:lnTo>
                  <a:lnTo>
                    <a:pt x="87931" y="263505"/>
                  </a:lnTo>
                  <a:lnTo>
                    <a:pt x="76299" y="318480"/>
                  </a:lnTo>
                  <a:lnTo>
                    <a:pt x="78625" y="356058"/>
                  </a:lnTo>
                  <a:lnTo>
                    <a:pt x="103516" y="370903"/>
                  </a:lnTo>
                  <a:lnTo>
                    <a:pt x="152831" y="376238"/>
                  </a:lnTo>
                  <a:lnTo>
                    <a:pt x="235877" y="364176"/>
                  </a:lnTo>
                  <a:lnTo>
                    <a:pt x="325202" y="337268"/>
                  </a:lnTo>
                  <a:lnTo>
                    <a:pt x="351221" y="240541"/>
                  </a:lnTo>
                  <a:close/>
                </a:path>
                <a:path w="415925" h="376554">
                  <a:moveTo>
                    <a:pt x="174929" y="32475"/>
                  </a:moveTo>
                  <a:lnTo>
                    <a:pt x="131895" y="32475"/>
                  </a:lnTo>
                  <a:lnTo>
                    <a:pt x="98166" y="42913"/>
                  </a:lnTo>
                  <a:lnTo>
                    <a:pt x="42569" y="79562"/>
                  </a:lnTo>
                  <a:lnTo>
                    <a:pt x="0" y="262114"/>
                  </a:lnTo>
                  <a:lnTo>
                    <a:pt x="73740" y="240541"/>
                  </a:lnTo>
                  <a:lnTo>
                    <a:pt x="351221" y="240541"/>
                  </a:lnTo>
                  <a:lnTo>
                    <a:pt x="396707" y="71443"/>
                  </a:lnTo>
                  <a:lnTo>
                    <a:pt x="252625" y="71443"/>
                  </a:lnTo>
                  <a:lnTo>
                    <a:pt x="221453" y="69820"/>
                  </a:lnTo>
                  <a:lnTo>
                    <a:pt x="199355" y="53814"/>
                  </a:lnTo>
                  <a:lnTo>
                    <a:pt x="174929" y="32475"/>
                  </a:lnTo>
                  <a:close/>
                </a:path>
                <a:path w="415925" h="376554">
                  <a:moveTo>
                    <a:pt x="415925" y="0"/>
                  </a:moveTo>
                  <a:lnTo>
                    <a:pt x="252625" y="71443"/>
                  </a:lnTo>
                  <a:lnTo>
                    <a:pt x="396707" y="71443"/>
                  </a:lnTo>
                  <a:lnTo>
                    <a:pt x="415925" y="0"/>
                  </a:lnTo>
                  <a:close/>
                </a:path>
              </a:pathLst>
            </a:custGeom>
            <a:solidFill>
              <a:srgbClr val="008F00"/>
            </a:solidFill>
          </p:spPr>
          <p:txBody>
            <a:bodyPr wrap="square" lIns="0" tIns="0" rIns="0" bIns="0" rtlCol="0"/>
            <a:lstStyle/>
            <a:p>
              <a:endParaRPr/>
            </a:p>
          </p:txBody>
        </p:sp>
        <p:sp>
          <p:nvSpPr>
            <p:cNvPr id="8" name="object 10">
              <a:extLst>
                <a:ext uri="{FF2B5EF4-FFF2-40B4-BE49-F238E27FC236}">
                  <a16:creationId xmlns:a16="http://schemas.microsoft.com/office/drawing/2014/main" id="{CF6297FB-E288-F149-52F9-7B8A519BB8AD}"/>
                </a:ext>
              </a:extLst>
            </p:cNvPr>
            <p:cNvSpPr/>
            <p:nvPr/>
          </p:nvSpPr>
          <p:spPr>
            <a:xfrm>
              <a:off x="1127124" y="5762625"/>
              <a:ext cx="214629" cy="687705"/>
            </a:xfrm>
            <a:custGeom>
              <a:avLst/>
              <a:gdLst/>
              <a:ahLst/>
              <a:cxnLst/>
              <a:rect l="l" t="t" r="r" b="b"/>
              <a:pathLst>
                <a:path w="214630" h="687704">
                  <a:moveTo>
                    <a:pt x="192157" y="0"/>
                  </a:moveTo>
                  <a:lnTo>
                    <a:pt x="153212" y="10681"/>
                  </a:lnTo>
                  <a:lnTo>
                    <a:pt x="156012" y="19972"/>
                  </a:lnTo>
                  <a:lnTo>
                    <a:pt x="159743" y="37621"/>
                  </a:lnTo>
                  <a:lnTo>
                    <a:pt x="156012" y="59449"/>
                  </a:lnTo>
                  <a:lnTo>
                    <a:pt x="136422" y="83601"/>
                  </a:lnTo>
                  <a:lnTo>
                    <a:pt x="55735" y="335102"/>
                  </a:lnTo>
                  <a:lnTo>
                    <a:pt x="0" y="687387"/>
                  </a:lnTo>
                  <a:lnTo>
                    <a:pt x="63663" y="672758"/>
                  </a:lnTo>
                  <a:lnTo>
                    <a:pt x="97244" y="386191"/>
                  </a:lnTo>
                  <a:lnTo>
                    <a:pt x="161141" y="92657"/>
                  </a:lnTo>
                  <a:lnTo>
                    <a:pt x="203817" y="60610"/>
                  </a:lnTo>
                  <a:lnTo>
                    <a:pt x="214311" y="18809"/>
                  </a:lnTo>
                  <a:lnTo>
                    <a:pt x="192157" y="0"/>
                  </a:lnTo>
                  <a:close/>
                </a:path>
              </a:pathLst>
            </a:custGeom>
            <a:solidFill>
              <a:srgbClr val="FFD591"/>
            </a:solidFill>
          </p:spPr>
          <p:txBody>
            <a:bodyPr wrap="square" lIns="0" tIns="0" rIns="0" bIns="0" rtlCol="0"/>
            <a:lstStyle/>
            <a:p>
              <a:endParaRPr/>
            </a:p>
          </p:txBody>
        </p:sp>
        <p:sp>
          <p:nvSpPr>
            <p:cNvPr id="9" name="object 11">
              <a:extLst>
                <a:ext uri="{FF2B5EF4-FFF2-40B4-BE49-F238E27FC236}">
                  <a16:creationId xmlns:a16="http://schemas.microsoft.com/office/drawing/2014/main" id="{233390B3-F41D-E5B2-E91E-2B55780ABF0D}"/>
                </a:ext>
              </a:extLst>
            </p:cNvPr>
            <p:cNvSpPr/>
            <p:nvPr/>
          </p:nvSpPr>
          <p:spPr>
            <a:xfrm>
              <a:off x="1154112" y="5843587"/>
              <a:ext cx="135255" cy="605155"/>
            </a:xfrm>
            <a:custGeom>
              <a:avLst/>
              <a:gdLst/>
              <a:ahLst/>
              <a:cxnLst/>
              <a:rect l="l" t="t" r="r" b="b"/>
              <a:pathLst>
                <a:path w="135255" h="605154">
                  <a:moveTo>
                    <a:pt x="134937" y="0"/>
                  </a:moveTo>
                  <a:lnTo>
                    <a:pt x="95085" y="81559"/>
                  </a:lnTo>
                  <a:lnTo>
                    <a:pt x="56398" y="195417"/>
                  </a:lnTo>
                  <a:lnTo>
                    <a:pt x="25868" y="329025"/>
                  </a:lnTo>
                  <a:lnTo>
                    <a:pt x="9322" y="441952"/>
                  </a:lnTo>
                  <a:lnTo>
                    <a:pt x="1631" y="542797"/>
                  </a:lnTo>
                  <a:lnTo>
                    <a:pt x="0" y="604838"/>
                  </a:lnTo>
                  <a:lnTo>
                    <a:pt x="40084" y="579511"/>
                  </a:lnTo>
                  <a:lnTo>
                    <a:pt x="37521" y="519097"/>
                  </a:lnTo>
                  <a:lnTo>
                    <a:pt x="40084" y="428939"/>
                  </a:lnTo>
                  <a:lnTo>
                    <a:pt x="48940" y="343198"/>
                  </a:lnTo>
                  <a:lnTo>
                    <a:pt x="68983" y="232361"/>
                  </a:lnTo>
                  <a:lnTo>
                    <a:pt x="96250" y="130355"/>
                  </a:lnTo>
                  <a:lnTo>
                    <a:pt x="134937" y="0"/>
                  </a:lnTo>
                  <a:close/>
                </a:path>
              </a:pathLst>
            </a:custGeom>
            <a:solidFill>
              <a:srgbClr val="000000"/>
            </a:solidFill>
          </p:spPr>
          <p:txBody>
            <a:bodyPr wrap="square" lIns="0" tIns="0" rIns="0" bIns="0" rtlCol="0"/>
            <a:lstStyle/>
            <a:p>
              <a:endParaRPr/>
            </a:p>
          </p:txBody>
        </p:sp>
        <p:sp>
          <p:nvSpPr>
            <p:cNvPr id="10" name="object 13">
              <a:extLst>
                <a:ext uri="{FF2B5EF4-FFF2-40B4-BE49-F238E27FC236}">
                  <a16:creationId xmlns:a16="http://schemas.microsoft.com/office/drawing/2014/main" id="{D1D0E5C6-BDE5-1F00-B8E6-6357F247F3DE}"/>
                </a:ext>
              </a:extLst>
            </p:cNvPr>
            <p:cNvSpPr/>
            <p:nvPr/>
          </p:nvSpPr>
          <p:spPr>
            <a:xfrm>
              <a:off x="1214437" y="5824537"/>
              <a:ext cx="434975" cy="330200"/>
            </a:xfrm>
            <a:custGeom>
              <a:avLst/>
              <a:gdLst/>
              <a:ahLst/>
              <a:cxnLst/>
              <a:rect l="l" t="t" r="r" b="b"/>
              <a:pathLst>
                <a:path w="434975" h="330200">
                  <a:moveTo>
                    <a:pt x="215164" y="0"/>
                  </a:moveTo>
                  <a:lnTo>
                    <a:pt x="156609" y="17673"/>
                  </a:lnTo>
                  <a:lnTo>
                    <a:pt x="99217" y="49065"/>
                  </a:lnTo>
                  <a:lnTo>
                    <a:pt x="58321" y="82085"/>
                  </a:lnTo>
                  <a:lnTo>
                    <a:pt x="0" y="330200"/>
                  </a:lnTo>
                  <a:lnTo>
                    <a:pt x="14173" y="311132"/>
                  </a:lnTo>
                  <a:lnTo>
                    <a:pt x="76213" y="93247"/>
                  </a:lnTo>
                  <a:lnTo>
                    <a:pt x="115946" y="58599"/>
                  </a:lnTo>
                  <a:lnTo>
                    <a:pt x="146153" y="43484"/>
                  </a:lnTo>
                  <a:lnTo>
                    <a:pt x="175431" y="38136"/>
                  </a:lnTo>
                  <a:lnTo>
                    <a:pt x="239665" y="38136"/>
                  </a:lnTo>
                  <a:lnTo>
                    <a:pt x="241187" y="23950"/>
                  </a:lnTo>
                  <a:lnTo>
                    <a:pt x="231893" y="4418"/>
                  </a:lnTo>
                  <a:lnTo>
                    <a:pt x="215164" y="0"/>
                  </a:lnTo>
                  <a:close/>
                </a:path>
                <a:path w="434975" h="330200">
                  <a:moveTo>
                    <a:pt x="239665" y="38136"/>
                  </a:moveTo>
                  <a:lnTo>
                    <a:pt x="175431" y="38136"/>
                  </a:lnTo>
                  <a:lnTo>
                    <a:pt x="194251" y="40228"/>
                  </a:lnTo>
                  <a:lnTo>
                    <a:pt x="206798" y="54180"/>
                  </a:lnTo>
                  <a:lnTo>
                    <a:pt x="204708" y="79294"/>
                  </a:lnTo>
                  <a:lnTo>
                    <a:pt x="198434" y="105338"/>
                  </a:lnTo>
                  <a:lnTo>
                    <a:pt x="203546" y="127196"/>
                  </a:lnTo>
                  <a:lnTo>
                    <a:pt x="221438" y="137894"/>
                  </a:lnTo>
                  <a:lnTo>
                    <a:pt x="249553" y="142312"/>
                  </a:lnTo>
                  <a:lnTo>
                    <a:pt x="284174" y="132778"/>
                  </a:lnTo>
                  <a:lnTo>
                    <a:pt x="323675" y="114640"/>
                  </a:lnTo>
                  <a:lnTo>
                    <a:pt x="346805" y="97665"/>
                  </a:lnTo>
                  <a:lnTo>
                    <a:pt x="266283" y="97665"/>
                  </a:lnTo>
                  <a:lnTo>
                    <a:pt x="244441" y="92316"/>
                  </a:lnTo>
                  <a:lnTo>
                    <a:pt x="234914" y="76039"/>
                  </a:lnTo>
                  <a:lnTo>
                    <a:pt x="238167" y="52087"/>
                  </a:lnTo>
                  <a:lnTo>
                    <a:pt x="239665" y="38136"/>
                  </a:lnTo>
                  <a:close/>
                </a:path>
                <a:path w="434975" h="330200">
                  <a:moveTo>
                    <a:pt x="434974" y="33718"/>
                  </a:moveTo>
                  <a:lnTo>
                    <a:pt x="367590" y="67203"/>
                  </a:lnTo>
                  <a:lnTo>
                    <a:pt x="317401" y="90223"/>
                  </a:lnTo>
                  <a:lnTo>
                    <a:pt x="286962" y="97665"/>
                  </a:lnTo>
                  <a:lnTo>
                    <a:pt x="346805" y="97665"/>
                  </a:lnTo>
                  <a:lnTo>
                    <a:pt x="434974" y="33718"/>
                  </a:lnTo>
                  <a:close/>
                </a:path>
              </a:pathLst>
            </a:custGeom>
            <a:solidFill>
              <a:srgbClr val="000000"/>
            </a:solidFill>
          </p:spPr>
          <p:txBody>
            <a:bodyPr wrap="square" lIns="0" tIns="0" rIns="0" bIns="0" rtlCol="0"/>
            <a:lstStyle/>
            <a:p>
              <a:endParaRPr/>
            </a:p>
          </p:txBody>
        </p:sp>
        <p:sp>
          <p:nvSpPr>
            <p:cNvPr id="11" name="object 14">
              <a:extLst>
                <a:ext uri="{FF2B5EF4-FFF2-40B4-BE49-F238E27FC236}">
                  <a16:creationId xmlns:a16="http://schemas.microsoft.com/office/drawing/2014/main" id="{EA4E6149-0EA0-CFB2-5FE5-DBF0575DFD46}"/>
                </a:ext>
              </a:extLst>
            </p:cNvPr>
            <p:cNvSpPr/>
            <p:nvPr/>
          </p:nvSpPr>
          <p:spPr>
            <a:xfrm>
              <a:off x="1206499" y="5842000"/>
              <a:ext cx="469900" cy="411480"/>
            </a:xfrm>
            <a:custGeom>
              <a:avLst/>
              <a:gdLst/>
              <a:ahLst/>
              <a:cxnLst/>
              <a:rect l="l" t="t" r="r" b="b"/>
              <a:pathLst>
                <a:path w="469900" h="411479">
                  <a:moveTo>
                    <a:pt x="162193" y="270299"/>
                  </a:moveTo>
                  <a:lnTo>
                    <a:pt x="104757" y="270299"/>
                  </a:lnTo>
                  <a:lnTo>
                    <a:pt x="125662" y="276829"/>
                  </a:lnTo>
                  <a:lnTo>
                    <a:pt x="130541" y="296419"/>
                  </a:lnTo>
                  <a:lnTo>
                    <a:pt x="122642" y="327671"/>
                  </a:lnTo>
                  <a:lnTo>
                    <a:pt x="116139" y="356589"/>
                  </a:lnTo>
                  <a:lnTo>
                    <a:pt x="117301" y="382943"/>
                  </a:lnTo>
                  <a:lnTo>
                    <a:pt x="132631" y="403000"/>
                  </a:lnTo>
                  <a:lnTo>
                    <a:pt x="157485" y="411162"/>
                  </a:lnTo>
                  <a:lnTo>
                    <a:pt x="189075" y="410930"/>
                  </a:lnTo>
                  <a:lnTo>
                    <a:pt x="236227" y="399035"/>
                  </a:lnTo>
                  <a:lnTo>
                    <a:pt x="241877" y="397869"/>
                  </a:lnTo>
                  <a:lnTo>
                    <a:pt x="171885" y="397869"/>
                  </a:lnTo>
                  <a:lnTo>
                    <a:pt x="149354" y="383876"/>
                  </a:lnTo>
                  <a:lnTo>
                    <a:pt x="142386" y="362887"/>
                  </a:lnTo>
                  <a:lnTo>
                    <a:pt x="146568" y="333502"/>
                  </a:lnTo>
                  <a:lnTo>
                    <a:pt x="157717" y="306448"/>
                  </a:lnTo>
                  <a:lnTo>
                    <a:pt x="163059" y="271698"/>
                  </a:lnTo>
                  <a:lnTo>
                    <a:pt x="162193" y="270299"/>
                  </a:lnTo>
                  <a:close/>
                </a:path>
                <a:path w="469900" h="411479">
                  <a:moveTo>
                    <a:pt x="469900" y="0"/>
                  </a:moveTo>
                  <a:lnTo>
                    <a:pt x="451085" y="13293"/>
                  </a:lnTo>
                  <a:lnTo>
                    <a:pt x="321706" y="355191"/>
                  </a:lnTo>
                  <a:lnTo>
                    <a:pt x="306376" y="363819"/>
                  </a:lnTo>
                  <a:lnTo>
                    <a:pt x="273856" y="373614"/>
                  </a:lnTo>
                  <a:lnTo>
                    <a:pt x="241569" y="385742"/>
                  </a:lnTo>
                  <a:lnTo>
                    <a:pt x="202779" y="396937"/>
                  </a:lnTo>
                  <a:lnTo>
                    <a:pt x="171885" y="397869"/>
                  </a:lnTo>
                  <a:lnTo>
                    <a:pt x="241877" y="397869"/>
                  </a:lnTo>
                  <a:lnTo>
                    <a:pt x="278037" y="390406"/>
                  </a:lnTo>
                  <a:lnTo>
                    <a:pt x="344701" y="373848"/>
                  </a:lnTo>
                  <a:lnTo>
                    <a:pt x="396035" y="218058"/>
                  </a:lnTo>
                  <a:lnTo>
                    <a:pt x="469900" y="0"/>
                  </a:lnTo>
                  <a:close/>
                </a:path>
                <a:path w="469900" h="411479">
                  <a:moveTo>
                    <a:pt x="130541" y="244179"/>
                  </a:moveTo>
                  <a:lnTo>
                    <a:pt x="104757" y="245111"/>
                  </a:lnTo>
                  <a:lnTo>
                    <a:pt x="67128" y="265168"/>
                  </a:lnTo>
                  <a:lnTo>
                    <a:pt x="14633" y="311811"/>
                  </a:lnTo>
                  <a:lnTo>
                    <a:pt x="0" y="337933"/>
                  </a:lnTo>
                  <a:lnTo>
                    <a:pt x="31357" y="320441"/>
                  </a:lnTo>
                  <a:lnTo>
                    <a:pt x="54585" y="298752"/>
                  </a:lnTo>
                  <a:lnTo>
                    <a:pt x="84781" y="278229"/>
                  </a:lnTo>
                  <a:lnTo>
                    <a:pt x="104757" y="270299"/>
                  </a:lnTo>
                  <a:lnTo>
                    <a:pt x="162193" y="270299"/>
                  </a:lnTo>
                  <a:lnTo>
                    <a:pt x="149354" y="249542"/>
                  </a:lnTo>
                  <a:lnTo>
                    <a:pt x="130541" y="244179"/>
                  </a:lnTo>
                  <a:close/>
                </a:path>
              </a:pathLst>
            </a:custGeom>
            <a:solidFill>
              <a:srgbClr val="000000"/>
            </a:solidFill>
          </p:spPr>
          <p:txBody>
            <a:bodyPr wrap="square" lIns="0" tIns="0" rIns="0" bIns="0" rtlCol="0"/>
            <a:lstStyle/>
            <a:p>
              <a:endParaRPr/>
            </a:p>
          </p:txBody>
        </p:sp>
        <p:sp>
          <p:nvSpPr>
            <p:cNvPr id="12" name="object 15">
              <a:extLst>
                <a:ext uri="{FF2B5EF4-FFF2-40B4-BE49-F238E27FC236}">
                  <a16:creationId xmlns:a16="http://schemas.microsoft.com/office/drawing/2014/main" id="{63FFF6D4-510B-4B2B-98A6-9526D58EAA54}"/>
                </a:ext>
              </a:extLst>
            </p:cNvPr>
            <p:cNvSpPr/>
            <p:nvPr/>
          </p:nvSpPr>
          <p:spPr>
            <a:xfrm>
              <a:off x="1112837" y="5846762"/>
              <a:ext cx="149225" cy="615950"/>
            </a:xfrm>
            <a:custGeom>
              <a:avLst/>
              <a:gdLst/>
              <a:ahLst/>
              <a:cxnLst/>
              <a:rect l="l" t="t" r="r" b="b"/>
              <a:pathLst>
                <a:path w="149225" h="615950">
                  <a:moveTo>
                    <a:pt x="138765" y="0"/>
                  </a:moveTo>
                  <a:lnTo>
                    <a:pt x="86466" y="130213"/>
                  </a:lnTo>
                  <a:lnTo>
                    <a:pt x="46952" y="243217"/>
                  </a:lnTo>
                  <a:lnTo>
                    <a:pt x="20919" y="344365"/>
                  </a:lnTo>
                  <a:lnTo>
                    <a:pt x="5113" y="453882"/>
                  </a:lnTo>
                  <a:lnTo>
                    <a:pt x="0" y="615950"/>
                  </a:lnTo>
                  <a:lnTo>
                    <a:pt x="12319" y="595256"/>
                  </a:lnTo>
                  <a:lnTo>
                    <a:pt x="16503" y="488760"/>
                  </a:lnTo>
                  <a:lnTo>
                    <a:pt x="24870" y="417144"/>
                  </a:lnTo>
                  <a:lnTo>
                    <a:pt x="36492" y="345527"/>
                  </a:lnTo>
                  <a:lnTo>
                    <a:pt x="60666" y="254147"/>
                  </a:lnTo>
                  <a:lnTo>
                    <a:pt x="100180" y="121376"/>
                  </a:lnTo>
                  <a:lnTo>
                    <a:pt x="149225" y="6743"/>
                  </a:lnTo>
                  <a:lnTo>
                    <a:pt x="138765" y="0"/>
                  </a:lnTo>
                  <a:close/>
                </a:path>
              </a:pathLst>
            </a:custGeom>
            <a:solidFill>
              <a:srgbClr val="000000"/>
            </a:solidFill>
          </p:spPr>
          <p:txBody>
            <a:bodyPr wrap="square" lIns="0" tIns="0" rIns="0" bIns="0" rtlCol="0"/>
            <a:lstStyle/>
            <a:p>
              <a:endParaRPr/>
            </a:p>
          </p:txBody>
        </p:sp>
        <p:sp>
          <p:nvSpPr>
            <p:cNvPr id="13" name="object 16">
              <a:extLst>
                <a:ext uri="{FF2B5EF4-FFF2-40B4-BE49-F238E27FC236}">
                  <a16:creationId xmlns:a16="http://schemas.microsoft.com/office/drawing/2014/main" id="{190DB8C5-0140-4D02-6103-5B516BA3D33F}"/>
                </a:ext>
              </a:extLst>
            </p:cNvPr>
            <p:cNvSpPr/>
            <p:nvPr/>
          </p:nvSpPr>
          <p:spPr>
            <a:xfrm>
              <a:off x="1216024" y="5811837"/>
              <a:ext cx="87311" cy="95250"/>
            </a:xfrm>
            <a:prstGeom prst="rect">
              <a:avLst/>
            </a:prstGeom>
            <a:blipFill>
              <a:blip r:embed="rId4" cstate="print"/>
              <a:stretch>
                <a:fillRect/>
              </a:stretch>
            </a:blipFill>
          </p:spPr>
          <p:txBody>
            <a:bodyPr wrap="square" lIns="0" tIns="0" rIns="0" bIns="0" rtlCol="0"/>
            <a:lstStyle/>
            <a:p>
              <a:endParaRPr/>
            </a:p>
          </p:txBody>
        </p:sp>
        <p:sp>
          <p:nvSpPr>
            <p:cNvPr id="14" name="object 17">
              <a:extLst>
                <a:ext uri="{FF2B5EF4-FFF2-40B4-BE49-F238E27FC236}">
                  <a16:creationId xmlns:a16="http://schemas.microsoft.com/office/drawing/2014/main" id="{DC095EA2-F7D6-9486-86E3-B3E508D7DAFF}"/>
                </a:ext>
              </a:extLst>
            </p:cNvPr>
            <p:cNvSpPr/>
            <p:nvPr/>
          </p:nvSpPr>
          <p:spPr>
            <a:xfrm>
              <a:off x="1114424" y="5133975"/>
              <a:ext cx="554355" cy="681355"/>
            </a:xfrm>
            <a:custGeom>
              <a:avLst/>
              <a:gdLst/>
              <a:ahLst/>
              <a:cxnLst/>
              <a:rect l="l" t="t" r="r" b="b"/>
              <a:pathLst>
                <a:path w="554355" h="681354">
                  <a:moveTo>
                    <a:pt x="192283" y="0"/>
                  </a:moveTo>
                  <a:lnTo>
                    <a:pt x="159692" y="5354"/>
                  </a:lnTo>
                  <a:lnTo>
                    <a:pt x="141535" y="28395"/>
                  </a:lnTo>
                  <a:lnTo>
                    <a:pt x="138974" y="48878"/>
                  </a:lnTo>
                  <a:lnTo>
                    <a:pt x="136414" y="87748"/>
                  </a:lnTo>
                  <a:lnTo>
                    <a:pt x="53308" y="308631"/>
                  </a:lnTo>
                  <a:lnTo>
                    <a:pt x="14432" y="465275"/>
                  </a:lnTo>
                  <a:lnTo>
                    <a:pt x="0" y="681038"/>
                  </a:lnTo>
                  <a:lnTo>
                    <a:pt x="70302" y="655435"/>
                  </a:lnTo>
                  <a:lnTo>
                    <a:pt x="70302" y="644728"/>
                  </a:lnTo>
                  <a:lnTo>
                    <a:pt x="70534" y="616099"/>
                  </a:lnTo>
                  <a:lnTo>
                    <a:pt x="71000" y="597246"/>
                  </a:lnTo>
                  <a:lnTo>
                    <a:pt x="71000" y="591893"/>
                  </a:lnTo>
                  <a:lnTo>
                    <a:pt x="71233" y="586773"/>
                  </a:lnTo>
                  <a:lnTo>
                    <a:pt x="71233" y="575833"/>
                  </a:lnTo>
                  <a:lnTo>
                    <a:pt x="71466" y="570480"/>
                  </a:lnTo>
                  <a:lnTo>
                    <a:pt x="71466" y="559075"/>
                  </a:lnTo>
                  <a:lnTo>
                    <a:pt x="71931" y="553256"/>
                  </a:lnTo>
                  <a:lnTo>
                    <a:pt x="71931" y="547669"/>
                  </a:lnTo>
                  <a:lnTo>
                    <a:pt x="72164" y="541618"/>
                  </a:lnTo>
                  <a:lnTo>
                    <a:pt x="72164" y="529981"/>
                  </a:lnTo>
                  <a:lnTo>
                    <a:pt x="74492" y="443396"/>
                  </a:lnTo>
                  <a:lnTo>
                    <a:pt x="74725" y="438974"/>
                  </a:lnTo>
                  <a:lnTo>
                    <a:pt x="74725" y="435482"/>
                  </a:lnTo>
                  <a:lnTo>
                    <a:pt x="75190" y="434552"/>
                  </a:lnTo>
                  <a:lnTo>
                    <a:pt x="75423" y="426871"/>
                  </a:lnTo>
                  <a:lnTo>
                    <a:pt x="76354" y="414535"/>
                  </a:lnTo>
                  <a:lnTo>
                    <a:pt x="77984" y="403363"/>
                  </a:lnTo>
                  <a:lnTo>
                    <a:pt x="192283" y="327718"/>
                  </a:lnTo>
                  <a:lnTo>
                    <a:pt x="428608" y="327718"/>
                  </a:lnTo>
                  <a:lnTo>
                    <a:pt x="512573" y="158040"/>
                  </a:lnTo>
                  <a:lnTo>
                    <a:pt x="328465" y="158040"/>
                  </a:lnTo>
                  <a:lnTo>
                    <a:pt x="325659" y="137557"/>
                  </a:lnTo>
                  <a:lnTo>
                    <a:pt x="161089" y="137557"/>
                  </a:lnTo>
                  <a:lnTo>
                    <a:pt x="159692" y="75645"/>
                  </a:lnTo>
                  <a:lnTo>
                    <a:pt x="210440" y="37939"/>
                  </a:lnTo>
                  <a:lnTo>
                    <a:pt x="192283" y="0"/>
                  </a:lnTo>
                  <a:close/>
                </a:path>
                <a:path w="554355" h="681354">
                  <a:moveTo>
                    <a:pt x="428608" y="327718"/>
                  </a:moveTo>
                  <a:lnTo>
                    <a:pt x="192283" y="327718"/>
                  </a:lnTo>
                  <a:lnTo>
                    <a:pt x="232322" y="339821"/>
                  </a:lnTo>
                  <a:lnTo>
                    <a:pt x="223244" y="457361"/>
                  </a:lnTo>
                  <a:lnTo>
                    <a:pt x="254438" y="473421"/>
                  </a:lnTo>
                  <a:lnTo>
                    <a:pt x="315428" y="466671"/>
                  </a:lnTo>
                  <a:lnTo>
                    <a:pt x="377816" y="430362"/>
                  </a:lnTo>
                  <a:lnTo>
                    <a:pt x="428608" y="327718"/>
                  </a:lnTo>
                  <a:close/>
                </a:path>
                <a:path w="554355" h="681354">
                  <a:moveTo>
                    <a:pt x="554036" y="74249"/>
                  </a:moveTo>
                  <a:lnTo>
                    <a:pt x="519118" y="91937"/>
                  </a:lnTo>
                  <a:lnTo>
                    <a:pt x="417855" y="149894"/>
                  </a:lnTo>
                  <a:lnTo>
                    <a:pt x="328465" y="158040"/>
                  </a:lnTo>
                  <a:lnTo>
                    <a:pt x="512573" y="158040"/>
                  </a:lnTo>
                  <a:lnTo>
                    <a:pt x="554036" y="74249"/>
                  </a:lnTo>
                  <a:close/>
                </a:path>
                <a:path w="554355" h="681354">
                  <a:moveTo>
                    <a:pt x="316825" y="73084"/>
                  </a:moveTo>
                  <a:lnTo>
                    <a:pt x="240004" y="80999"/>
                  </a:lnTo>
                  <a:lnTo>
                    <a:pt x="161089" y="137557"/>
                  </a:lnTo>
                  <a:lnTo>
                    <a:pt x="325659" y="137557"/>
                  </a:lnTo>
                  <a:lnTo>
                    <a:pt x="316825" y="73084"/>
                  </a:lnTo>
                  <a:close/>
                </a:path>
              </a:pathLst>
            </a:custGeom>
            <a:solidFill>
              <a:srgbClr val="FFFFFF"/>
            </a:solidFill>
          </p:spPr>
          <p:txBody>
            <a:bodyPr wrap="square" lIns="0" tIns="0" rIns="0" bIns="0" rtlCol="0"/>
            <a:lstStyle/>
            <a:p>
              <a:endParaRPr/>
            </a:p>
          </p:txBody>
        </p:sp>
        <p:sp>
          <p:nvSpPr>
            <p:cNvPr id="15" name="object 18">
              <a:extLst>
                <a:ext uri="{FF2B5EF4-FFF2-40B4-BE49-F238E27FC236}">
                  <a16:creationId xmlns:a16="http://schemas.microsoft.com/office/drawing/2014/main" id="{88DAECEA-E5BB-CE8B-E79E-BEA9EC0F4689}"/>
                </a:ext>
              </a:extLst>
            </p:cNvPr>
            <p:cNvSpPr/>
            <p:nvPr/>
          </p:nvSpPr>
          <p:spPr>
            <a:xfrm>
              <a:off x="1238249" y="5208587"/>
              <a:ext cx="415925" cy="376555"/>
            </a:xfrm>
            <a:custGeom>
              <a:avLst/>
              <a:gdLst/>
              <a:ahLst/>
              <a:cxnLst/>
              <a:rect l="l" t="t" r="r" b="b"/>
              <a:pathLst>
                <a:path w="415925" h="376554">
                  <a:moveTo>
                    <a:pt x="351221" y="240541"/>
                  </a:moveTo>
                  <a:lnTo>
                    <a:pt x="73740" y="240541"/>
                  </a:lnTo>
                  <a:lnTo>
                    <a:pt x="87931" y="263505"/>
                  </a:lnTo>
                  <a:lnTo>
                    <a:pt x="76299" y="318480"/>
                  </a:lnTo>
                  <a:lnTo>
                    <a:pt x="78625" y="356058"/>
                  </a:lnTo>
                  <a:lnTo>
                    <a:pt x="103516" y="370903"/>
                  </a:lnTo>
                  <a:lnTo>
                    <a:pt x="152831" y="376238"/>
                  </a:lnTo>
                  <a:lnTo>
                    <a:pt x="235877" y="364176"/>
                  </a:lnTo>
                  <a:lnTo>
                    <a:pt x="325202" y="337268"/>
                  </a:lnTo>
                  <a:lnTo>
                    <a:pt x="351221" y="240541"/>
                  </a:lnTo>
                  <a:close/>
                </a:path>
                <a:path w="415925" h="376554">
                  <a:moveTo>
                    <a:pt x="174929" y="32475"/>
                  </a:moveTo>
                  <a:lnTo>
                    <a:pt x="131895" y="32475"/>
                  </a:lnTo>
                  <a:lnTo>
                    <a:pt x="98166" y="42913"/>
                  </a:lnTo>
                  <a:lnTo>
                    <a:pt x="42569" y="79562"/>
                  </a:lnTo>
                  <a:lnTo>
                    <a:pt x="0" y="262114"/>
                  </a:lnTo>
                  <a:lnTo>
                    <a:pt x="73740" y="240541"/>
                  </a:lnTo>
                  <a:lnTo>
                    <a:pt x="351221" y="240541"/>
                  </a:lnTo>
                  <a:lnTo>
                    <a:pt x="396707" y="71443"/>
                  </a:lnTo>
                  <a:lnTo>
                    <a:pt x="252625" y="71443"/>
                  </a:lnTo>
                  <a:lnTo>
                    <a:pt x="221453" y="69820"/>
                  </a:lnTo>
                  <a:lnTo>
                    <a:pt x="199355" y="53814"/>
                  </a:lnTo>
                  <a:lnTo>
                    <a:pt x="174929" y="32475"/>
                  </a:lnTo>
                  <a:close/>
                </a:path>
                <a:path w="415925" h="376554">
                  <a:moveTo>
                    <a:pt x="415925" y="0"/>
                  </a:moveTo>
                  <a:lnTo>
                    <a:pt x="252625" y="71443"/>
                  </a:lnTo>
                  <a:lnTo>
                    <a:pt x="396707" y="71443"/>
                  </a:lnTo>
                  <a:lnTo>
                    <a:pt x="415925" y="0"/>
                  </a:lnTo>
                  <a:close/>
                </a:path>
              </a:pathLst>
            </a:custGeom>
            <a:solidFill>
              <a:srgbClr val="00A8A9"/>
            </a:solidFill>
          </p:spPr>
          <p:txBody>
            <a:bodyPr wrap="square" lIns="0" tIns="0" rIns="0" bIns="0" rtlCol="0"/>
            <a:lstStyle/>
            <a:p>
              <a:endParaRPr/>
            </a:p>
          </p:txBody>
        </p:sp>
        <p:sp>
          <p:nvSpPr>
            <p:cNvPr id="16" name="object 19">
              <a:extLst>
                <a:ext uri="{FF2B5EF4-FFF2-40B4-BE49-F238E27FC236}">
                  <a16:creationId xmlns:a16="http://schemas.microsoft.com/office/drawing/2014/main" id="{934D399E-B30C-A41E-7C8D-9E37937E8B8A}"/>
                </a:ext>
              </a:extLst>
            </p:cNvPr>
            <p:cNvSpPr/>
            <p:nvPr/>
          </p:nvSpPr>
          <p:spPr>
            <a:xfrm>
              <a:off x="1127124" y="5124450"/>
              <a:ext cx="214629" cy="687705"/>
            </a:xfrm>
            <a:custGeom>
              <a:avLst/>
              <a:gdLst/>
              <a:ahLst/>
              <a:cxnLst/>
              <a:rect l="l" t="t" r="r" b="b"/>
              <a:pathLst>
                <a:path w="214630" h="687704">
                  <a:moveTo>
                    <a:pt x="192157" y="0"/>
                  </a:moveTo>
                  <a:lnTo>
                    <a:pt x="153212" y="10681"/>
                  </a:lnTo>
                  <a:lnTo>
                    <a:pt x="156012" y="19972"/>
                  </a:lnTo>
                  <a:lnTo>
                    <a:pt x="159743" y="37619"/>
                  </a:lnTo>
                  <a:lnTo>
                    <a:pt x="156012" y="59449"/>
                  </a:lnTo>
                  <a:lnTo>
                    <a:pt x="136422" y="83601"/>
                  </a:lnTo>
                  <a:lnTo>
                    <a:pt x="55735" y="335102"/>
                  </a:lnTo>
                  <a:lnTo>
                    <a:pt x="0" y="687387"/>
                  </a:lnTo>
                  <a:lnTo>
                    <a:pt x="63663" y="672758"/>
                  </a:lnTo>
                  <a:lnTo>
                    <a:pt x="97244" y="386191"/>
                  </a:lnTo>
                  <a:lnTo>
                    <a:pt x="161141" y="92657"/>
                  </a:lnTo>
                  <a:lnTo>
                    <a:pt x="203817" y="60610"/>
                  </a:lnTo>
                  <a:lnTo>
                    <a:pt x="214311" y="18809"/>
                  </a:lnTo>
                  <a:lnTo>
                    <a:pt x="192157" y="0"/>
                  </a:lnTo>
                  <a:close/>
                </a:path>
              </a:pathLst>
            </a:custGeom>
            <a:solidFill>
              <a:srgbClr val="FFD591"/>
            </a:solidFill>
          </p:spPr>
          <p:txBody>
            <a:bodyPr wrap="square" lIns="0" tIns="0" rIns="0" bIns="0" rtlCol="0"/>
            <a:lstStyle/>
            <a:p>
              <a:endParaRPr/>
            </a:p>
          </p:txBody>
        </p:sp>
        <p:sp>
          <p:nvSpPr>
            <p:cNvPr id="17" name="object 20">
              <a:extLst>
                <a:ext uri="{FF2B5EF4-FFF2-40B4-BE49-F238E27FC236}">
                  <a16:creationId xmlns:a16="http://schemas.microsoft.com/office/drawing/2014/main" id="{A2E20029-52AB-1C5B-461C-B10C4CDA55C1}"/>
                </a:ext>
              </a:extLst>
            </p:cNvPr>
            <p:cNvSpPr/>
            <p:nvPr/>
          </p:nvSpPr>
          <p:spPr>
            <a:xfrm>
              <a:off x="1246187" y="5126037"/>
              <a:ext cx="87312" cy="95250"/>
            </a:xfrm>
            <a:prstGeom prst="rect">
              <a:avLst/>
            </a:prstGeom>
            <a:blipFill>
              <a:blip r:embed="rId5" cstate="print"/>
              <a:stretch>
                <a:fillRect/>
              </a:stretch>
            </a:blipFill>
          </p:spPr>
          <p:txBody>
            <a:bodyPr wrap="square" lIns="0" tIns="0" rIns="0" bIns="0" rtlCol="0"/>
            <a:lstStyle/>
            <a:p>
              <a:endParaRPr/>
            </a:p>
          </p:txBody>
        </p:sp>
        <p:sp>
          <p:nvSpPr>
            <p:cNvPr id="18" name="object 21">
              <a:extLst>
                <a:ext uri="{FF2B5EF4-FFF2-40B4-BE49-F238E27FC236}">
                  <a16:creationId xmlns:a16="http://schemas.microsoft.com/office/drawing/2014/main" id="{4A9AF248-A9E9-FB53-09FB-CB808451DA05}"/>
                </a:ext>
              </a:extLst>
            </p:cNvPr>
            <p:cNvSpPr/>
            <p:nvPr/>
          </p:nvSpPr>
          <p:spPr>
            <a:xfrm>
              <a:off x="1154112" y="5205413"/>
              <a:ext cx="135255" cy="605155"/>
            </a:xfrm>
            <a:custGeom>
              <a:avLst/>
              <a:gdLst/>
              <a:ahLst/>
              <a:cxnLst/>
              <a:rect l="l" t="t" r="r" b="b"/>
              <a:pathLst>
                <a:path w="135255" h="605154">
                  <a:moveTo>
                    <a:pt x="134937" y="0"/>
                  </a:moveTo>
                  <a:lnTo>
                    <a:pt x="95085" y="81558"/>
                  </a:lnTo>
                  <a:lnTo>
                    <a:pt x="56398" y="195416"/>
                  </a:lnTo>
                  <a:lnTo>
                    <a:pt x="25868" y="329023"/>
                  </a:lnTo>
                  <a:lnTo>
                    <a:pt x="9322" y="441952"/>
                  </a:lnTo>
                  <a:lnTo>
                    <a:pt x="1631" y="542796"/>
                  </a:lnTo>
                  <a:lnTo>
                    <a:pt x="0" y="604837"/>
                  </a:lnTo>
                  <a:lnTo>
                    <a:pt x="40084" y="579509"/>
                  </a:lnTo>
                  <a:lnTo>
                    <a:pt x="37521" y="519095"/>
                  </a:lnTo>
                  <a:lnTo>
                    <a:pt x="40084" y="428939"/>
                  </a:lnTo>
                  <a:lnTo>
                    <a:pt x="48940" y="343198"/>
                  </a:lnTo>
                  <a:lnTo>
                    <a:pt x="68983" y="232361"/>
                  </a:lnTo>
                  <a:lnTo>
                    <a:pt x="96250" y="130354"/>
                  </a:lnTo>
                  <a:lnTo>
                    <a:pt x="134937" y="0"/>
                  </a:lnTo>
                  <a:close/>
                </a:path>
              </a:pathLst>
            </a:custGeom>
            <a:solidFill>
              <a:srgbClr val="000000"/>
            </a:solidFill>
          </p:spPr>
          <p:txBody>
            <a:bodyPr wrap="square" lIns="0" tIns="0" rIns="0" bIns="0" rtlCol="0"/>
            <a:lstStyle/>
            <a:p>
              <a:endParaRPr/>
            </a:p>
          </p:txBody>
        </p:sp>
        <p:sp>
          <p:nvSpPr>
            <p:cNvPr id="19" name="object 22">
              <a:extLst>
                <a:ext uri="{FF2B5EF4-FFF2-40B4-BE49-F238E27FC236}">
                  <a16:creationId xmlns:a16="http://schemas.microsoft.com/office/drawing/2014/main" id="{20CB84E0-8C59-3532-F728-4CB2C34123C2}"/>
                </a:ext>
              </a:extLst>
            </p:cNvPr>
            <p:cNvSpPr/>
            <p:nvPr/>
          </p:nvSpPr>
          <p:spPr>
            <a:xfrm>
              <a:off x="1214437" y="5186362"/>
              <a:ext cx="434975" cy="330200"/>
            </a:xfrm>
            <a:custGeom>
              <a:avLst/>
              <a:gdLst/>
              <a:ahLst/>
              <a:cxnLst/>
              <a:rect l="l" t="t" r="r" b="b"/>
              <a:pathLst>
                <a:path w="434975" h="330200">
                  <a:moveTo>
                    <a:pt x="215164" y="0"/>
                  </a:moveTo>
                  <a:lnTo>
                    <a:pt x="156609" y="17673"/>
                  </a:lnTo>
                  <a:lnTo>
                    <a:pt x="99217" y="49065"/>
                  </a:lnTo>
                  <a:lnTo>
                    <a:pt x="58321" y="82085"/>
                  </a:lnTo>
                  <a:lnTo>
                    <a:pt x="0" y="330200"/>
                  </a:lnTo>
                  <a:lnTo>
                    <a:pt x="14173" y="311132"/>
                  </a:lnTo>
                  <a:lnTo>
                    <a:pt x="76213" y="93247"/>
                  </a:lnTo>
                  <a:lnTo>
                    <a:pt x="115946" y="58599"/>
                  </a:lnTo>
                  <a:lnTo>
                    <a:pt x="146153" y="43484"/>
                  </a:lnTo>
                  <a:lnTo>
                    <a:pt x="175431" y="38136"/>
                  </a:lnTo>
                  <a:lnTo>
                    <a:pt x="239665" y="38136"/>
                  </a:lnTo>
                  <a:lnTo>
                    <a:pt x="241187" y="23952"/>
                  </a:lnTo>
                  <a:lnTo>
                    <a:pt x="231893" y="4418"/>
                  </a:lnTo>
                  <a:lnTo>
                    <a:pt x="215164" y="0"/>
                  </a:lnTo>
                  <a:close/>
                </a:path>
                <a:path w="434975" h="330200">
                  <a:moveTo>
                    <a:pt x="239665" y="38136"/>
                  </a:moveTo>
                  <a:lnTo>
                    <a:pt x="175431" y="38136"/>
                  </a:lnTo>
                  <a:lnTo>
                    <a:pt x="194251" y="40228"/>
                  </a:lnTo>
                  <a:lnTo>
                    <a:pt x="206798" y="54180"/>
                  </a:lnTo>
                  <a:lnTo>
                    <a:pt x="204708" y="79294"/>
                  </a:lnTo>
                  <a:lnTo>
                    <a:pt x="198434" y="105338"/>
                  </a:lnTo>
                  <a:lnTo>
                    <a:pt x="203546" y="127196"/>
                  </a:lnTo>
                  <a:lnTo>
                    <a:pt x="221438" y="137894"/>
                  </a:lnTo>
                  <a:lnTo>
                    <a:pt x="249553" y="142312"/>
                  </a:lnTo>
                  <a:lnTo>
                    <a:pt x="284174" y="132778"/>
                  </a:lnTo>
                  <a:lnTo>
                    <a:pt x="323675" y="114640"/>
                  </a:lnTo>
                  <a:lnTo>
                    <a:pt x="346805" y="97665"/>
                  </a:lnTo>
                  <a:lnTo>
                    <a:pt x="266283" y="97665"/>
                  </a:lnTo>
                  <a:lnTo>
                    <a:pt x="244441" y="92317"/>
                  </a:lnTo>
                  <a:lnTo>
                    <a:pt x="234914" y="76039"/>
                  </a:lnTo>
                  <a:lnTo>
                    <a:pt x="238167" y="52089"/>
                  </a:lnTo>
                  <a:lnTo>
                    <a:pt x="239665" y="38136"/>
                  </a:lnTo>
                  <a:close/>
                </a:path>
                <a:path w="434975" h="330200">
                  <a:moveTo>
                    <a:pt x="434974" y="33718"/>
                  </a:moveTo>
                  <a:lnTo>
                    <a:pt x="367590" y="67203"/>
                  </a:lnTo>
                  <a:lnTo>
                    <a:pt x="317401" y="90224"/>
                  </a:lnTo>
                  <a:lnTo>
                    <a:pt x="286962" y="97665"/>
                  </a:lnTo>
                  <a:lnTo>
                    <a:pt x="346805" y="97665"/>
                  </a:lnTo>
                  <a:lnTo>
                    <a:pt x="434974" y="33718"/>
                  </a:lnTo>
                  <a:close/>
                </a:path>
              </a:pathLst>
            </a:custGeom>
            <a:solidFill>
              <a:srgbClr val="000000"/>
            </a:solidFill>
          </p:spPr>
          <p:txBody>
            <a:bodyPr wrap="square" lIns="0" tIns="0" rIns="0" bIns="0" rtlCol="0"/>
            <a:lstStyle/>
            <a:p>
              <a:endParaRPr/>
            </a:p>
          </p:txBody>
        </p:sp>
        <p:sp>
          <p:nvSpPr>
            <p:cNvPr id="20" name="object 23">
              <a:extLst>
                <a:ext uri="{FF2B5EF4-FFF2-40B4-BE49-F238E27FC236}">
                  <a16:creationId xmlns:a16="http://schemas.microsoft.com/office/drawing/2014/main" id="{A8BA101C-2A80-2D2B-79FA-D7ACB437CCDB}"/>
                </a:ext>
              </a:extLst>
            </p:cNvPr>
            <p:cNvSpPr/>
            <p:nvPr/>
          </p:nvSpPr>
          <p:spPr>
            <a:xfrm>
              <a:off x="1206499" y="5203825"/>
              <a:ext cx="469900" cy="411480"/>
            </a:xfrm>
            <a:custGeom>
              <a:avLst/>
              <a:gdLst/>
              <a:ahLst/>
              <a:cxnLst/>
              <a:rect l="l" t="t" r="r" b="b"/>
              <a:pathLst>
                <a:path w="469900" h="411479">
                  <a:moveTo>
                    <a:pt x="162193" y="270299"/>
                  </a:moveTo>
                  <a:lnTo>
                    <a:pt x="104757" y="270299"/>
                  </a:lnTo>
                  <a:lnTo>
                    <a:pt x="125662" y="276829"/>
                  </a:lnTo>
                  <a:lnTo>
                    <a:pt x="130541" y="296419"/>
                  </a:lnTo>
                  <a:lnTo>
                    <a:pt x="122642" y="327671"/>
                  </a:lnTo>
                  <a:lnTo>
                    <a:pt x="116139" y="356590"/>
                  </a:lnTo>
                  <a:lnTo>
                    <a:pt x="117301" y="382943"/>
                  </a:lnTo>
                  <a:lnTo>
                    <a:pt x="132631" y="403000"/>
                  </a:lnTo>
                  <a:lnTo>
                    <a:pt x="157485" y="411162"/>
                  </a:lnTo>
                  <a:lnTo>
                    <a:pt x="189075" y="410930"/>
                  </a:lnTo>
                  <a:lnTo>
                    <a:pt x="236227" y="399035"/>
                  </a:lnTo>
                  <a:lnTo>
                    <a:pt x="241877" y="397869"/>
                  </a:lnTo>
                  <a:lnTo>
                    <a:pt x="171885" y="397869"/>
                  </a:lnTo>
                  <a:lnTo>
                    <a:pt x="149354" y="383876"/>
                  </a:lnTo>
                  <a:lnTo>
                    <a:pt x="142386" y="362887"/>
                  </a:lnTo>
                  <a:lnTo>
                    <a:pt x="146568" y="333501"/>
                  </a:lnTo>
                  <a:lnTo>
                    <a:pt x="157717" y="306448"/>
                  </a:lnTo>
                  <a:lnTo>
                    <a:pt x="163059" y="271698"/>
                  </a:lnTo>
                  <a:lnTo>
                    <a:pt x="162193" y="270299"/>
                  </a:lnTo>
                  <a:close/>
                </a:path>
                <a:path w="469900" h="411479">
                  <a:moveTo>
                    <a:pt x="469900" y="0"/>
                  </a:moveTo>
                  <a:lnTo>
                    <a:pt x="451085" y="13293"/>
                  </a:lnTo>
                  <a:lnTo>
                    <a:pt x="321706" y="355191"/>
                  </a:lnTo>
                  <a:lnTo>
                    <a:pt x="306376" y="363819"/>
                  </a:lnTo>
                  <a:lnTo>
                    <a:pt x="273856" y="373614"/>
                  </a:lnTo>
                  <a:lnTo>
                    <a:pt x="241569" y="385742"/>
                  </a:lnTo>
                  <a:lnTo>
                    <a:pt x="202779" y="396937"/>
                  </a:lnTo>
                  <a:lnTo>
                    <a:pt x="171885" y="397869"/>
                  </a:lnTo>
                  <a:lnTo>
                    <a:pt x="241877" y="397869"/>
                  </a:lnTo>
                  <a:lnTo>
                    <a:pt x="278037" y="390406"/>
                  </a:lnTo>
                  <a:lnTo>
                    <a:pt x="344701" y="373848"/>
                  </a:lnTo>
                  <a:lnTo>
                    <a:pt x="396035" y="218058"/>
                  </a:lnTo>
                  <a:lnTo>
                    <a:pt x="469900" y="0"/>
                  </a:lnTo>
                  <a:close/>
                </a:path>
                <a:path w="469900" h="411479">
                  <a:moveTo>
                    <a:pt x="130541" y="244179"/>
                  </a:moveTo>
                  <a:lnTo>
                    <a:pt x="104757" y="245112"/>
                  </a:lnTo>
                  <a:lnTo>
                    <a:pt x="67128" y="265168"/>
                  </a:lnTo>
                  <a:lnTo>
                    <a:pt x="14633" y="311812"/>
                  </a:lnTo>
                  <a:lnTo>
                    <a:pt x="0" y="337933"/>
                  </a:lnTo>
                  <a:lnTo>
                    <a:pt x="31357" y="320441"/>
                  </a:lnTo>
                  <a:lnTo>
                    <a:pt x="54585" y="298752"/>
                  </a:lnTo>
                  <a:lnTo>
                    <a:pt x="84781" y="278229"/>
                  </a:lnTo>
                  <a:lnTo>
                    <a:pt x="104757" y="270299"/>
                  </a:lnTo>
                  <a:lnTo>
                    <a:pt x="162193" y="270299"/>
                  </a:lnTo>
                  <a:lnTo>
                    <a:pt x="149354" y="249543"/>
                  </a:lnTo>
                  <a:lnTo>
                    <a:pt x="130541" y="244179"/>
                  </a:lnTo>
                  <a:close/>
                </a:path>
              </a:pathLst>
            </a:custGeom>
            <a:solidFill>
              <a:srgbClr val="000000"/>
            </a:solidFill>
          </p:spPr>
          <p:txBody>
            <a:bodyPr wrap="square" lIns="0" tIns="0" rIns="0" bIns="0" rtlCol="0"/>
            <a:lstStyle/>
            <a:p>
              <a:endParaRPr/>
            </a:p>
          </p:txBody>
        </p:sp>
        <p:sp>
          <p:nvSpPr>
            <p:cNvPr id="21" name="object 24">
              <a:extLst>
                <a:ext uri="{FF2B5EF4-FFF2-40B4-BE49-F238E27FC236}">
                  <a16:creationId xmlns:a16="http://schemas.microsoft.com/office/drawing/2014/main" id="{51B1FDEC-E137-D940-2472-CF25B916FA01}"/>
                </a:ext>
              </a:extLst>
            </p:cNvPr>
            <p:cNvSpPr/>
            <p:nvPr/>
          </p:nvSpPr>
          <p:spPr>
            <a:xfrm>
              <a:off x="1112837" y="5208587"/>
              <a:ext cx="149225" cy="615950"/>
            </a:xfrm>
            <a:custGeom>
              <a:avLst/>
              <a:gdLst/>
              <a:ahLst/>
              <a:cxnLst/>
              <a:rect l="l" t="t" r="r" b="b"/>
              <a:pathLst>
                <a:path w="149225" h="615950">
                  <a:moveTo>
                    <a:pt x="138765" y="0"/>
                  </a:moveTo>
                  <a:lnTo>
                    <a:pt x="86466" y="130213"/>
                  </a:lnTo>
                  <a:lnTo>
                    <a:pt x="46952" y="243217"/>
                  </a:lnTo>
                  <a:lnTo>
                    <a:pt x="20919" y="344365"/>
                  </a:lnTo>
                  <a:lnTo>
                    <a:pt x="5113" y="453882"/>
                  </a:lnTo>
                  <a:lnTo>
                    <a:pt x="0" y="615950"/>
                  </a:lnTo>
                  <a:lnTo>
                    <a:pt x="12319" y="595255"/>
                  </a:lnTo>
                  <a:lnTo>
                    <a:pt x="16503" y="488760"/>
                  </a:lnTo>
                  <a:lnTo>
                    <a:pt x="24870" y="417144"/>
                  </a:lnTo>
                  <a:lnTo>
                    <a:pt x="36492" y="345527"/>
                  </a:lnTo>
                  <a:lnTo>
                    <a:pt x="60666" y="254146"/>
                  </a:lnTo>
                  <a:lnTo>
                    <a:pt x="100180" y="121376"/>
                  </a:lnTo>
                  <a:lnTo>
                    <a:pt x="149225" y="6743"/>
                  </a:lnTo>
                  <a:lnTo>
                    <a:pt x="138765" y="0"/>
                  </a:lnTo>
                  <a:close/>
                </a:path>
              </a:pathLst>
            </a:custGeom>
            <a:solidFill>
              <a:srgbClr val="000000"/>
            </a:solidFill>
          </p:spPr>
          <p:txBody>
            <a:bodyPr wrap="square" lIns="0" tIns="0" rIns="0" bIns="0" rtlCol="0"/>
            <a:lstStyle/>
            <a:p>
              <a:endParaRPr/>
            </a:p>
          </p:txBody>
        </p:sp>
      </p:grpSp>
    </p:spTree>
    <p:extLst>
      <p:ext uri="{BB962C8B-B14F-4D97-AF65-F5344CB8AC3E}">
        <p14:creationId xmlns:p14="http://schemas.microsoft.com/office/powerpoint/2010/main" val="1584982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3512222-F47D-679F-6091-7800A44218C6}"/>
              </a:ext>
            </a:extLst>
          </p:cNvPr>
          <p:cNvSpPr>
            <a:spLocks noGrp="1"/>
          </p:cNvSpPr>
          <p:nvPr>
            <p:ph type="title"/>
          </p:nvPr>
        </p:nvSpPr>
        <p:spPr/>
        <p:txBody>
          <a:bodyPr/>
          <a:lstStyle/>
          <a:p>
            <a:pPr rtl="0"/>
            <a:r>
              <a:rPr lang="uk" b="1" i="0" u="sng" baseline="0"/>
              <a:t>Поля заголовка UDP</a:t>
            </a:r>
          </a:p>
        </p:txBody>
      </p:sp>
      <p:sp>
        <p:nvSpPr>
          <p:cNvPr id="4" name="Slide Number Placeholder 3">
            <a:extLst>
              <a:ext uri="{FF2B5EF4-FFF2-40B4-BE49-F238E27FC236}">
                <a16:creationId xmlns:a16="http://schemas.microsoft.com/office/drawing/2014/main" id="{2A1AEB00-D108-6F13-A022-31B251C5F98F}"/>
              </a:ext>
            </a:extLst>
          </p:cNvPr>
          <p:cNvSpPr>
            <a:spLocks noGrp="1"/>
          </p:cNvSpPr>
          <p:nvPr>
            <p:ph type="sldNum" sz="quarter" idx="12"/>
          </p:nvPr>
        </p:nvSpPr>
        <p:spPr/>
        <p:txBody>
          <a:bodyPr/>
          <a:lstStyle/>
          <a:p>
            <a:pPr marL="38100" algn="r" rtl="0">
              <a:lnSpc>
                <a:spcPts val="1630"/>
              </a:lnSpc>
            </a:pPr>
            <a:fld id="{81D60167-4931-47E6-BA6A-407CBD079E47}" type="slidenum">
              <a:rPr/>
              <a:t>16</a:t>
            </a:fld>
            <a:endParaRPr lang="uk" dirty="0"/>
          </a:p>
        </p:txBody>
      </p:sp>
      <p:graphicFrame>
        <p:nvGraphicFramePr>
          <p:cNvPr id="6" name="object 6">
            <a:extLst>
              <a:ext uri="{FF2B5EF4-FFF2-40B4-BE49-F238E27FC236}">
                <a16:creationId xmlns:a16="http://schemas.microsoft.com/office/drawing/2014/main" id="{A9EAED36-4988-7299-D6CD-9DA6F6E341FD}"/>
              </a:ext>
            </a:extLst>
          </p:cNvPr>
          <p:cNvGraphicFramePr>
            <a:graphicFrameLocks noGrp="1"/>
          </p:cNvGraphicFramePr>
          <p:nvPr>
            <p:extLst>
              <p:ext uri="{D42A27DB-BD31-4B8C-83A1-F6EECF244321}">
                <p14:modId xmlns:p14="http://schemas.microsoft.com/office/powerpoint/2010/main" val="2060039606"/>
              </p:ext>
            </p:extLst>
          </p:nvPr>
        </p:nvGraphicFramePr>
        <p:xfrm>
          <a:off x="762000" y="2362200"/>
          <a:ext cx="8534400" cy="1608136"/>
        </p:xfrm>
        <a:graphic>
          <a:graphicData uri="http://schemas.openxmlformats.org/drawingml/2006/table">
            <a:tbl>
              <a:tblPr firstRow="1" bandRow="1">
                <a:tableStyleId>{2D5ABB26-0587-4C30-8999-92F81FD0307C}</a:tableStyleId>
              </a:tblPr>
              <a:tblGrid>
                <a:gridCol w="42672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366712">
                <a:tc>
                  <a:txBody>
                    <a:bodyPr/>
                    <a:lstStyle/>
                    <a:p>
                      <a:pPr marL="4445" algn="ctr" rtl="0">
                        <a:lnSpc>
                          <a:spcPct val="100000"/>
                        </a:lnSpc>
                        <a:spcBef>
                          <a:spcPts val="360"/>
                        </a:spcBef>
                      </a:pPr>
                      <a:r>
                        <a:rPr lang="uk" sz="1600" b="1" i="0" u="none" spc="-5" baseline="0">
                          <a:latin typeface="Arial"/>
                          <a:ea typeface="Arial"/>
                          <a:cs typeface="Arial"/>
                        </a:rPr>
                        <a:t>номер порту джерела</a:t>
                      </a:r>
                      <a:endParaRPr sz="1600" dirty="0">
                        <a:latin typeface="Arial"/>
                        <a:cs typeface="Arial"/>
                      </a:endParaRPr>
                    </a:p>
                  </a:txBody>
                  <a:tcPr marL="0" marR="0" marB="0">
                    <a:lnL w="28575">
                      <a:solidFill>
                        <a:srgbClr val="000000"/>
                      </a:solidFill>
                      <a:prstDash val="solid"/>
                    </a:lnL>
                    <a:lnR w="38100">
                      <a:solidFill>
                        <a:srgbClr val="000000"/>
                      </a:solidFill>
                      <a:prstDash val="solid"/>
                    </a:lnR>
                    <a:lnT w="28575">
                      <a:solidFill>
                        <a:srgbClr val="000000"/>
                      </a:solidFill>
                      <a:prstDash val="solid"/>
                    </a:lnT>
                    <a:lnB w="38100">
                      <a:solidFill>
                        <a:srgbClr val="000000"/>
                      </a:solidFill>
                      <a:prstDash val="solid"/>
                    </a:lnB>
                  </a:tcPr>
                </a:tc>
                <a:tc>
                  <a:txBody>
                    <a:bodyPr/>
                    <a:lstStyle/>
                    <a:p>
                      <a:pPr marL="4445" algn="ctr" rtl="0">
                        <a:lnSpc>
                          <a:spcPct val="100000"/>
                        </a:lnSpc>
                        <a:spcBef>
                          <a:spcPts val="360"/>
                        </a:spcBef>
                      </a:pPr>
                      <a:r>
                        <a:rPr lang="uk" sz="1600" b="1" i="0" u="none" spc="-5" baseline="0">
                          <a:latin typeface="Arial"/>
                          <a:ea typeface="Arial"/>
                          <a:cs typeface="Arial"/>
                        </a:rPr>
                        <a:t>номер порту</a:t>
                      </a:r>
                      <a:r>
                        <a:rPr lang="uk" sz="1600" b="1" i="0" u="none" spc="-10" baseline="0">
                          <a:latin typeface="Arial"/>
                          <a:ea typeface="Arial"/>
                          <a:cs typeface="Arial"/>
                        </a:rPr>
                        <a:t> </a:t>
                      </a:r>
                      <a:r>
                        <a:rPr lang="uk" sz="1600" b="1" i="0" u="none" spc="-5" baseline="0">
                          <a:latin typeface="Arial"/>
                          <a:ea typeface="Arial"/>
                          <a:cs typeface="Arial"/>
                        </a:rPr>
                        <a:t>призначення</a:t>
                      </a:r>
                      <a:endParaRPr sz="1600">
                        <a:latin typeface="Arial"/>
                        <a:cs typeface="Arial"/>
                      </a:endParaRPr>
                    </a:p>
                  </a:txBody>
                  <a:tcPr marL="0" marR="0" marB="0">
                    <a:lnL w="38100">
                      <a:solidFill>
                        <a:srgbClr val="000000"/>
                      </a:solidFill>
                      <a:prstDash val="solid"/>
                    </a:lnL>
                    <a:lnR w="28575">
                      <a:solidFill>
                        <a:srgbClr val="000000"/>
                      </a:solidFill>
                      <a:prstDash val="solid"/>
                    </a:lnR>
                    <a:lnT w="28575">
                      <a:solidFill>
                        <a:srgbClr val="000000"/>
                      </a:solidFill>
                      <a:prstDash val="solid"/>
                    </a:lnT>
                    <a:lnB w="38100">
                      <a:solidFill>
                        <a:srgbClr val="000000"/>
                      </a:solidFill>
                      <a:prstDash val="solid"/>
                    </a:lnB>
                  </a:tcPr>
                </a:tc>
                <a:extLst>
                  <a:ext uri="{0D108BD9-81ED-4DB2-BD59-A6C34878D82A}">
                    <a16:rowId xmlns:a16="http://schemas.microsoft.com/office/drawing/2014/main" val="10000"/>
                  </a:ext>
                </a:extLst>
              </a:tr>
              <a:tr h="359568">
                <a:tc>
                  <a:txBody>
                    <a:bodyPr/>
                    <a:lstStyle/>
                    <a:p>
                      <a:pPr marL="4445" algn="ctr" rtl="0">
                        <a:lnSpc>
                          <a:spcPct val="100000"/>
                        </a:lnSpc>
                        <a:spcBef>
                          <a:spcPts val="370"/>
                        </a:spcBef>
                      </a:pPr>
                      <a:r>
                        <a:rPr lang="uk" sz="1600" b="1" i="0" u="none" baseline="0">
                          <a:latin typeface="Arial"/>
                          <a:ea typeface="Arial"/>
                          <a:cs typeface="Arial"/>
                        </a:rPr>
                        <a:t>Довжина</a:t>
                      </a:r>
                      <a:r>
                        <a:rPr lang="uk" sz="1600" b="1" i="0" u="none" spc="-35" baseline="0">
                          <a:latin typeface="Arial"/>
                          <a:ea typeface="Arial"/>
                          <a:cs typeface="Arial"/>
                        </a:rPr>
                        <a:t> </a:t>
                      </a:r>
                      <a:r>
                        <a:rPr lang="uk" sz="1600" b="1" i="0" u="none" spc="-5" baseline="0">
                          <a:latin typeface="Arial"/>
                          <a:ea typeface="Arial"/>
                          <a:cs typeface="Arial"/>
                        </a:rPr>
                        <a:t>UDP</a:t>
                      </a:r>
                      <a:endParaRPr sz="1600">
                        <a:latin typeface="Arial"/>
                        <a:cs typeface="Arial"/>
                      </a:endParaRPr>
                    </a:p>
                  </a:txBody>
                  <a:tcPr marL="0" marR="0" marT="46990" marB="0">
                    <a:lnL w="28575">
                      <a:solidFill>
                        <a:srgbClr val="000000"/>
                      </a:solidFill>
                      <a:prstDash val="solid"/>
                    </a:lnL>
                    <a:lnR w="38100">
                      <a:solidFill>
                        <a:srgbClr val="000000"/>
                      </a:solidFill>
                      <a:prstDash val="solid"/>
                    </a:lnR>
                    <a:lnT w="38100">
                      <a:solidFill>
                        <a:srgbClr val="000000"/>
                      </a:solidFill>
                      <a:prstDash val="solid"/>
                    </a:lnT>
                    <a:lnB w="28575">
                      <a:solidFill>
                        <a:srgbClr val="000000"/>
                      </a:solidFill>
                      <a:prstDash val="solid"/>
                    </a:lnB>
                  </a:tcPr>
                </a:tc>
                <a:tc>
                  <a:txBody>
                    <a:bodyPr/>
                    <a:lstStyle/>
                    <a:p>
                      <a:pPr marL="4445" algn="ctr" rtl="0">
                        <a:lnSpc>
                          <a:spcPct val="100000"/>
                        </a:lnSpc>
                        <a:spcBef>
                          <a:spcPts val="370"/>
                        </a:spcBef>
                      </a:pPr>
                      <a:r>
                        <a:rPr lang="uk" sz="1600" b="1" i="0" u="none" baseline="0">
                          <a:latin typeface="Arial"/>
                          <a:ea typeface="Arial"/>
                          <a:cs typeface="Arial"/>
                        </a:rPr>
                        <a:t>Контр. сума</a:t>
                      </a:r>
                      <a:r>
                        <a:rPr lang="uk" sz="1600" b="0" i="0" u="none" spc="-35" baseline="0">
                          <a:latin typeface="Arial"/>
                          <a:ea typeface="Arial"/>
                          <a:cs typeface="Arial"/>
                        </a:rPr>
                        <a:t> </a:t>
                      </a:r>
                      <a:r>
                        <a:rPr lang="uk" sz="1600" b="1" i="0" u="none" spc="-5" baseline="0">
                          <a:latin typeface="Arial"/>
                          <a:ea typeface="Arial"/>
                          <a:cs typeface="Arial"/>
                        </a:rPr>
                        <a:t>UDP</a:t>
                      </a:r>
                      <a:endParaRPr sz="1600">
                        <a:latin typeface="Arial"/>
                        <a:cs typeface="Arial"/>
                      </a:endParaRPr>
                    </a:p>
                  </a:txBody>
                  <a:tcPr marL="0" marR="0" marT="46990" marB="0">
                    <a:lnL w="38100">
                      <a:solidFill>
                        <a:srgbClr val="000000"/>
                      </a:solidFill>
                      <a:prstDash val="solid"/>
                    </a:lnL>
                    <a:lnR w="28575">
                      <a:solidFill>
                        <a:srgbClr val="000000"/>
                      </a:solidFill>
                      <a:prstDash val="solid"/>
                    </a:lnR>
                    <a:lnT w="38100">
                      <a:solidFill>
                        <a:srgbClr val="000000"/>
                      </a:solidFill>
                      <a:prstDash val="solid"/>
                    </a:lnT>
                    <a:lnB w="28575">
                      <a:solidFill>
                        <a:srgbClr val="000000"/>
                      </a:solidFill>
                      <a:prstDash val="solid"/>
                    </a:lnB>
                  </a:tcPr>
                </a:tc>
                <a:extLst>
                  <a:ext uri="{0D108BD9-81ED-4DB2-BD59-A6C34878D82A}">
                    <a16:rowId xmlns:a16="http://schemas.microsoft.com/office/drawing/2014/main" val="10001"/>
                  </a:ext>
                </a:extLst>
              </a:tr>
              <a:tr h="881856">
                <a:tc gridSpan="2">
                  <a:txBody>
                    <a:bodyPr/>
                    <a:lstStyle/>
                    <a:p>
                      <a:pPr marL="4445" algn="ctr" rtl="0">
                        <a:lnSpc>
                          <a:spcPct val="100000"/>
                        </a:lnSpc>
                        <a:spcBef>
                          <a:spcPts val="240"/>
                        </a:spcBef>
                      </a:pPr>
                      <a:r>
                        <a:rPr lang="uk" sz="1600" b="1" i="0" u="none" spc="-5" baseline="0">
                          <a:latin typeface="Arial"/>
                          <a:ea typeface="Arial"/>
                          <a:cs typeface="Arial"/>
                        </a:rPr>
                        <a:t>дані (якщо є)</a:t>
                      </a:r>
                      <a:endParaRPr sz="1600" dirty="0">
                        <a:latin typeface="Arial"/>
                        <a:cs typeface="Arial"/>
                      </a:endParaRPr>
                    </a:p>
                    <a:p>
                      <a:pPr marL="5080" algn="ctr" rtl="0">
                        <a:lnSpc>
                          <a:spcPct val="100000"/>
                        </a:lnSpc>
                        <a:spcBef>
                          <a:spcPts val="1420"/>
                        </a:spcBef>
                        <a:tabLst>
                          <a:tab pos="259079" algn="l"/>
                          <a:tab pos="513080" algn="l"/>
                        </a:tabLst>
                      </a:pPr>
                      <a:r>
                        <a:rPr lang="uk" sz="2400" b="1" i="0" u="none" baseline="0">
                          <a:latin typeface="Arial"/>
                          <a:ea typeface="Arial"/>
                          <a:cs typeface="Arial"/>
                        </a:rPr>
                        <a:t>.</a:t>
                      </a:r>
                      <a:r>
                        <a:rPr lang="uk" sz="2400" b="0" i="0" u="none" baseline="0">
                          <a:latin typeface="Arial"/>
                          <a:ea typeface="Arial"/>
                          <a:cs typeface="Arial"/>
                        </a:rPr>
                        <a:t>	</a:t>
                      </a:r>
                      <a:r>
                        <a:rPr lang="uk" sz="2400" b="1" i="0" u="none" baseline="0">
                          <a:latin typeface="Arial"/>
                          <a:ea typeface="Arial"/>
                          <a:cs typeface="Arial"/>
                        </a:rPr>
                        <a:t>.</a:t>
                      </a:r>
                      <a:r>
                        <a:rPr lang="uk" sz="2400" b="0" i="0" u="none" baseline="0">
                          <a:latin typeface="Arial"/>
                          <a:ea typeface="Arial"/>
                          <a:cs typeface="Arial"/>
                        </a:rPr>
                        <a:t>	</a:t>
                      </a:r>
                      <a:r>
                        <a:rPr lang="uk" sz="2400" b="1" i="0" u="none" baseline="0">
                          <a:latin typeface="Arial"/>
                          <a:ea typeface="Arial"/>
                          <a:cs typeface="Arial"/>
                        </a:rPr>
                        <a:t>.</a:t>
                      </a:r>
                      <a:endParaRPr sz="2400" dirty="0">
                        <a:latin typeface="Arial"/>
                        <a:cs typeface="Arial"/>
                      </a:endParaRPr>
                    </a:p>
                  </a:txBody>
                  <a:tcPr marL="0" marR="0" marT="30480" marB="0">
                    <a:lnL w="12700">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pSp>
        <p:nvGrpSpPr>
          <p:cNvPr id="7" name="Group 6">
            <a:extLst>
              <a:ext uri="{FF2B5EF4-FFF2-40B4-BE49-F238E27FC236}">
                <a16:creationId xmlns:a16="http://schemas.microsoft.com/office/drawing/2014/main" id="{64CF3216-86DB-533D-483F-0B92B8472D9A}"/>
              </a:ext>
            </a:extLst>
          </p:cNvPr>
          <p:cNvGrpSpPr/>
          <p:nvPr/>
        </p:nvGrpSpPr>
        <p:grpSpPr>
          <a:xfrm>
            <a:off x="821374" y="1998079"/>
            <a:ext cx="8504523" cy="391160"/>
            <a:chOff x="840739" y="1709420"/>
            <a:chExt cx="8504523" cy="391160"/>
          </a:xfrm>
        </p:grpSpPr>
        <p:sp>
          <p:nvSpPr>
            <p:cNvPr id="8" name="object 3">
              <a:extLst>
                <a:ext uri="{FF2B5EF4-FFF2-40B4-BE49-F238E27FC236}">
                  <a16:creationId xmlns:a16="http://schemas.microsoft.com/office/drawing/2014/main" id="{4B34DD93-A460-2237-39BA-F7957EEB2702}"/>
                </a:ext>
              </a:extLst>
            </p:cNvPr>
            <p:cNvSpPr txBox="1"/>
            <p:nvPr/>
          </p:nvSpPr>
          <p:spPr>
            <a:xfrm>
              <a:off x="840739" y="1709420"/>
              <a:ext cx="194945"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a:latin typeface="Arial"/>
                  <a:ea typeface="Arial"/>
                  <a:cs typeface="Arial"/>
                </a:rPr>
                <a:t>0</a:t>
              </a:r>
              <a:endParaRPr sz="2400" dirty="0">
                <a:latin typeface="Arial"/>
                <a:cs typeface="Arial"/>
              </a:endParaRPr>
            </a:p>
          </p:txBody>
        </p:sp>
        <p:sp>
          <p:nvSpPr>
            <p:cNvPr id="9" name="object 4">
              <a:extLst>
                <a:ext uri="{FF2B5EF4-FFF2-40B4-BE49-F238E27FC236}">
                  <a16:creationId xmlns:a16="http://schemas.microsoft.com/office/drawing/2014/main" id="{7DA8ADF2-4C3E-B7FC-6508-BBDB840568C7}"/>
                </a:ext>
              </a:extLst>
            </p:cNvPr>
            <p:cNvSpPr txBox="1"/>
            <p:nvPr/>
          </p:nvSpPr>
          <p:spPr>
            <a:xfrm>
              <a:off x="4995605" y="1709420"/>
              <a:ext cx="364490"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spc="-5" baseline="0">
                  <a:latin typeface="Arial"/>
                  <a:ea typeface="Arial"/>
                  <a:cs typeface="Arial"/>
                </a:rPr>
                <a:t>16</a:t>
              </a:r>
              <a:endParaRPr sz="2400">
                <a:latin typeface="Arial"/>
                <a:cs typeface="Arial"/>
              </a:endParaRPr>
            </a:p>
          </p:txBody>
        </p:sp>
        <p:sp>
          <p:nvSpPr>
            <p:cNvPr id="10" name="object 5">
              <a:extLst>
                <a:ext uri="{FF2B5EF4-FFF2-40B4-BE49-F238E27FC236}">
                  <a16:creationId xmlns:a16="http://schemas.microsoft.com/office/drawing/2014/main" id="{447759D5-1F66-3DD7-A35D-3E2A14DC2A2E}"/>
                </a:ext>
              </a:extLst>
            </p:cNvPr>
            <p:cNvSpPr txBox="1"/>
            <p:nvPr/>
          </p:nvSpPr>
          <p:spPr>
            <a:xfrm>
              <a:off x="8980772" y="1709420"/>
              <a:ext cx="364490"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spc="-5" baseline="0">
                  <a:latin typeface="Arial"/>
                  <a:ea typeface="Arial"/>
                  <a:cs typeface="Arial"/>
                </a:rPr>
                <a:t>31</a:t>
              </a:r>
              <a:endParaRPr sz="2400">
                <a:latin typeface="Arial"/>
                <a:cs typeface="Arial"/>
              </a:endParaRPr>
            </a:p>
          </p:txBody>
        </p:sp>
      </p:grpSp>
      <p:grpSp>
        <p:nvGrpSpPr>
          <p:cNvPr id="11" name="Group 10">
            <a:extLst>
              <a:ext uri="{FF2B5EF4-FFF2-40B4-BE49-F238E27FC236}">
                <a16:creationId xmlns:a16="http://schemas.microsoft.com/office/drawing/2014/main" id="{FC605BD4-B281-715F-434E-F7E4FDEFC0C5}"/>
              </a:ext>
            </a:extLst>
          </p:cNvPr>
          <p:cNvGrpSpPr/>
          <p:nvPr/>
        </p:nvGrpSpPr>
        <p:grpSpPr>
          <a:xfrm>
            <a:off x="3725863" y="4127501"/>
            <a:ext cx="2606673" cy="2882899"/>
            <a:chOff x="3717925" y="3746500"/>
            <a:chExt cx="2606673" cy="2882899"/>
          </a:xfrm>
        </p:grpSpPr>
        <p:sp>
          <p:nvSpPr>
            <p:cNvPr id="12" name="object 7">
              <a:extLst>
                <a:ext uri="{FF2B5EF4-FFF2-40B4-BE49-F238E27FC236}">
                  <a16:creationId xmlns:a16="http://schemas.microsoft.com/office/drawing/2014/main" id="{C77F845B-4A84-7F6A-B330-4F1F93C31260}"/>
                </a:ext>
              </a:extLst>
            </p:cNvPr>
            <p:cNvSpPr/>
            <p:nvPr/>
          </p:nvSpPr>
          <p:spPr>
            <a:xfrm>
              <a:off x="3717925" y="3746500"/>
              <a:ext cx="2606673" cy="2882899"/>
            </a:xfrm>
            <a:prstGeom prst="rect">
              <a:avLst/>
            </a:prstGeom>
            <a:blipFill>
              <a:blip r:embed="rId3" cstate="print"/>
              <a:stretch>
                <a:fillRect/>
              </a:stretch>
            </a:blipFill>
          </p:spPr>
          <p:txBody>
            <a:bodyPr wrap="square" lIns="0" tIns="0" rIns="0" bIns="0" rtlCol="0"/>
            <a:lstStyle/>
            <a:p>
              <a:endParaRPr/>
            </a:p>
          </p:txBody>
        </p:sp>
        <p:sp>
          <p:nvSpPr>
            <p:cNvPr id="13" name="object 8">
              <a:extLst>
                <a:ext uri="{FF2B5EF4-FFF2-40B4-BE49-F238E27FC236}">
                  <a16:creationId xmlns:a16="http://schemas.microsoft.com/office/drawing/2014/main" id="{01810B09-18E2-9470-0D46-E9AF4CEFF329}"/>
                </a:ext>
              </a:extLst>
            </p:cNvPr>
            <p:cNvSpPr txBox="1"/>
            <p:nvPr/>
          </p:nvSpPr>
          <p:spPr>
            <a:xfrm rot="21000000">
              <a:off x="3876376" y="4109880"/>
              <a:ext cx="2305285" cy="256480"/>
            </a:xfrm>
            <a:prstGeom prst="rect">
              <a:avLst/>
            </a:prstGeom>
          </p:spPr>
          <p:txBody>
            <a:bodyPr vert="horz" wrap="square" lIns="0" tIns="0" rIns="0" bIns="0" rtlCol="0">
              <a:spAutoFit/>
            </a:bodyPr>
            <a:lstStyle/>
            <a:p>
              <a:pPr algn="l" rtl="0">
                <a:lnSpc>
                  <a:spcPts val="2000"/>
                </a:lnSpc>
              </a:pPr>
              <a:r>
                <a:rPr lang="uk" sz="2000" b="1" i="0" u="none" spc="-5" baseline="0" dirty="0">
                  <a:latin typeface="Arial"/>
                  <a:ea typeface="Arial"/>
                  <a:cs typeface="Arial"/>
                </a:rPr>
                <a:t>Чи можна</a:t>
              </a:r>
              <a:r>
                <a:rPr lang="uk" sz="2000" b="1" i="0" u="none" spc="-105" baseline="0" dirty="0">
                  <a:latin typeface="Arial"/>
                  <a:ea typeface="Arial"/>
                  <a:cs typeface="Arial"/>
                </a:rPr>
                <a:t> </a:t>
              </a:r>
              <a:r>
                <a:rPr lang="uk" sz="2000" b="1" i="0" u="none" spc="-5" baseline="0" dirty="0">
                  <a:latin typeface="Arial"/>
                  <a:ea typeface="Arial"/>
                  <a:cs typeface="Arial"/>
                </a:rPr>
                <a:t>назвати</a:t>
              </a:r>
              <a:endParaRPr sz="2000" dirty="0">
                <a:latin typeface="Arial"/>
                <a:cs typeface="Arial"/>
              </a:endParaRPr>
            </a:p>
          </p:txBody>
        </p:sp>
        <p:sp>
          <p:nvSpPr>
            <p:cNvPr id="14" name="object 9">
              <a:extLst>
                <a:ext uri="{FF2B5EF4-FFF2-40B4-BE49-F238E27FC236}">
                  <a16:creationId xmlns:a16="http://schemas.microsoft.com/office/drawing/2014/main" id="{9205C443-DA41-DF17-3559-FC1883B56798}"/>
                </a:ext>
              </a:extLst>
            </p:cNvPr>
            <p:cNvSpPr txBox="1"/>
            <p:nvPr/>
          </p:nvSpPr>
          <p:spPr>
            <a:xfrm rot="21000000">
              <a:off x="4532627" y="4312387"/>
              <a:ext cx="1765356" cy="512961"/>
            </a:xfrm>
            <a:prstGeom prst="rect">
              <a:avLst/>
            </a:prstGeom>
          </p:spPr>
          <p:txBody>
            <a:bodyPr vert="horz" wrap="square" lIns="0" tIns="0" rIns="0" bIns="0" rtlCol="0">
              <a:spAutoFit/>
            </a:bodyPr>
            <a:lstStyle/>
            <a:p>
              <a:pPr algn="l" rtl="0">
                <a:lnSpc>
                  <a:spcPts val="2000"/>
                </a:lnSpc>
              </a:pPr>
              <a:r>
                <a:rPr lang="uk" sz="2000" b="1" i="0" u="none" spc="-60" baseline="0" dirty="0">
                  <a:latin typeface="Arial"/>
                  <a:ea typeface="Arial"/>
                  <a:cs typeface="Arial"/>
                </a:rPr>
                <a:t>такий пакет </a:t>
              </a:r>
              <a:r>
                <a:rPr lang="uk" sz="2000" b="1" i="1" u="none" spc="-60" baseline="0" dirty="0">
                  <a:latin typeface="Arial"/>
                  <a:ea typeface="Arial"/>
                  <a:cs typeface="Arial"/>
                </a:rPr>
                <a:t>полегшеним</a:t>
              </a:r>
              <a:r>
                <a:rPr lang="uk" sz="3000" b="1" i="0" u="none" spc="-60" baseline="1388" dirty="0">
                  <a:latin typeface="Arial"/>
                  <a:ea typeface="Arial"/>
                  <a:cs typeface="Arial"/>
                </a:rPr>
                <a:t>?</a:t>
              </a:r>
              <a:endParaRPr sz="3000" spc="-60" baseline="1388" dirty="0">
                <a:latin typeface="Arial"/>
                <a:cs typeface="Arial"/>
              </a:endParaRPr>
            </a:p>
          </p:txBody>
        </p:sp>
      </p:grpSp>
    </p:spTree>
    <p:extLst>
      <p:ext uri="{BB962C8B-B14F-4D97-AF65-F5344CB8AC3E}">
        <p14:creationId xmlns:p14="http://schemas.microsoft.com/office/powerpoint/2010/main" val="2231954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189C4-DC57-B8CA-52AF-6E50EA76FF6F}"/>
              </a:ext>
            </a:extLst>
          </p:cNvPr>
          <p:cNvSpPr>
            <a:spLocks noGrp="1"/>
          </p:cNvSpPr>
          <p:nvPr>
            <p:ph type="title"/>
          </p:nvPr>
        </p:nvSpPr>
        <p:spPr/>
        <p:txBody>
          <a:bodyPr/>
          <a:lstStyle/>
          <a:p>
            <a:pPr rtl="0"/>
            <a:r>
              <a:rPr lang="uk" b="1" i="0" u="sng" baseline="0"/>
              <a:t>Поля заголовка ICMP</a:t>
            </a:r>
          </a:p>
        </p:txBody>
      </p:sp>
      <p:sp>
        <p:nvSpPr>
          <p:cNvPr id="10" name="Content Placeholder 9">
            <a:extLst>
              <a:ext uri="{FF2B5EF4-FFF2-40B4-BE49-F238E27FC236}">
                <a16:creationId xmlns:a16="http://schemas.microsoft.com/office/drawing/2014/main" id="{8FFF1ADD-84FA-B4B7-47DC-67D1D3796846}"/>
              </a:ext>
            </a:extLst>
          </p:cNvPr>
          <p:cNvSpPr>
            <a:spLocks noGrp="1"/>
          </p:cNvSpPr>
          <p:nvPr>
            <p:ph idx="1"/>
          </p:nvPr>
        </p:nvSpPr>
        <p:spPr>
          <a:xfrm>
            <a:off x="691514" y="3874966"/>
            <a:ext cx="8985885" cy="3342958"/>
          </a:xfrm>
        </p:spPr>
        <p:txBody>
          <a:bodyPr>
            <a:normAutofit fontScale="55000" lnSpcReduction="20000"/>
          </a:bodyPr>
          <a:lstStyle/>
          <a:p>
            <a:pPr algn="l" rtl="0">
              <a:lnSpc>
                <a:spcPct val="110000"/>
              </a:lnSpc>
              <a:spcBef>
                <a:spcPts val="600"/>
              </a:spcBef>
            </a:pPr>
            <a:r>
              <a:rPr lang="uk" b="1" i="0" u="none" baseline="0" dirty="0"/>
              <a:t>Типове використання ICMP і повідомлення:</a:t>
            </a:r>
          </a:p>
          <a:p>
            <a:pPr lvl="1" algn="l" rtl="0">
              <a:lnSpc>
                <a:spcPct val="110000"/>
              </a:lnSpc>
              <a:spcBef>
                <a:spcPts val="600"/>
              </a:spcBef>
            </a:pPr>
            <a:r>
              <a:rPr lang="uk" b="1" i="0" u="none" baseline="0" dirty="0"/>
              <a:t>хост недосяжний (таке повідомлення видає маршрутизатор);</a:t>
            </a:r>
          </a:p>
          <a:p>
            <a:pPr lvl="1" algn="l" rtl="0">
              <a:lnSpc>
                <a:spcPct val="110000"/>
              </a:lnSpc>
              <a:spcBef>
                <a:spcPts val="600"/>
              </a:spcBef>
            </a:pPr>
            <a:r>
              <a:rPr lang="uk" b="1" i="0" u="none" baseline="0" dirty="0"/>
              <a:t>ехо-запит/ехо-відповідь (ping);</a:t>
            </a:r>
          </a:p>
          <a:p>
            <a:pPr lvl="1" algn="l" rtl="0">
              <a:lnSpc>
                <a:spcPct val="110000"/>
              </a:lnSpc>
              <a:spcBef>
                <a:spcPts val="600"/>
              </a:spcBef>
            </a:pPr>
            <a:r>
              <a:rPr lang="uk" b="1" i="0" u="none" baseline="0" dirty="0"/>
              <a:t>вповільнення джерела («пригальмуй, ти надсилаєш надто швидко»);</a:t>
            </a:r>
          </a:p>
          <a:p>
            <a:pPr lvl="1" algn="l" rtl="0">
              <a:lnSpc>
                <a:spcPct val="110000"/>
              </a:lnSpc>
              <a:spcBef>
                <a:spcPts val="600"/>
              </a:spcBef>
            </a:pPr>
            <a:r>
              <a:rPr lang="uk" b="1" i="0" u="none" baseline="0" dirty="0"/>
              <a:t>порт недосяжний (версія прапора скидання TCP для UDP);</a:t>
            </a:r>
          </a:p>
          <a:p>
            <a:pPr lvl="1" algn="l" rtl="0">
              <a:lnSpc>
                <a:spcPct val="110000"/>
              </a:lnSpc>
              <a:spcBef>
                <a:spcPts val="600"/>
              </a:spcBef>
            </a:pPr>
            <a:r>
              <a:rPr lang="uk" b="1" i="0" u="none" baseline="0" dirty="0"/>
              <a:t>заборонено адміністратором (маршрутизатор/міжмережевий екран заблокував запит);</a:t>
            </a:r>
          </a:p>
          <a:p>
            <a:pPr lvl="1" algn="l" rtl="0">
              <a:lnSpc>
                <a:spcPct val="110000"/>
              </a:lnSpc>
              <a:spcBef>
                <a:spcPts val="600"/>
              </a:spcBef>
            </a:pPr>
            <a:r>
              <a:rPr lang="uk" b="1" i="0" u="none" baseline="0" dirty="0"/>
              <a:t>перенаправлення (наступного разу спрямовуй свій трафік на маршрутизатор X, а не на мене);</a:t>
            </a:r>
          </a:p>
          <a:p>
            <a:pPr lvl="1" algn="l" rtl="0">
              <a:lnSpc>
                <a:spcPct val="110000"/>
              </a:lnSpc>
              <a:spcBef>
                <a:spcPts val="600"/>
              </a:spcBef>
            </a:pPr>
            <a:r>
              <a:rPr lang="uk" b="1" i="0" u="none" baseline="0" dirty="0"/>
              <a:t>необхідна фрагментація (але встановлений прапорець DF);</a:t>
            </a:r>
          </a:p>
          <a:p>
            <a:pPr lvl="1" algn="l" rtl="0">
              <a:lnSpc>
                <a:spcPct val="110000"/>
              </a:lnSpc>
              <a:spcBef>
                <a:spcPts val="600"/>
              </a:spcBef>
            </a:pPr>
            <a:r>
              <a:rPr lang="uk" b="1" i="0" u="none" baseline="0" dirty="0"/>
              <a:t>час перевищено (тобто TTL зменшився до нуля);</a:t>
            </a:r>
          </a:p>
          <a:p>
            <a:pPr lvl="1" algn="l" rtl="0">
              <a:lnSpc>
                <a:spcPct val="110000"/>
              </a:lnSpc>
              <a:spcBef>
                <a:spcPts val="600"/>
              </a:spcBef>
            </a:pPr>
            <a:r>
              <a:rPr lang="uk" b="1" i="0" u="none" baseline="0" dirty="0"/>
              <a:t>час повторного складання (фрагментів) перевищено.</a:t>
            </a:r>
          </a:p>
        </p:txBody>
      </p:sp>
      <p:sp>
        <p:nvSpPr>
          <p:cNvPr id="3" name="Slide Number Placeholder 2">
            <a:extLst>
              <a:ext uri="{FF2B5EF4-FFF2-40B4-BE49-F238E27FC236}">
                <a16:creationId xmlns:a16="http://schemas.microsoft.com/office/drawing/2014/main" id="{33895975-7A3D-A316-EA3E-DB115D93D3D0}"/>
              </a:ext>
            </a:extLst>
          </p:cNvPr>
          <p:cNvSpPr>
            <a:spLocks noGrp="1"/>
          </p:cNvSpPr>
          <p:nvPr>
            <p:ph type="sldNum" sz="quarter" idx="12"/>
          </p:nvPr>
        </p:nvSpPr>
        <p:spPr/>
        <p:txBody>
          <a:bodyPr/>
          <a:lstStyle/>
          <a:p>
            <a:pPr marL="38100" algn="r" rtl="0">
              <a:lnSpc>
                <a:spcPts val="1630"/>
              </a:lnSpc>
            </a:pPr>
            <a:fld id="{81D60167-4931-47E6-BA6A-407CBD079E47}" type="slidenum">
              <a:rPr/>
              <a:t>17</a:t>
            </a:fld>
            <a:endParaRPr lang="uk" dirty="0"/>
          </a:p>
        </p:txBody>
      </p:sp>
      <p:graphicFrame>
        <p:nvGraphicFramePr>
          <p:cNvPr id="4" name="object 5">
            <a:extLst>
              <a:ext uri="{FF2B5EF4-FFF2-40B4-BE49-F238E27FC236}">
                <a16:creationId xmlns:a16="http://schemas.microsoft.com/office/drawing/2014/main" id="{7D7F8994-F391-3DDC-77C0-29E5E1DB4084}"/>
              </a:ext>
            </a:extLst>
          </p:cNvPr>
          <p:cNvGraphicFramePr>
            <a:graphicFrameLocks noGrp="1"/>
          </p:cNvGraphicFramePr>
          <p:nvPr>
            <p:extLst>
              <p:ext uri="{D42A27DB-BD31-4B8C-83A1-F6EECF244321}">
                <p14:modId xmlns:p14="http://schemas.microsoft.com/office/powerpoint/2010/main" val="2161195759"/>
              </p:ext>
            </p:extLst>
          </p:nvPr>
        </p:nvGraphicFramePr>
        <p:xfrm>
          <a:off x="762000" y="2438400"/>
          <a:ext cx="8534400" cy="1247774"/>
        </p:xfrm>
        <a:graphic>
          <a:graphicData uri="http://schemas.openxmlformats.org/drawingml/2006/table">
            <a:tbl>
              <a:tblPr firstRow="1" bandRow="1">
                <a:tableStyleId>{2D5ABB26-0587-4C30-8999-92F81FD0307C}</a:tableStyleId>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tblGrid>
              <a:tr h="355601">
                <a:tc>
                  <a:txBody>
                    <a:bodyPr/>
                    <a:lstStyle/>
                    <a:p>
                      <a:pPr marL="396875" algn="l" rtl="0">
                        <a:lnSpc>
                          <a:spcPct val="100000"/>
                        </a:lnSpc>
                        <a:spcBef>
                          <a:spcPts val="360"/>
                        </a:spcBef>
                      </a:pPr>
                      <a:r>
                        <a:rPr lang="uk" sz="1600" b="1" i="0" u="none" spc="-5" baseline="0">
                          <a:latin typeface="Arial"/>
                          <a:ea typeface="Arial"/>
                          <a:cs typeface="Arial"/>
                        </a:rPr>
                        <a:t>тип</a:t>
                      </a:r>
                      <a:r>
                        <a:rPr lang="uk" sz="1600" b="1" i="0" u="none" spc="-10" baseline="0">
                          <a:latin typeface="Arial"/>
                          <a:ea typeface="Arial"/>
                          <a:cs typeface="Arial"/>
                        </a:rPr>
                        <a:t> </a:t>
                      </a:r>
                      <a:r>
                        <a:rPr lang="uk" sz="1600" b="1" i="0" u="none" spc="-5" baseline="0">
                          <a:latin typeface="Arial"/>
                          <a:ea typeface="Arial"/>
                          <a:cs typeface="Arial"/>
                        </a:rPr>
                        <a:t>повідомлення</a:t>
                      </a:r>
                      <a:endParaRPr sz="1600">
                        <a:latin typeface="Arial"/>
                        <a:cs typeface="Arial"/>
                      </a:endParaRPr>
                    </a:p>
                  </a:txBody>
                  <a:tcPr marL="0" marR="0" marB="0">
                    <a:lnL w="28575">
                      <a:solidFill>
                        <a:srgbClr val="000000"/>
                      </a:solidFill>
                      <a:prstDash val="solid"/>
                    </a:lnL>
                    <a:lnR w="38100">
                      <a:solidFill>
                        <a:srgbClr val="000000"/>
                      </a:solidFill>
                      <a:prstDash val="solid"/>
                    </a:lnR>
                    <a:lnT w="28575">
                      <a:solidFill>
                        <a:srgbClr val="000000"/>
                      </a:solidFill>
                      <a:prstDash val="solid"/>
                    </a:lnT>
                    <a:lnB w="38100">
                      <a:solidFill>
                        <a:srgbClr val="000000"/>
                      </a:solidFill>
                      <a:prstDash val="solid"/>
                    </a:lnB>
                  </a:tcPr>
                </a:tc>
                <a:tc>
                  <a:txBody>
                    <a:bodyPr/>
                    <a:lstStyle/>
                    <a:p>
                      <a:pPr marL="368935" algn="l" rtl="0">
                        <a:lnSpc>
                          <a:spcPct val="100000"/>
                        </a:lnSpc>
                        <a:spcBef>
                          <a:spcPts val="360"/>
                        </a:spcBef>
                      </a:pPr>
                      <a:r>
                        <a:rPr lang="uk" sz="1600" b="1" i="0" u="none" spc="-5" baseline="0">
                          <a:latin typeface="Arial"/>
                          <a:ea typeface="Arial"/>
                          <a:cs typeface="Arial"/>
                        </a:rPr>
                        <a:t>код</a:t>
                      </a:r>
                      <a:r>
                        <a:rPr lang="uk" sz="1600" b="1" i="0" u="none" spc="-15" baseline="0">
                          <a:latin typeface="Arial"/>
                          <a:ea typeface="Arial"/>
                          <a:cs typeface="Arial"/>
                        </a:rPr>
                        <a:t> </a:t>
                      </a:r>
                      <a:r>
                        <a:rPr lang="uk" sz="1600" b="1" i="0" u="none" spc="-5" baseline="0">
                          <a:latin typeface="Arial"/>
                          <a:ea typeface="Arial"/>
                          <a:cs typeface="Arial"/>
                        </a:rPr>
                        <a:t>повідомлення</a:t>
                      </a:r>
                      <a:endParaRPr sz="1600">
                        <a:latin typeface="Arial"/>
                        <a:cs typeface="Arial"/>
                      </a:endParaRPr>
                    </a:p>
                  </a:txBody>
                  <a:tcPr marL="0" marR="0" marB="0">
                    <a:lnL w="38100">
                      <a:solidFill>
                        <a:srgbClr val="000000"/>
                      </a:solidFill>
                      <a:prstDash val="solid"/>
                    </a:lnL>
                    <a:lnR w="38100">
                      <a:solidFill>
                        <a:srgbClr val="000000"/>
                      </a:solidFill>
                      <a:prstDash val="solid"/>
                    </a:lnR>
                    <a:lnT w="28575">
                      <a:solidFill>
                        <a:srgbClr val="000000"/>
                      </a:solidFill>
                      <a:prstDash val="solid"/>
                    </a:lnT>
                    <a:lnB w="38100">
                      <a:solidFill>
                        <a:srgbClr val="000000"/>
                      </a:solidFill>
                      <a:prstDash val="solid"/>
                    </a:lnB>
                  </a:tcPr>
                </a:tc>
                <a:tc>
                  <a:txBody>
                    <a:bodyPr/>
                    <a:lstStyle/>
                    <a:p>
                      <a:pPr marL="4445" algn="ctr" rtl="0">
                        <a:lnSpc>
                          <a:spcPct val="100000"/>
                        </a:lnSpc>
                        <a:spcBef>
                          <a:spcPts val="360"/>
                        </a:spcBef>
                      </a:pPr>
                      <a:r>
                        <a:rPr lang="uk" sz="1600" b="1" i="0" u="none" spc="-5" baseline="0">
                          <a:latin typeface="Arial"/>
                          <a:ea typeface="Arial"/>
                          <a:cs typeface="Arial"/>
                        </a:rPr>
                        <a:t>контрольна сума</a:t>
                      </a:r>
                      <a:endParaRPr sz="1600">
                        <a:latin typeface="Arial"/>
                        <a:cs typeface="Arial"/>
                      </a:endParaRPr>
                    </a:p>
                  </a:txBody>
                  <a:tcPr marL="0" marR="0" marB="0">
                    <a:lnL w="38100">
                      <a:solidFill>
                        <a:srgbClr val="000000"/>
                      </a:solidFill>
                      <a:prstDash val="solid"/>
                    </a:lnL>
                    <a:lnR w="28575">
                      <a:solidFill>
                        <a:srgbClr val="000000"/>
                      </a:solidFill>
                      <a:prstDash val="solid"/>
                    </a:lnR>
                    <a:lnT w="28575">
                      <a:solidFill>
                        <a:srgbClr val="000000"/>
                      </a:solidFill>
                      <a:prstDash val="solid"/>
                    </a:lnT>
                    <a:lnB w="38100">
                      <a:solidFill>
                        <a:srgbClr val="000000"/>
                      </a:solidFill>
                      <a:prstDash val="solid"/>
                    </a:lnB>
                  </a:tcPr>
                </a:tc>
                <a:extLst>
                  <a:ext uri="{0D108BD9-81ED-4DB2-BD59-A6C34878D82A}">
                    <a16:rowId xmlns:a16="http://schemas.microsoft.com/office/drawing/2014/main" val="10000"/>
                  </a:ext>
                </a:extLst>
              </a:tr>
              <a:tr h="714374">
                <a:tc gridSpan="3">
                  <a:txBody>
                    <a:bodyPr/>
                    <a:lstStyle/>
                    <a:p>
                      <a:pPr marL="5080" algn="ctr" rtl="0">
                        <a:lnSpc>
                          <a:spcPct val="100000"/>
                        </a:lnSpc>
                        <a:spcBef>
                          <a:spcPts val="359"/>
                        </a:spcBef>
                      </a:pPr>
                      <a:r>
                        <a:rPr lang="uk" sz="1600" b="1" i="0" u="none" spc="-5" baseline="0">
                          <a:latin typeface="Arial"/>
                          <a:ea typeface="Arial"/>
                          <a:cs typeface="Arial"/>
                        </a:rPr>
                        <a:t>(вміст залежить від типу та</a:t>
                      </a:r>
                      <a:r>
                        <a:rPr lang="uk" sz="1600" b="1" i="0" u="none" baseline="0">
                          <a:latin typeface="Arial"/>
                          <a:ea typeface="Arial"/>
                          <a:cs typeface="Arial"/>
                        </a:rPr>
                        <a:t> </a:t>
                      </a:r>
                      <a:r>
                        <a:rPr lang="uk" sz="1600" b="1" i="0" u="none" spc="-5" baseline="0">
                          <a:latin typeface="Arial"/>
                          <a:ea typeface="Arial"/>
                          <a:cs typeface="Arial"/>
                        </a:rPr>
                        <a:t>коду)</a:t>
                      </a:r>
                      <a:endParaRPr sz="1600" dirty="0">
                        <a:latin typeface="Arial"/>
                        <a:cs typeface="Arial"/>
                      </a:endParaRPr>
                    </a:p>
                    <a:p>
                      <a:pPr marL="5080" algn="ctr" rtl="0">
                        <a:lnSpc>
                          <a:spcPct val="100000"/>
                        </a:lnSpc>
                        <a:spcBef>
                          <a:spcPts val="219"/>
                        </a:spcBef>
                        <a:tabLst>
                          <a:tab pos="259079" algn="l"/>
                          <a:tab pos="513080" algn="l"/>
                        </a:tabLst>
                      </a:pPr>
                      <a:r>
                        <a:rPr lang="uk" sz="2400" b="1" i="0" u="none" baseline="0">
                          <a:latin typeface="Arial"/>
                          <a:ea typeface="Arial"/>
                          <a:cs typeface="Arial"/>
                        </a:rPr>
                        <a:t>.</a:t>
                      </a:r>
                      <a:r>
                        <a:rPr lang="uk" sz="2400" b="0" i="0" u="none" baseline="0">
                          <a:latin typeface="Arial"/>
                          <a:ea typeface="Arial"/>
                          <a:cs typeface="Arial"/>
                        </a:rPr>
                        <a:t>	</a:t>
                      </a:r>
                      <a:r>
                        <a:rPr lang="uk" sz="2400" b="1" i="0" u="none" baseline="0">
                          <a:latin typeface="Arial"/>
                          <a:ea typeface="Arial"/>
                          <a:cs typeface="Arial"/>
                        </a:rPr>
                        <a:t>.</a:t>
                      </a:r>
                      <a:r>
                        <a:rPr lang="uk" sz="2400" b="0" i="0" u="none" baseline="0">
                          <a:latin typeface="Arial"/>
                          <a:ea typeface="Arial"/>
                          <a:cs typeface="Arial"/>
                        </a:rPr>
                        <a:t>	</a:t>
                      </a:r>
                      <a:r>
                        <a:rPr lang="uk" sz="2400" b="1" i="0" u="none" baseline="0">
                          <a:latin typeface="Arial"/>
                          <a:ea typeface="Arial"/>
                          <a:cs typeface="Arial"/>
                        </a:rPr>
                        <a:t>.</a:t>
                      </a:r>
                      <a:endParaRPr sz="2400" dirty="0">
                        <a:latin typeface="Arial"/>
                        <a:cs typeface="Arial"/>
                      </a:endParaRPr>
                    </a:p>
                  </a:txBody>
                  <a:tcPr marL="0" marR="0" marT="45719" marB="0">
                    <a:lnL w="12700">
                      <a:solidFill>
                        <a:srgbClr val="000000"/>
                      </a:solidFill>
                      <a:prstDash val="solid"/>
                    </a:lnL>
                    <a:lnR w="12700">
                      <a:solidFill>
                        <a:srgbClr val="000000"/>
                      </a:solidFill>
                      <a:prstDash val="solid"/>
                    </a:lnR>
                    <a:lnT w="381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bl>
          </a:graphicData>
        </a:graphic>
      </p:graphicFrame>
      <p:grpSp>
        <p:nvGrpSpPr>
          <p:cNvPr id="5" name="Group 4">
            <a:extLst>
              <a:ext uri="{FF2B5EF4-FFF2-40B4-BE49-F238E27FC236}">
                <a16:creationId xmlns:a16="http://schemas.microsoft.com/office/drawing/2014/main" id="{829B838D-10CA-EDC0-00DC-3ACB4D6F6CEA}"/>
              </a:ext>
            </a:extLst>
          </p:cNvPr>
          <p:cNvGrpSpPr/>
          <p:nvPr/>
        </p:nvGrpSpPr>
        <p:grpSpPr>
          <a:xfrm>
            <a:off x="796793" y="2057400"/>
            <a:ext cx="8504523" cy="391160"/>
            <a:chOff x="840739" y="1709420"/>
            <a:chExt cx="8504523" cy="391160"/>
          </a:xfrm>
        </p:grpSpPr>
        <p:sp>
          <p:nvSpPr>
            <p:cNvPr id="6" name="object 3">
              <a:extLst>
                <a:ext uri="{FF2B5EF4-FFF2-40B4-BE49-F238E27FC236}">
                  <a16:creationId xmlns:a16="http://schemas.microsoft.com/office/drawing/2014/main" id="{F504C974-4446-49F9-3C27-D7AB1FFD375A}"/>
                </a:ext>
              </a:extLst>
            </p:cNvPr>
            <p:cNvSpPr txBox="1"/>
            <p:nvPr/>
          </p:nvSpPr>
          <p:spPr>
            <a:xfrm>
              <a:off x="840739" y="1709420"/>
              <a:ext cx="194945"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a:latin typeface="Arial"/>
                  <a:ea typeface="Arial"/>
                  <a:cs typeface="Arial"/>
                </a:rPr>
                <a:t>0</a:t>
              </a:r>
              <a:endParaRPr sz="2400" dirty="0">
                <a:latin typeface="Arial"/>
                <a:cs typeface="Arial"/>
              </a:endParaRPr>
            </a:p>
          </p:txBody>
        </p:sp>
        <p:sp>
          <p:nvSpPr>
            <p:cNvPr id="7" name="object 4">
              <a:extLst>
                <a:ext uri="{FF2B5EF4-FFF2-40B4-BE49-F238E27FC236}">
                  <a16:creationId xmlns:a16="http://schemas.microsoft.com/office/drawing/2014/main" id="{111425AF-8846-B06C-3E07-8B3AECCD899B}"/>
                </a:ext>
              </a:extLst>
            </p:cNvPr>
            <p:cNvSpPr txBox="1"/>
            <p:nvPr/>
          </p:nvSpPr>
          <p:spPr>
            <a:xfrm>
              <a:off x="4995605" y="1709420"/>
              <a:ext cx="364490"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spc="-5" baseline="0">
                  <a:latin typeface="Arial"/>
                  <a:ea typeface="Arial"/>
                  <a:cs typeface="Arial"/>
                </a:rPr>
                <a:t>16</a:t>
              </a:r>
              <a:endParaRPr sz="2400">
                <a:latin typeface="Arial"/>
                <a:cs typeface="Arial"/>
              </a:endParaRPr>
            </a:p>
          </p:txBody>
        </p:sp>
        <p:sp>
          <p:nvSpPr>
            <p:cNvPr id="8" name="object 5">
              <a:extLst>
                <a:ext uri="{FF2B5EF4-FFF2-40B4-BE49-F238E27FC236}">
                  <a16:creationId xmlns:a16="http://schemas.microsoft.com/office/drawing/2014/main" id="{364552B7-9316-196B-7921-E033D1B36996}"/>
                </a:ext>
              </a:extLst>
            </p:cNvPr>
            <p:cNvSpPr txBox="1"/>
            <p:nvPr/>
          </p:nvSpPr>
          <p:spPr>
            <a:xfrm>
              <a:off x="8980772" y="1709420"/>
              <a:ext cx="364490"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spc="-5" baseline="0">
                  <a:latin typeface="Arial"/>
                  <a:ea typeface="Arial"/>
                  <a:cs typeface="Arial"/>
                </a:rPr>
                <a:t>31</a:t>
              </a:r>
              <a:endParaRPr sz="2400">
                <a:latin typeface="Arial"/>
                <a:cs typeface="Arial"/>
              </a:endParaRPr>
            </a:p>
          </p:txBody>
        </p:sp>
        <p:sp>
          <p:nvSpPr>
            <p:cNvPr id="9" name="object 3">
              <a:extLst>
                <a:ext uri="{FF2B5EF4-FFF2-40B4-BE49-F238E27FC236}">
                  <a16:creationId xmlns:a16="http://schemas.microsoft.com/office/drawing/2014/main" id="{F3D064F1-A6D8-CF99-B792-4647A731B19C}"/>
                </a:ext>
              </a:extLst>
            </p:cNvPr>
            <p:cNvSpPr txBox="1"/>
            <p:nvPr/>
          </p:nvSpPr>
          <p:spPr>
            <a:xfrm>
              <a:off x="2990321" y="1709420"/>
              <a:ext cx="194945"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a:latin typeface="Arial"/>
                  <a:ea typeface="Arial"/>
                  <a:cs typeface="Arial"/>
                </a:rPr>
                <a:t>8</a:t>
              </a:r>
              <a:endParaRPr sz="2400" dirty="0">
                <a:latin typeface="Arial"/>
                <a:cs typeface="Arial"/>
              </a:endParaRPr>
            </a:p>
          </p:txBody>
        </p:sp>
      </p:grpSp>
      <p:sp>
        <p:nvSpPr>
          <p:cNvPr id="12" name="TextBox 11">
            <a:extLst>
              <a:ext uri="{FF2B5EF4-FFF2-40B4-BE49-F238E27FC236}">
                <a16:creationId xmlns:a16="http://schemas.microsoft.com/office/drawing/2014/main" id="{7E680456-2EFA-F804-4DD5-4C10DE4E4310}"/>
              </a:ext>
            </a:extLst>
          </p:cNvPr>
          <p:cNvSpPr txBox="1"/>
          <p:nvPr/>
        </p:nvSpPr>
        <p:spPr>
          <a:xfrm>
            <a:off x="691515" y="7248340"/>
            <a:ext cx="7795664" cy="338554"/>
          </a:xfrm>
          <a:prstGeom prst="rect">
            <a:avLst/>
          </a:prstGeom>
          <a:noFill/>
        </p:spPr>
        <p:txBody>
          <a:bodyPr wrap="square">
            <a:spAutoFit/>
          </a:bodyPr>
          <a:lstStyle/>
          <a:p>
            <a:pPr algn="l" rtl="0"/>
            <a:r>
              <a:rPr lang="uk" sz="1600" b="0" i="0" u="none" baseline="0">
                <a:hlinkClick r:id="rId3"/>
              </a:rPr>
              <a:t>https://www.iana.org/assignments/icmp-parameters/icmp-parameters.xhtml</a:t>
            </a:r>
            <a:endParaRPr lang="uk" sz="1600" dirty="0"/>
          </a:p>
        </p:txBody>
      </p:sp>
    </p:spTree>
    <p:extLst>
      <p:ext uri="{BB962C8B-B14F-4D97-AF65-F5344CB8AC3E}">
        <p14:creationId xmlns:p14="http://schemas.microsoft.com/office/powerpoint/2010/main" val="3376818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6B9DB-1065-5462-C8A9-2F8461A2A7E7}"/>
              </a:ext>
            </a:extLst>
          </p:cNvPr>
          <p:cNvSpPr>
            <a:spLocks noGrp="1"/>
          </p:cNvSpPr>
          <p:nvPr>
            <p:ph type="title"/>
          </p:nvPr>
        </p:nvSpPr>
        <p:spPr/>
        <p:txBody>
          <a:bodyPr/>
          <a:lstStyle/>
          <a:p>
            <a:pPr rtl="0"/>
            <a:r>
              <a:rPr lang="uk" b="1" i="0" u="sng" baseline="0"/>
              <a:t>ICMP</a:t>
            </a:r>
          </a:p>
        </p:txBody>
      </p:sp>
      <p:sp>
        <p:nvSpPr>
          <p:cNvPr id="3" name="Content Placeholder 2">
            <a:extLst>
              <a:ext uri="{FF2B5EF4-FFF2-40B4-BE49-F238E27FC236}">
                <a16:creationId xmlns:a16="http://schemas.microsoft.com/office/drawing/2014/main" id="{189EB170-89B3-E17A-F439-0986A6B0D65D}"/>
              </a:ext>
            </a:extLst>
          </p:cNvPr>
          <p:cNvSpPr>
            <a:spLocks noGrp="1"/>
          </p:cNvSpPr>
          <p:nvPr>
            <p:ph idx="1"/>
          </p:nvPr>
        </p:nvSpPr>
        <p:spPr>
          <a:xfrm>
            <a:off x="691515" y="1600200"/>
            <a:ext cx="8675370" cy="5603664"/>
          </a:xfrm>
        </p:spPr>
        <p:txBody>
          <a:bodyPr>
            <a:normAutofit fontScale="92500" lnSpcReduction="20000"/>
          </a:bodyPr>
          <a:lstStyle/>
          <a:p>
            <a:pPr algn="l" rtl="0">
              <a:lnSpc>
                <a:spcPct val="110000"/>
              </a:lnSpc>
              <a:spcBef>
                <a:spcPts val="1200"/>
              </a:spcBef>
            </a:pPr>
            <a:r>
              <a:rPr lang="uk" sz="2400" b="1" i="0" u="none" baseline="0" dirty="0"/>
              <a:t>Обмін запитами і повідомленнями керування/про помилки.</a:t>
            </a:r>
          </a:p>
          <a:p>
            <a:pPr algn="l" rtl="0">
              <a:lnSpc>
                <a:spcPct val="110000"/>
              </a:lnSpc>
              <a:spcBef>
                <a:spcPts val="1200"/>
              </a:spcBef>
            </a:pPr>
            <a:r>
              <a:rPr lang="uk" sz="2400" b="1" i="0" u="none" baseline="0" dirty="0"/>
              <a:t>Номерів портів немає, призначення позначається полями типу та коду повідомлення.</a:t>
            </a:r>
          </a:p>
          <a:p>
            <a:pPr algn="l" rtl="0">
              <a:lnSpc>
                <a:spcPct val="110000"/>
              </a:lnSpc>
              <a:spcBef>
                <a:spcPts val="1200"/>
              </a:spcBef>
            </a:pPr>
            <a:r>
              <a:rPr lang="uk" sz="2400" b="1" i="0" u="none" baseline="0" dirty="0"/>
              <a:t>Для обміну даними з хостом службам не потрібно бути активними чи прослуховувати ICMP-трафік, на відміну від TCP і UDP.</a:t>
            </a:r>
          </a:p>
          <a:p>
            <a:pPr algn="l" rtl="0">
              <a:lnSpc>
                <a:spcPct val="110000"/>
              </a:lnSpc>
              <a:spcBef>
                <a:spcPts val="1200"/>
              </a:spcBef>
            </a:pPr>
            <a:r>
              <a:rPr lang="uk" sz="2400" b="1" i="0" u="none" baseline="0" dirty="0">
                <a:highlight>
                  <a:srgbClr val="FFFF00"/>
                </a:highlight>
              </a:rPr>
              <a:t>Прослуховують повідомлення ICMP і відповідають на них усі хости</a:t>
            </a:r>
            <a:r>
              <a:rPr lang="uk" sz="2800" b="1" i="0" u="none" baseline="0" dirty="0">
                <a:highlight>
                  <a:srgbClr val="FFFF00"/>
                </a:highlight>
              </a:rPr>
              <a:t>!</a:t>
            </a:r>
          </a:p>
          <a:p>
            <a:pPr algn="l" rtl="0">
              <a:lnSpc>
                <a:spcPct val="110000"/>
              </a:lnSpc>
              <a:spcBef>
                <a:spcPts val="1200"/>
              </a:spcBef>
            </a:pPr>
            <a:r>
              <a:rPr lang="uk" sz="2400" b="1" i="0" u="none" baseline="0" dirty="0"/>
              <a:t>ICMP може бути широкомовною розсилкою, TCP — ні.</a:t>
            </a:r>
          </a:p>
          <a:p>
            <a:pPr algn="l" rtl="0">
              <a:lnSpc>
                <a:spcPct val="110000"/>
              </a:lnSpc>
              <a:spcBef>
                <a:spcPts val="1200"/>
              </a:spcBef>
            </a:pPr>
            <a:r>
              <a:rPr lang="uk" sz="2400" b="1" i="0" u="none" baseline="0" dirty="0"/>
              <a:t>В багатьох пристроях (системи виявлення проникнення (IDS), міжмережеві екрани) ехо-відповіді вимикають, щоб вони себе не видавали.</a:t>
            </a:r>
          </a:p>
          <a:p>
            <a:pPr algn="l" rtl="0">
              <a:lnSpc>
                <a:spcPct val="110000"/>
              </a:lnSpc>
              <a:spcBef>
                <a:spcPts val="1200"/>
              </a:spcBef>
            </a:pPr>
            <a:r>
              <a:rPr lang="uk" sz="2400" b="1" i="0" u="none" baseline="0" dirty="0"/>
              <a:t>ICMP-повідомлення про помилки не повинні відправлятися у відповідь на інше ICMP-повідомлення про помилку.</a:t>
            </a:r>
          </a:p>
        </p:txBody>
      </p:sp>
      <p:sp>
        <p:nvSpPr>
          <p:cNvPr id="4" name="Slide Number Placeholder 3">
            <a:extLst>
              <a:ext uri="{FF2B5EF4-FFF2-40B4-BE49-F238E27FC236}">
                <a16:creationId xmlns:a16="http://schemas.microsoft.com/office/drawing/2014/main" id="{791516AF-43E0-80D8-841B-BEF0B4C652A8}"/>
              </a:ext>
            </a:extLst>
          </p:cNvPr>
          <p:cNvSpPr>
            <a:spLocks noGrp="1"/>
          </p:cNvSpPr>
          <p:nvPr>
            <p:ph type="sldNum" sz="quarter" idx="12"/>
          </p:nvPr>
        </p:nvSpPr>
        <p:spPr/>
        <p:txBody>
          <a:bodyPr/>
          <a:lstStyle/>
          <a:p>
            <a:pPr marL="38100" algn="r" rtl="0">
              <a:lnSpc>
                <a:spcPts val="1630"/>
              </a:lnSpc>
            </a:pPr>
            <a:fld id="{81D60167-4931-47E6-BA6A-407CBD079E47}" type="slidenum">
              <a:rPr/>
              <a:t>18</a:t>
            </a:fld>
            <a:endParaRPr lang="uk" dirty="0"/>
          </a:p>
        </p:txBody>
      </p:sp>
    </p:spTree>
    <p:extLst>
      <p:ext uri="{BB962C8B-B14F-4D97-AF65-F5344CB8AC3E}">
        <p14:creationId xmlns:p14="http://schemas.microsoft.com/office/powerpoint/2010/main" val="1671517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53440-6DAE-081C-2384-A8A1B5743B96}"/>
              </a:ext>
            </a:extLst>
          </p:cNvPr>
          <p:cNvSpPr>
            <a:spLocks noGrp="1"/>
          </p:cNvSpPr>
          <p:nvPr>
            <p:ph type="title"/>
          </p:nvPr>
        </p:nvSpPr>
        <p:spPr/>
        <p:txBody>
          <a:bodyPr/>
          <a:lstStyle/>
          <a:p>
            <a:pPr rtl="0"/>
            <a:r>
              <a:rPr lang="uk" b="1" i="0" u="sng" baseline="0" dirty="0"/>
              <a:t>«Перегляд» мережевого трафіка</a:t>
            </a:r>
          </a:p>
        </p:txBody>
      </p:sp>
      <p:sp>
        <p:nvSpPr>
          <p:cNvPr id="3" name="Content Placeholder 2">
            <a:extLst>
              <a:ext uri="{FF2B5EF4-FFF2-40B4-BE49-F238E27FC236}">
                <a16:creationId xmlns:a16="http://schemas.microsoft.com/office/drawing/2014/main" id="{FD89123F-2B6C-C92C-7A38-CD776AF75329}"/>
              </a:ext>
            </a:extLst>
          </p:cNvPr>
          <p:cNvSpPr>
            <a:spLocks noGrp="1"/>
          </p:cNvSpPr>
          <p:nvPr>
            <p:ph idx="1"/>
          </p:nvPr>
        </p:nvSpPr>
        <p:spPr/>
        <p:txBody>
          <a:bodyPr>
            <a:normAutofit fontScale="85000" lnSpcReduction="10000"/>
          </a:bodyPr>
          <a:lstStyle/>
          <a:p>
            <a:pPr algn="l" rtl="0">
              <a:lnSpc>
                <a:spcPct val="100000"/>
              </a:lnSpc>
              <a:spcBef>
                <a:spcPts val="1200"/>
              </a:spcBef>
            </a:pPr>
            <a:r>
              <a:rPr lang="uk" b="1" i="0" u="none" baseline="0"/>
              <a:t>Для інтерпретації полів протоколів є багато продуктів:</a:t>
            </a:r>
          </a:p>
          <a:p>
            <a:pPr lvl="1" algn="l" rtl="0">
              <a:lnSpc>
                <a:spcPct val="100000"/>
              </a:lnSpc>
              <a:spcBef>
                <a:spcPts val="1200"/>
              </a:spcBef>
            </a:pPr>
            <a:r>
              <a:rPr lang="uk" b="1" i="0" u="none" baseline="0"/>
              <a:t>tcpdump і windump (tcpdump.org);</a:t>
            </a:r>
          </a:p>
          <a:p>
            <a:pPr lvl="1" algn="l" rtl="0">
              <a:lnSpc>
                <a:spcPct val="100000"/>
              </a:lnSpc>
              <a:spcBef>
                <a:spcPts val="1200"/>
              </a:spcBef>
            </a:pPr>
            <a:r>
              <a:rPr lang="uk" b="1" i="0" u="none" baseline="0"/>
              <a:t>sniffer (sniffer.com);</a:t>
            </a:r>
          </a:p>
          <a:p>
            <a:pPr lvl="1" algn="l" rtl="0">
              <a:lnSpc>
                <a:spcPct val="100000"/>
              </a:lnSpc>
              <a:spcBef>
                <a:spcPts val="1200"/>
              </a:spcBef>
            </a:pPr>
            <a:r>
              <a:rPr lang="uk" b="1" i="0" u="none" baseline="0"/>
              <a:t>etherpeek (wildpackets.com);</a:t>
            </a:r>
          </a:p>
          <a:p>
            <a:pPr lvl="1" algn="l" rtl="0">
              <a:lnSpc>
                <a:spcPct val="100000"/>
              </a:lnSpc>
              <a:spcBef>
                <a:spcPts val="1200"/>
              </a:spcBef>
            </a:pPr>
            <a:r>
              <a:rPr lang="uk" b="1" i="0" u="none" baseline="0"/>
              <a:t>packet-grabber (wildpackets.com);</a:t>
            </a:r>
          </a:p>
          <a:p>
            <a:pPr lvl="1" algn="l" rtl="0">
              <a:lnSpc>
                <a:spcPct val="100000"/>
              </a:lnSpc>
              <a:spcBef>
                <a:spcPts val="1200"/>
              </a:spcBef>
            </a:pPr>
            <a:r>
              <a:rPr lang="uk" b="1" i="0" u="none" baseline="0"/>
              <a:t>Wireshark (wireshark.org).</a:t>
            </a:r>
          </a:p>
          <a:p>
            <a:pPr algn="l" rtl="0">
              <a:lnSpc>
                <a:spcPct val="100000"/>
              </a:lnSpc>
              <a:spcBef>
                <a:spcPts val="1200"/>
              </a:spcBef>
            </a:pPr>
            <a:r>
              <a:rPr lang="uk" b="1" i="0" u="none" baseline="0"/>
              <a:t>Приклади пакетів у цьому розділі наводяться у форматах </a:t>
            </a:r>
            <a:r>
              <a:rPr lang="uk" b="1" i="1" u="none" baseline="0">
                <a:solidFill>
                  <a:srgbClr val="0000FF"/>
                </a:solidFill>
              </a:rPr>
              <a:t>tcpdump</a:t>
            </a:r>
            <a:r>
              <a:rPr lang="uk" b="1" i="0" u="none" baseline="0"/>
              <a:t>.</a:t>
            </a:r>
          </a:p>
          <a:p>
            <a:pPr algn="l" rtl="0">
              <a:lnSpc>
                <a:spcPct val="100000"/>
              </a:lnSpc>
              <a:spcBef>
                <a:spcPts val="1200"/>
              </a:spcBef>
            </a:pPr>
            <a:r>
              <a:rPr lang="uk" b="1" i="0" u="none" baseline="0"/>
              <a:t>Інші продукти працюють в аналогічний спосіб.</a:t>
            </a:r>
          </a:p>
        </p:txBody>
      </p:sp>
      <p:sp>
        <p:nvSpPr>
          <p:cNvPr id="4" name="Slide Number Placeholder 3">
            <a:extLst>
              <a:ext uri="{FF2B5EF4-FFF2-40B4-BE49-F238E27FC236}">
                <a16:creationId xmlns:a16="http://schemas.microsoft.com/office/drawing/2014/main" id="{33D5BE63-5D03-460C-016A-80E4C0769AEF}"/>
              </a:ext>
            </a:extLst>
          </p:cNvPr>
          <p:cNvSpPr>
            <a:spLocks noGrp="1"/>
          </p:cNvSpPr>
          <p:nvPr>
            <p:ph type="sldNum" sz="quarter" idx="12"/>
          </p:nvPr>
        </p:nvSpPr>
        <p:spPr/>
        <p:txBody>
          <a:bodyPr/>
          <a:lstStyle/>
          <a:p>
            <a:pPr marL="38100" algn="r" rtl="0">
              <a:lnSpc>
                <a:spcPts val="1630"/>
              </a:lnSpc>
            </a:pPr>
            <a:fld id="{81D60167-4931-47E6-BA6A-407CBD079E47}" type="slidenum">
              <a:rPr/>
              <a:t>19</a:t>
            </a:fld>
            <a:endParaRPr lang="uk" dirty="0"/>
          </a:p>
        </p:txBody>
      </p:sp>
    </p:spTree>
    <p:extLst>
      <p:ext uri="{BB962C8B-B14F-4D97-AF65-F5344CB8AC3E}">
        <p14:creationId xmlns:p14="http://schemas.microsoft.com/office/powerpoint/2010/main" val="2513276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515" y="413810"/>
            <a:ext cx="8675370" cy="898166"/>
          </a:xfrm>
        </p:spPr>
        <p:txBody>
          <a:bodyPr>
            <a:normAutofit fontScale="90000"/>
          </a:bodyPr>
          <a:lstStyle/>
          <a:p>
            <a:pPr rtl="0"/>
            <a:r>
              <a:rPr lang="uk" sz="3000" b="1" i="0" u="sng" baseline="0" dirty="0"/>
              <a:t>Модель мережевої безпеки (фільтрування та криптологія)</a:t>
            </a:r>
          </a:p>
        </p:txBody>
      </p:sp>
      <p:sp>
        <p:nvSpPr>
          <p:cNvPr id="4" name="object 4"/>
          <p:cNvSpPr/>
          <p:nvPr/>
        </p:nvSpPr>
        <p:spPr>
          <a:xfrm>
            <a:off x="8000998" y="4800599"/>
            <a:ext cx="270510" cy="0"/>
          </a:xfrm>
          <a:custGeom>
            <a:avLst/>
            <a:gdLst/>
            <a:ahLst/>
            <a:cxnLst/>
            <a:rect l="l" t="t" r="r" b="b"/>
            <a:pathLst>
              <a:path w="270509">
                <a:moveTo>
                  <a:pt x="0" y="0"/>
                </a:moveTo>
                <a:lnTo>
                  <a:pt x="270509" y="0"/>
                </a:lnTo>
              </a:path>
            </a:pathLst>
          </a:custGeom>
          <a:ln w="57150">
            <a:solidFill>
              <a:srgbClr val="000000"/>
            </a:solidFill>
          </a:ln>
        </p:spPr>
        <p:txBody>
          <a:bodyPr wrap="square" lIns="0" tIns="0" rIns="0" bIns="0" rtlCol="0"/>
          <a:lstStyle/>
          <a:p>
            <a:endParaRPr/>
          </a:p>
        </p:txBody>
      </p:sp>
      <p:sp>
        <p:nvSpPr>
          <p:cNvPr id="5" name="object 5"/>
          <p:cNvSpPr/>
          <p:nvPr/>
        </p:nvSpPr>
        <p:spPr>
          <a:xfrm>
            <a:off x="8134348" y="4657725"/>
            <a:ext cx="171450" cy="285750"/>
          </a:xfrm>
          <a:custGeom>
            <a:avLst/>
            <a:gdLst/>
            <a:ahLst/>
            <a:cxnLst/>
            <a:rect l="l" t="t" r="r" b="b"/>
            <a:pathLst>
              <a:path w="171450" h="285750">
                <a:moveTo>
                  <a:pt x="0" y="0"/>
                </a:moveTo>
                <a:lnTo>
                  <a:pt x="0" y="285750"/>
                </a:lnTo>
                <a:lnTo>
                  <a:pt x="171450" y="142873"/>
                </a:lnTo>
                <a:lnTo>
                  <a:pt x="0" y="0"/>
                </a:lnTo>
                <a:close/>
              </a:path>
            </a:pathLst>
          </a:custGeom>
          <a:solidFill>
            <a:srgbClr val="000000"/>
          </a:solidFill>
        </p:spPr>
        <p:txBody>
          <a:bodyPr wrap="square" lIns="0" tIns="0" rIns="0" bIns="0" rtlCol="0"/>
          <a:lstStyle/>
          <a:p>
            <a:endParaRPr/>
          </a:p>
        </p:txBody>
      </p:sp>
      <p:sp>
        <p:nvSpPr>
          <p:cNvPr id="6" name="object 6"/>
          <p:cNvSpPr/>
          <p:nvPr/>
        </p:nvSpPr>
        <p:spPr>
          <a:xfrm>
            <a:off x="7772398" y="4953000"/>
            <a:ext cx="0" cy="270510"/>
          </a:xfrm>
          <a:custGeom>
            <a:avLst/>
            <a:gdLst/>
            <a:ahLst/>
            <a:cxnLst/>
            <a:rect l="l" t="t" r="r" b="b"/>
            <a:pathLst>
              <a:path h="270510">
                <a:moveTo>
                  <a:pt x="0" y="0"/>
                </a:moveTo>
                <a:lnTo>
                  <a:pt x="0" y="270510"/>
                </a:lnTo>
              </a:path>
            </a:pathLst>
          </a:custGeom>
          <a:ln w="57149">
            <a:solidFill>
              <a:srgbClr val="000000"/>
            </a:solidFill>
          </a:ln>
        </p:spPr>
        <p:txBody>
          <a:bodyPr wrap="square" lIns="0" tIns="0" rIns="0" bIns="0" rtlCol="0"/>
          <a:lstStyle/>
          <a:p>
            <a:endParaRPr/>
          </a:p>
        </p:txBody>
      </p:sp>
      <p:sp>
        <p:nvSpPr>
          <p:cNvPr id="7" name="object 7"/>
          <p:cNvSpPr/>
          <p:nvPr/>
        </p:nvSpPr>
        <p:spPr>
          <a:xfrm>
            <a:off x="7629523" y="5086350"/>
            <a:ext cx="285750" cy="171450"/>
          </a:xfrm>
          <a:custGeom>
            <a:avLst/>
            <a:gdLst/>
            <a:ahLst/>
            <a:cxnLst/>
            <a:rect l="l" t="t" r="r" b="b"/>
            <a:pathLst>
              <a:path w="285750" h="171450">
                <a:moveTo>
                  <a:pt x="285750" y="0"/>
                </a:moveTo>
                <a:lnTo>
                  <a:pt x="0" y="0"/>
                </a:lnTo>
                <a:lnTo>
                  <a:pt x="142875" y="171450"/>
                </a:lnTo>
                <a:lnTo>
                  <a:pt x="285750" y="0"/>
                </a:lnTo>
                <a:close/>
              </a:path>
            </a:pathLst>
          </a:custGeom>
          <a:solidFill>
            <a:srgbClr val="000000"/>
          </a:solidFill>
        </p:spPr>
        <p:txBody>
          <a:bodyPr wrap="square" lIns="0" tIns="0" rIns="0" bIns="0" rtlCol="0"/>
          <a:lstStyle/>
          <a:p>
            <a:endParaRPr/>
          </a:p>
        </p:txBody>
      </p:sp>
      <p:sp>
        <p:nvSpPr>
          <p:cNvPr id="8" name="object 8"/>
          <p:cNvSpPr/>
          <p:nvPr/>
        </p:nvSpPr>
        <p:spPr>
          <a:xfrm>
            <a:off x="7543798" y="4419600"/>
            <a:ext cx="457200" cy="533400"/>
          </a:xfrm>
          <a:custGeom>
            <a:avLst/>
            <a:gdLst/>
            <a:ahLst/>
            <a:cxnLst/>
            <a:rect l="l" t="t" r="r" b="b"/>
            <a:pathLst>
              <a:path w="457200" h="533400">
                <a:moveTo>
                  <a:pt x="0" y="533400"/>
                </a:moveTo>
                <a:lnTo>
                  <a:pt x="457200" y="533400"/>
                </a:lnTo>
                <a:lnTo>
                  <a:pt x="457200" y="0"/>
                </a:lnTo>
                <a:lnTo>
                  <a:pt x="0" y="0"/>
                </a:lnTo>
                <a:lnTo>
                  <a:pt x="0" y="533400"/>
                </a:lnTo>
                <a:close/>
              </a:path>
            </a:pathLst>
          </a:custGeom>
          <a:solidFill>
            <a:srgbClr val="FF4C00"/>
          </a:solidFill>
        </p:spPr>
        <p:txBody>
          <a:bodyPr wrap="square" lIns="0" tIns="0" rIns="0" bIns="0" rtlCol="0"/>
          <a:lstStyle/>
          <a:p>
            <a:endParaRPr/>
          </a:p>
        </p:txBody>
      </p:sp>
      <p:sp>
        <p:nvSpPr>
          <p:cNvPr id="9" name="object 9"/>
          <p:cNvSpPr/>
          <p:nvPr/>
        </p:nvSpPr>
        <p:spPr>
          <a:xfrm>
            <a:off x="8086723" y="3429000"/>
            <a:ext cx="337185" cy="0"/>
          </a:xfrm>
          <a:custGeom>
            <a:avLst/>
            <a:gdLst/>
            <a:ahLst/>
            <a:cxnLst/>
            <a:rect l="l" t="t" r="r" b="b"/>
            <a:pathLst>
              <a:path w="337184">
                <a:moveTo>
                  <a:pt x="0" y="0"/>
                </a:moveTo>
                <a:lnTo>
                  <a:pt x="337185" y="0"/>
                </a:lnTo>
              </a:path>
            </a:pathLst>
          </a:custGeom>
          <a:ln w="57149">
            <a:solidFill>
              <a:srgbClr val="000000"/>
            </a:solidFill>
          </a:ln>
        </p:spPr>
        <p:txBody>
          <a:bodyPr wrap="square" lIns="0" tIns="0" rIns="0" bIns="0" rtlCol="0"/>
          <a:lstStyle/>
          <a:p>
            <a:endParaRPr/>
          </a:p>
        </p:txBody>
      </p:sp>
      <p:sp>
        <p:nvSpPr>
          <p:cNvPr id="10" name="object 10"/>
          <p:cNvSpPr/>
          <p:nvPr/>
        </p:nvSpPr>
        <p:spPr>
          <a:xfrm>
            <a:off x="6857998" y="3429000"/>
            <a:ext cx="551180" cy="0"/>
          </a:xfrm>
          <a:custGeom>
            <a:avLst/>
            <a:gdLst/>
            <a:ahLst/>
            <a:cxnLst/>
            <a:rect l="l" t="t" r="r" b="b"/>
            <a:pathLst>
              <a:path w="551179">
                <a:moveTo>
                  <a:pt x="0" y="0"/>
                </a:moveTo>
                <a:lnTo>
                  <a:pt x="550862" y="0"/>
                </a:lnTo>
              </a:path>
            </a:pathLst>
          </a:custGeom>
          <a:ln w="57149">
            <a:solidFill>
              <a:srgbClr val="000000"/>
            </a:solidFill>
          </a:ln>
        </p:spPr>
        <p:txBody>
          <a:bodyPr wrap="square" lIns="0" tIns="0" rIns="0" bIns="0" rtlCol="0"/>
          <a:lstStyle/>
          <a:p>
            <a:endParaRPr/>
          </a:p>
        </p:txBody>
      </p:sp>
      <p:sp>
        <p:nvSpPr>
          <p:cNvPr id="11" name="object 11"/>
          <p:cNvSpPr/>
          <p:nvPr/>
        </p:nvSpPr>
        <p:spPr>
          <a:xfrm>
            <a:off x="1371600" y="3429000"/>
            <a:ext cx="838200" cy="0"/>
          </a:xfrm>
          <a:custGeom>
            <a:avLst/>
            <a:gdLst/>
            <a:ahLst/>
            <a:cxnLst/>
            <a:rect l="l" t="t" r="r" b="b"/>
            <a:pathLst>
              <a:path w="838200">
                <a:moveTo>
                  <a:pt x="0" y="0"/>
                </a:moveTo>
                <a:lnTo>
                  <a:pt x="838199" y="0"/>
                </a:lnTo>
              </a:path>
            </a:pathLst>
          </a:custGeom>
          <a:ln w="57149">
            <a:solidFill>
              <a:srgbClr val="000000"/>
            </a:solidFill>
          </a:ln>
        </p:spPr>
        <p:txBody>
          <a:bodyPr wrap="square" lIns="0" tIns="0" rIns="0" bIns="0" rtlCol="0"/>
          <a:lstStyle/>
          <a:p>
            <a:endParaRPr/>
          </a:p>
        </p:txBody>
      </p:sp>
      <p:sp>
        <p:nvSpPr>
          <p:cNvPr id="12" name="object 12"/>
          <p:cNvSpPr/>
          <p:nvPr/>
        </p:nvSpPr>
        <p:spPr>
          <a:xfrm>
            <a:off x="8286750" y="3286125"/>
            <a:ext cx="171450" cy="285750"/>
          </a:xfrm>
          <a:custGeom>
            <a:avLst/>
            <a:gdLst/>
            <a:ahLst/>
            <a:cxnLst/>
            <a:rect l="l" t="t" r="r" b="b"/>
            <a:pathLst>
              <a:path w="171450" h="285750">
                <a:moveTo>
                  <a:pt x="0" y="0"/>
                </a:moveTo>
                <a:lnTo>
                  <a:pt x="0" y="285750"/>
                </a:lnTo>
                <a:lnTo>
                  <a:pt x="171450" y="142875"/>
                </a:lnTo>
                <a:lnTo>
                  <a:pt x="0" y="0"/>
                </a:lnTo>
                <a:close/>
              </a:path>
            </a:pathLst>
          </a:custGeom>
          <a:solidFill>
            <a:srgbClr val="000000"/>
          </a:solidFill>
        </p:spPr>
        <p:txBody>
          <a:bodyPr wrap="square" lIns="0" tIns="0" rIns="0" bIns="0" rtlCol="0"/>
          <a:lstStyle/>
          <a:p>
            <a:endParaRPr/>
          </a:p>
        </p:txBody>
      </p:sp>
      <p:sp>
        <p:nvSpPr>
          <p:cNvPr id="13" name="object 13"/>
          <p:cNvSpPr/>
          <p:nvPr/>
        </p:nvSpPr>
        <p:spPr>
          <a:xfrm>
            <a:off x="2438188" y="2392263"/>
            <a:ext cx="4572000" cy="2179955"/>
          </a:xfrm>
          <a:custGeom>
            <a:avLst/>
            <a:gdLst/>
            <a:ahLst/>
            <a:cxnLst/>
            <a:rect l="l" t="t" r="r" b="b"/>
            <a:pathLst>
              <a:path w="4572000" h="2179954">
                <a:moveTo>
                  <a:pt x="412749" y="724628"/>
                </a:moveTo>
                <a:lnTo>
                  <a:pt x="355361" y="730869"/>
                </a:lnTo>
                <a:lnTo>
                  <a:pt x="300742" y="741517"/>
                </a:lnTo>
                <a:lnTo>
                  <a:pt x="249316" y="756266"/>
                </a:lnTo>
                <a:lnTo>
                  <a:pt x="201506" y="774809"/>
                </a:lnTo>
                <a:lnTo>
                  <a:pt x="157735" y="796841"/>
                </a:lnTo>
                <a:lnTo>
                  <a:pt x="118427" y="822055"/>
                </a:lnTo>
                <a:lnTo>
                  <a:pt x="84005" y="850145"/>
                </a:lnTo>
                <a:lnTo>
                  <a:pt x="54892" y="880805"/>
                </a:lnTo>
                <a:lnTo>
                  <a:pt x="31511" y="913728"/>
                </a:lnTo>
                <a:lnTo>
                  <a:pt x="14287" y="948608"/>
                </a:lnTo>
                <a:lnTo>
                  <a:pt x="0" y="1023016"/>
                </a:lnTo>
                <a:lnTo>
                  <a:pt x="4003" y="1062497"/>
                </a:lnTo>
                <a:lnTo>
                  <a:pt x="15759" y="1100807"/>
                </a:lnTo>
                <a:lnTo>
                  <a:pt x="34881" y="1137514"/>
                </a:lnTo>
                <a:lnTo>
                  <a:pt x="60986" y="1172185"/>
                </a:lnTo>
                <a:lnTo>
                  <a:pt x="93689" y="1204386"/>
                </a:lnTo>
                <a:lnTo>
                  <a:pt x="132605" y="1233686"/>
                </a:lnTo>
                <a:lnTo>
                  <a:pt x="177351" y="1259651"/>
                </a:lnTo>
                <a:lnTo>
                  <a:pt x="227541" y="1281848"/>
                </a:lnTo>
                <a:lnTo>
                  <a:pt x="181523" y="1313644"/>
                </a:lnTo>
                <a:lnTo>
                  <a:pt x="146764" y="1352374"/>
                </a:lnTo>
                <a:lnTo>
                  <a:pt x="121383" y="1393894"/>
                </a:lnTo>
                <a:lnTo>
                  <a:pt x="105826" y="1437491"/>
                </a:lnTo>
                <a:lnTo>
                  <a:pt x="100541" y="1482455"/>
                </a:lnTo>
                <a:lnTo>
                  <a:pt x="114717" y="1556008"/>
                </a:lnTo>
                <a:lnTo>
                  <a:pt x="131716" y="1590420"/>
                </a:lnTo>
                <a:lnTo>
                  <a:pt x="154746" y="1622881"/>
                </a:lnTo>
                <a:lnTo>
                  <a:pt x="183376" y="1653114"/>
                </a:lnTo>
                <a:lnTo>
                  <a:pt x="217174" y="1680837"/>
                </a:lnTo>
                <a:lnTo>
                  <a:pt x="255707" y="1705771"/>
                </a:lnTo>
                <a:lnTo>
                  <a:pt x="298545" y="1727637"/>
                </a:lnTo>
                <a:lnTo>
                  <a:pt x="345256" y="1746154"/>
                </a:lnTo>
                <a:lnTo>
                  <a:pt x="395407" y="1761043"/>
                </a:lnTo>
                <a:lnTo>
                  <a:pt x="448567" y="1772025"/>
                </a:lnTo>
                <a:lnTo>
                  <a:pt x="504304" y="1778819"/>
                </a:lnTo>
                <a:lnTo>
                  <a:pt x="562186" y="1781145"/>
                </a:lnTo>
                <a:lnTo>
                  <a:pt x="575557" y="1781013"/>
                </a:lnTo>
                <a:lnTo>
                  <a:pt x="588988" y="1780616"/>
                </a:lnTo>
                <a:lnTo>
                  <a:pt x="602459" y="1779954"/>
                </a:lnTo>
                <a:lnTo>
                  <a:pt x="615949" y="1779026"/>
                </a:lnTo>
                <a:lnTo>
                  <a:pt x="613409" y="1781044"/>
                </a:lnTo>
                <a:lnTo>
                  <a:pt x="642153" y="1811303"/>
                </a:lnTo>
                <a:lnTo>
                  <a:pt x="673673" y="1840020"/>
                </a:lnTo>
                <a:lnTo>
                  <a:pt x="707820" y="1867138"/>
                </a:lnTo>
                <a:lnTo>
                  <a:pt x="744444" y="1892601"/>
                </a:lnTo>
                <a:lnTo>
                  <a:pt x="783395" y="1916353"/>
                </a:lnTo>
                <a:lnTo>
                  <a:pt x="824522" y="1938336"/>
                </a:lnTo>
                <a:lnTo>
                  <a:pt x="867676" y="1958494"/>
                </a:lnTo>
                <a:lnTo>
                  <a:pt x="912706" y="1976771"/>
                </a:lnTo>
                <a:lnTo>
                  <a:pt x="959463" y="1993109"/>
                </a:lnTo>
                <a:lnTo>
                  <a:pt x="1007796" y="2007453"/>
                </a:lnTo>
                <a:lnTo>
                  <a:pt x="1057555" y="2019745"/>
                </a:lnTo>
                <a:lnTo>
                  <a:pt x="1108590" y="2029930"/>
                </a:lnTo>
                <a:lnTo>
                  <a:pt x="1160752" y="2037949"/>
                </a:lnTo>
                <a:lnTo>
                  <a:pt x="1213890" y="2043748"/>
                </a:lnTo>
                <a:lnTo>
                  <a:pt x="1267853" y="2047268"/>
                </a:lnTo>
                <a:lnTo>
                  <a:pt x="1322493" y="2048454"/>
                </a:lnTo>
                <a:lnTo>
                  <a:pt x="1371765" y="2047486"/>
                </a:lnTo>
                <a:lnTo>
                  <a:pt x="1420717" y="2044597"/>
                </a:lnTo>
                <a:lnTo>
                  <a:pt x="1469217" y="2039810"/>
                </a:lnTo>
                <a:lnTo>
                  <a:pt x="1517130" y="2033146"/>
                </a:lnTo>
                <a:lnTo>
                  <a:pt x="1564327" y="2024628"/>
                </a:lnTo>
                <a:lnTo>
                  <a:pt x="1610673" y="2014279"/>
                </a:lnTo>
                <a:lnTo>
                  <a:pt x="1656036" y="2002122"/>
                </a:lnTo>
                <a:lnTo>
                  <a:pt x="1700285" y="1988178"/>
                </a:lnTo>
                <a:lnTo>
                  <a:pt x="1743286" y="1972469"/>
                </a:lnTo>
                <a:lnTo>
                  <a:pt x="1774164" y="2001728"/>
                </a:lnTo>
                <a:lnTo>
                  <a:pt x="1809317" y="2028678"/>
                </a:lnTo>
                <a:lnTo>
                  <a:pt x="1847273" y="2053654"/>
                </a:lnTo>
                <a:lnTo>
                  <a:pt x="1887827" y="2076584"/>
                </a:lnTo>
                <a:lnTo>
                  <a:pt x="1930775" y="2097399"/>
                </a:lnTo>
                <a:lnTo>
                  <a:pt x="1975915" y="2116029"/>
                </a:lnTo>
                <a:lnTo>
                  <a:pt x="2023044" y="2132402"/>
                </a:lnTo>
                <a:lnTo>
                  <a:pt x="2071956" y="2146449"/>
                </a:lnTo>
                <a:lnTo>
                  <a:pt x="2122450" y="2158100"/>
                </a:lnTo>
                <a:lnTo>
                  <a:pt x="2174321" y="2167284"/>
                </a:lnTo>
                <a:lnTo>
                  <a:pt x="2227366" y="2173931"/>
                </a:lnTo>
                <a:lnTo>
                  <a:pt x="2281382" y="2177971"/>
                </a:lnTo>
                <a:lnTo>
                  <a:pt x="2336165" y="2179333"/>
                </a:lnTo>
                <a:lnTo>
                  <a:pt x="2391295" y="2177956"/>
                </a:lnTo>
                <a:lnTo>
                  <a:pt x="2445479" y="2173882"/>
                </a:lnTo>
                <a:lnTo>
                  <a:pt x="2498531" y="2167201"/>
                </a:lnTo>
                <a:lnTo>
                  <a:pt x="2550270" y="2157999"/>
                </a:lnTo>
                <a:lnTo>
                  <a:pt x="2600512" y="2146366"/>
                </a:lnTo>
                <a:lnTo>
                  <a:pt x="2649075" y="2132389"/>
                </a:lnTo>
                <a:lnTo>
                  <a:pt x="2695775" y="2116156"/>
                </a:lnTo>
                <a:lnTo>
                  <a:pt x="2740429" y="2097756"/>
                </a:lnTo>
                <a:lnTo>
                  <a:pt x="2782854" y="2077277"/>
                </a:lnTo>
                <a:lnTo>
                  <a:pt x="2822867" y="2054806"/>
                </a:lnTo>
                <a:lnTo>
                  <a:pt x="2860286" y="2030432"/>
                </a:lnTo>
                <a:lnTo>
                  <a:pt x="2894927" y="2004243"/>
                </a:lnTo>
                <a:lnTo>
                  <a:pt x="2926607" y="1976328"/>
                </a:lnTo>
                <a:lnTo>
                  <a:pt x="2955143" y="1946773"/>
                </a:lnTo>
                <a:lnTo>
                  <a:pt x="2980352" y="1915668"/>
                </a:lnTo>
                <a:lnTo>
                  <a:pt x="3002052" y="1883100"/>
                </a:lnTo>
                <a:lnTo>
                  <a:pt x="3020058" y="1849158"/>
                </a:lnTo>
                <a:lnTo>
                  <a:pt x="3020694" y="1851781"/>
                </a:lnTo>
                <a:lnTo>
                  <a:pt x="3063294" y="1867505"/>
                </a:lnTo>
                <a:lnTo>
                  <a:pt x="3107493" y="1880915"/>
                </a:lnTo>
                <a:lnTo>
                  <a:pt x="3153078" y="1891975"/>
                </a:lnTo>
                <a:lnTo>
                  <a:pt x="3199832" y="1900644"/>
                </a:lnTo>
                <a:lnTo>
                  <a:pt x="3247541" y="1906884"/>
                </a:lnTo>
                <a:lnTo>
                  <a:pt x="3295992" y="1910657"/>
                </a:lnTo>
                <a:lnTo>
                  <a:pt x="3344967" y="1911923"/>
                </a:lnTo>
                <a:lnTo>
                  <a:pt x="3403591" y="1910127"/>
                </a:lnTo>
                <a:lnTo>
                  <a:pt x="3460659" y="1904846"/>
                </a:lnTo>
                <a:lnTo>
                  <a:pt x="3515918" y="1896243"/>
                </a:lnTo>
                <a:lnTo>
                  <a:pt x="3569113" y="1884482"/>
                </a:lnTo>
                <a:lnTo>
                  <a:pt x="3619990" y="1869725"/>
                </a:lnTo>
                <a:lnTo>
                  <a:pt x="3668295" y="1852136"/>
                </a:lnTo>
                <a:lnTo>
                  <a:pt x="3713772" y="1831876"/>
                </a:lnTo>
                <a:lnTo>
                  <a:pt x="3756168" y="1809109"/>
                </a:lnTo>
                <a:lnTo>
                  <a:pt x="3795229" y="1783999"/>
                </a:lnTo>
                <a:lnTo>
                  <a:pt x="3830699" y="1756707"/>
                </a:lnTo>
                <a:lnTo>
                  <a:pt x="3862326" y="1727397"/>
                </a:lnTo>
                <a:lnTo>
                  <a:pt x="3889853" y="1696232"/>
                </a:lnTo>
                <a:lnTo>
                  <a:pt x="3913028" y="1663374"/>
                </a:lnTo>
                <a:lnTo>
                  <a:pt x="3931594" y="1628987"/>
                </a:lnTo>
                <a:lnTo>
                  <a:pt x="3945300" y="1593233"/>
                </a:lnTo>
                <a:lnTo>
                  <a:pt x="3957107" y="1518278"/>
                </a:lnTo>
                <a:lnTo>
                  <a:pt x="3956048" y="1517269"/>
                </a:lnTo>
                <a:lnTo>
                  <a:pt x="4014023" y="1510311"/>
                </a:lnTo>
                <a:lnTo>
                  <a:pt x="4070144" y="1500458"/>
                </a:lnTo>
                <a:lnTo>
                  <a:pt x="4124233" y="1487842"/>
                </a:lnTo>
                <a:lnTo>
                  <a:pt x="4176114" y="1472595"/>
                </a:lnTo>
                <a:lnTo>
                  <a:pt x="4225610" y="1454849"/>
                </a:lnTo>
                <a:lnTo>
                  <a:pt x="4272544" y="1434736"/>
                </a:lnTo>
                <a:lnTo>
                  <a:pt x="4316740" y="1412388"/>
                </a:lnTo>
                <a:lnTo>
                  <a:pt x="4358020" y="1387937"/>
                </a:lnTo>
                <a:lnTo>
                  <a:pt x="4396208" y="1361515"/>
                </a:lnTo>
                <a:lnTo>
                  <a:pt x="4431127" y="1333255"/>
                </a:lnTo>
                <a:lnTo>
                  <a:pt x="4462601" y="1303287"/>
                </a:lnTo>
                <a:lnTo>
                  <a:pt x="4490451" y="1271745"/>
                </a:lnTo>
                <a:lnTo>
                  <a:pt x="4514502" y="1238761"/>
                </a:lnTo>
                <a:lnTo>
                  <a:pt x="4534576" y="1204465"/>
                </a:lnTo>
                <a:lnTo>
                  <a:pt x="4550497" y="1168992"/>
                </a:lnTo>
                <a:lnTo>
                  <a:pt x="4562089" y="1132471"/>
                </a:lnTo>
                <a:lnTo>
                  <a:pt x="4571574" y="1056820"/>
                </a:lnTo>
                <a:lnTo>
                  <a:pt x="4568398" y="1013105"/>
                </a:lnTo>
                <a:lnTo>
                  <a:pt x="4558968" y="970017"/>
                </a:lnTo>
                <a:lnTo>
                  <a:pt x="4543433" y="927824"/>
                </a:lnTo>
                <a:lnTo>
                  <a:pt x="4521940" y="886794"/>
                </a:lnTo>
                <a:lnTo>
                  <a:pt x="4494638" y="847195"/>
                </a:lnTo>
                <a:lnTo>
                  <a:pt x="4461674" y="809297"/>
                </a:lnTo>
                <a:lnTo>
                  <a:pt x="4423197" y="773367"/>
                </a:lnTo>
                <a:lnTo>
                  <a:pt x="4421715" y="773165"/>
                </a:lnTo>
                <a:lnTo>
                  <a:pt x="4441539" y="738282"/>
                </a:lnTo>
                <a:lnTo>
                  <a:pt x="4455847" y="702377"/>
                </a:lnTo>
                <a:lnTo>
                  <a:pt x="4464519" y="665716"/>
                </a:lnTo>
                <a:lnTo>
                  <a:pt x="4467436" y="628562"/>
                </a:lnTo>
                <a:lnTo>
                  <a:pt x="4464451" y="590771"/>
                </a:lnTo>
                <a:lnTo>
                  <a:pt x="4441355" y="518246"/>
                </a:lnTo>
                <a:lnTo>
                  <a:pt x="4421767" y="483957"/>
                </a:lnTo>
                <a:lnTo>
                  <a:pt x="4397168" y="451279"/>
                </a:lnTo>
                <a:lnTo>
                  <a:pt x="4367817" y="420433"/>
                </a:lnTo>
                <a:lnTo>
                  <a:pt x="4333978" y="391643"/>
                </a:lnTo>
                <a:lnTo>
                  <a:pt x="4295910" y="365129"/>
                </a:lnTo>
                <a:lnTo>
                  <a:pt x="4253876" y="341113"/>
                </a:lnTo>
                <a:lnTo>
                  <a:pt x="4208136" y="319818"/>
                </a:lnTo>
                <a:lnTo>
                  <a:pt x="4158953" y="301465"/>
                </a:lnTo>
                <a:lnTo>
                  <a:pt x="4106586" y="286276"/>
                </a:lnTo>
                <a:lnTo>
                  <a:pt x="4051298" y="274472"/>
                </a:lnTo>
                <a:lnTo>
                  <a:pt x="4053204" y="273766"/>
                </a:lnTo>
                <a:lnTo>
                  <a:pt x="4021362" y="203968"/>
                </a:lnTo>
                <a:lnTo>
                  <a:pt x="3997346" y="171857"/>
                </a:lnTo>
                <a:lnTo>
                  <a:pt x="3968420" y="141868"/>
                </a:lnTo>
                <a:lnTo>
                  <a:pt x="3934949" y="114198"/>
                </a:lnTo>
                <a:lnTo>
                  <a:pt x="3897297" y="89044"/>
                </a:lnTo>
                <a:lnTo>
                  <a:pt x="3855830" y="66604"/>
                </a:lnTo>
                <a:lnTo>
                  <a:pt x="3810911" y="47075"/>
                </a:lnTo>
                <a:lnTo>
                  <a:pt x="3762906" y="30654"/>
                </a:lnTo>
                <a:lnTo>
                  <a:pt x="3712180" y="17539"/>
                </a:lnTo>
                <a:lnTo>
                  <a:pt x="3659097" y="7926"/>
                </a:lnTo>
                <a:lnTo>
                  <a:pt x="3604022" y="2014"/>
                </a:lnTo>
                <a:lnTo>
                  <a:pt x="3547320" y="0"/>
                </a:lnTo>
                <a:lnTo>
                  <a:pt x="3491087" y="1997"/>
                </a:lnTo>
                <a:lnTo>
                  <a:pt x="3436030" y="7897"/>
                </a:lnTo>
                <a:lnTo>
                  <a:pt x="3382590" y="17565"/>
                </a:lnTo>
                <a:lnTo>
                  <a:pt x="3331209" y="30865"/>
                </a:lnTo>
                <a:lnTo>
                  <a:pt x="3282328" y="47660"/>
                </a:lnTo>
                <a:lnTo>
                  <a:pt x="3236389" y="67815"/>
                </a:lnTo>
                <a:lnTo>
                  <a:pt x="3193833" y="91193"/>
                </a:lnTo>
                <a:lnTo>
                  <a:pt x="3155102" y="117659"/>
                </a:lnTo>
                <a:lnTo>
                  <a:pt x="3121043" y="91705"/>
                </a:lnTo>
                <a:lnTo>
                  <a:pt x="3082047" y="68283"/>
                </a:lnTo>
                <a:lnTo>
                  <a:pt x="3039435" y="48049"/>
                </a:lnTo>
                <a:lnTo>
                  <a:pt x="2993680" y="31155"/>
                </a:lnTo>
                <a:lnTo>
                  <a:pt x="2945256" y="17752"/>
                </a:lnTo>
                <a:lnTo>
                  <a:pt x="2894637" y="7990"/>
                </a:lnTo>
                <a:lnTo>
                  <a:pt x="2842296" y="2022"/>
                </a:lnTo>
                <a:lnTo>
                  <a:pt x="2788707" y="0"/>
                </a:lnTo>
                <a:lnTo>
                  <a:pt x="2730999" y="2347"/>
                </a:lnTo>
                <a:lnTo>
                  <a:pt x="2674942" y="9240"/>
                </a:lnTo>
                <a:lnTo>
                  <a:pt x="2621090" y="20458"/>
                </a:lnTo>
                <a:lnTo>
                  <a:pt x="2569999" y="35776"/>
                </a:lnTo>
                <a:lnTo>
                  <a:pt x="2522220" y="54973"/>
                </a:lnTo>
                <a:lnTo>
                  <a:pt x="2478309" y="77826"/>
                </a:lnTo>
                <a:lnTo>
                  <a:pt x="2438820" y="104113"/>
                </a:lnTo>
                <a:lnTo>
                  <a:pt x="2404307" y="133610"/>
                </a:lnTo>
                <a:lnTo>
                  <a:pt x="2375323" y="166096"/>
                </a:lnTo>
                <a:lnTo>
                  <a:pt x="2377016" y="171040"/>
                </a:lnTo>
                <a:lnTo>
                  <a:pt x="2335751" y="147098"/>
                </a:lnTo>
                <a:lnTo>
                  <a:pt x="2291413" y="126041"/>
                </a:lnTo>
                <a:lnTo>
                  <a:pt x="2244362" y="107964"/>
                </a:lnTo>
                <a:lnTo>
                  <a:pt x="2194956" y="92962"/>
                </a:lnTo>
                <a:lnTo>
                  <a:pt x="2143556" y="81129"/>
                </a:lnTo>
                <a:lnTo>
                  <a:pt x="2090522" y="72559"/>
                </a:lnTo>
                <a:lnTo>
                  <a:pt x="2036212" y="67348"/>
                </a:lnTo>
                <a:lnTo>
                  <a:pt x="1980988" y="65590"/>
                </a:lnTo>
                <a:lnTo>
                  <a:pt x="1924546" y="67424"/>
                </a:lnTo>
                <a:lnTo>
                  <a:pt x="1869291" y="72836"/>
                </a:lnTo>
                <a:lnTo>
                  <a:pt x="1815568" y="81690"/>
                </a:lnTo>
                <a:lnTo>
                  <a:pt x="1763723" y="93852"/>
                </a:lnTo>
                <a:lnTo>
                  <a:pt x="1714104" y="109186"/>
                </a:lnTo>
                <a:lnTo>
                  <a:pt x="1667056" y="127557"/>
                </a:lnTo>
                <a:lnTo>
                  <a:pt x="1622926" y="148830"/>
                </a:lnTo>
                <a:lnTo>
                  <a:pt x="1582061" y="172871"/>
                </a:lnTo>
                <a:lnTo>
                  <a:pt x="1544805" y="199543"/>
                </a:lnTo>
                <a:lnTo>
                  <a:pt x="1511507" y="228713"/>
                </a:lnTo>
                <a:lnTo>
                  <a:pt x="1482513" y="260244"/>
                </a:lnTo>
                <a:lnTo>
                  <a:pt x="1480819" y="262666"/>
                </a:lnTo>
                <a:lnTo>
                  <a:pt x="1432946" y="246016"/>
                </a:lnTo>
                <a:lnTo>
                  <a:pt x="1383455" y="231817"/>
                </a:lnTo>
                <a:lnTo>
                  <a:pt x="1332568" y="220108"/>
                </a:lnTo>
                <a:lnTo>
                  <a:pt x="1280508" y="210931"/>
                </a:lnTo>
                <a:lnTo>
                  <a:pt x="1227495" y="204325"/>
                </a:lnTo>
                <a:lnTo>
                  <a:pt x="1173754" y="200332"/>
                </a:lnTo>
                <a:lnTo>
                  <a:pt x="1119505" y="198992"/>
                </a:lnTo>
                <a:lnTo>
                  <a:pt x="1060884" y="200543"/>
                </a:lnTo>
                <a:lnTo>
                  <a:pt x="1003570" y="205087"/>
                </a:lnTo>
                <a:lnTo>
                  <a:pt x="947748" y="212505"/>
                </a:lnTo>
                <a:lnTo>
                  <a:pt x="893600" y="222677"/>
                </a:lnTo>
                <a:lnTo>
                  <a:pt x="841312" y="235485"/>
                </a:lnTo>
                <a:lnTo>
                  <a:pt x="791065" y="250808"/>
                </a:lnTo>
                <a:lnTo>
                  <a:pt x="743045" y="268529"/>
                </a:lnTo>
                <a:lnTo>
                  <a:pt x="697434" y="288527"/>
                </a:lnTo>
                <a:lnTo>
                  <a:pt x="654417" y="310683"/>
                </a:lnTo>
                <a:lnTo>
                  <a:pt x="614177" y="334879"/>
                </a:lnTo>
                <a:lnTo>
                  <a:pt x="576897" y="360995"/>
                </a:lnTo>
                <a:lnTo>
                  <a:pt x="542762" y="388911"/>
                </a:lnTo>
                <a:lnTo>
                  <a:pt x="511955" y="418509"/>
                </a:lnTo>
                <a:lnTo>
                  <a:pt x="484659" y="449670"/>
                </a:lnTo>
                <a:lnTo>
                  <a:pt x="461059" y="482274"/>
                </a:lnTo>
                <a:lnTo>
                  <a:pt x="441338" y="516202"/>
                </a:lnTo>
                <a:lnTo>
                  <a:pt x="425680" y="551335"/>
                </a:lnTo>
                <a:lnTo>
                  <a:pt x="407286" y="624738"/>
                </a:lnTo>
                <a:lnTo>
                  <a:pt x="404918" y="662770"/>
                </a:lnTo>
                <a:lnTo>
                  <a:pt x="405225" y="678433"/>
                </a:lnTo>
                <a:lnTo>
                  <a:pt x="406426" y="694077"/>
                </a:lnTo>
                <a:lnTo>
                  <a:pt x="408460" y="709684"/>
                </a:lnTo>
                <a:lnTo>
                  <a:pt x="411268" y="725233"/>
                </a:lnTo>
                <a:lnTo>
                  <a:pt x="412749" y="724628"/>
                </a:lnTo>
                <a:close/>
              </a:path>
            </a:pathLst>
          </a:custGeom>
          <a:ln w="19049">
            <a:solidFill>
              <a:srgbClr val="000000"/>
            </a:solidFill>
          </a:ln>
        </p:spPr>
        <p:txBody>
          <a:bodyPr wrap="square" lIns="0" tIns="0" rIns="0" bIns="0" rtlCol="0"/>
          <a:lstStyle/>
          <a:p>
            <a:endParaRPr/>
          </a:p>
        </p:txBody>
      </p:sp>
      <p:sp>
        <p:nvSpPr>
          <p:cNvPr id="14" name="object 14"/>
          <p:cNvSpPr/>
          <p:nvPr/>
        </p:nvSpPr>
        <p:spPr>
          <a:xfrm>
            <a:off x="2665729" y="3674111"/>
            <a:ext cx="268605" cy="41275"/>
          </a:xfrm>
          <a:custGeom>
            <a:avLst/>
            <a:gdLst/>
            <a:ahLst/>
            <a:cxnLst/>
            <a:rect l="l" t="t" r="r" b="b"/>
            <a:pathLst>
              <a:path w="268605" h="41275">
                <a:moveTo>
                  <a:pt x="0" y="0"/>
                </a:moveTo>
                <a:lnTo>
                  <a:pt x="43393" y="14617"/>
                </a:lnTo>
                <a:lnTo>
                  <a:pt x="88727" y="26096"/>
                </a:lnTo>
                <a:lnTo>
                  <a:pt x="135605" y="34372"/>
                </a:lnTo>
                <a:lnTo>
                  <a:pt x="183631" y="39385"/>
                </a:lnTo>
                <a:lnTo>
                  <a:pt x="232410" y="41069"/>
                </a:lnTo>
                <a:lnTo>
                  <a:pt x="241333" y="41028"/>
                </a:lnTo>
                <a:lnTo>
                  <a:pt x="250295" y="40893"/>
                </a:lnTo>
                <a:lnTo>
                  <a:pt x="259258" y="40643"/>
                </a:lnTo>
                <a:lnTo>
                  <a:pt x="268181" y="40261"/>
                </a:lnTo>
              </a:path>
            </a:pathLst>
          </a:custGeom>
          <a:ln w="19049">
            <a:solidFill>
              <a:srgbClr val="000000"/>
            </a:solidFill>
          </a:ln>
        </p:spPr>
        <p:txBody>
          <a:bodyPr wrap="square" lIns="0" tIns="0" rIns="0" bIns="0" rtlCol="0"/>
          <a:lstStyle/>
          <a:p>
            <a:endParaRPr/>
          </a:p>
        </p:txBody>
      </p:sp>
      <p:sp>
        <p:nvSpPr>
          <p:cNvPr id="15" name="object 15"/>
          <p:cNvSpPr/>
          <p:nvPr/>
        </p:nvSpPr>
        <p:spPr>
          <a:xfrm>
            <a:off x="3054137" y="4152117"/>
            <a:ext cx="117475" cy="19685"/>
          </a:xfrm>
          <a:custGeom>
            <a:avLst/>
            <a:gdLst/>
            <a:ahLst/>
            <a:cxnLst/>
            <a:rect l="l" t="t" r="r" b="b"/>
            <a:pathLst>
              <a:path w="117475" h="19685">
                <a:moveTo>
                  <a:pt x="0" y="19172"/>
                </a:moveTo>
                <a:lnTo>
                  <a:pt x="29990" y="16262"/>
                </a:lnTo>
                <a:lnTo>
                  <a:pt x="59584" y="12084"/>
                </a:lnTo>
                <a:lnTo>
                  <a:pt x="88701" y="6657"/>
                </a:lnTo>
                <a:lnTo>
                  <a:pt x="117263" y="0"/>
                </a:lnTo>
              </a:path>
            </a:pathLst>
          </a:custGeom>
          <a:ln w="19049">
            <a:solidFill>
              <a:srgbClr val="000000"/>
            </a:solidFill>
          </a:ln>
        </p:spPr>
        <p:txBody>
          <a:bodyPr wrap="square" lIns="0" tIns="0" rIns="0" bIns="0" rtlCol="0"/>
          <a:lstStyle/>
          <a:p>
            <a:endParaRPr/>
          </a:p>
        </p:txBody>
      </p:sp>
      <p:sp>
        <p:nvSpPr>
          <p:cNvPr id="16" name="object 16"/>
          <p:cNvSpPr/>
          <p:nvPr/>
        </p:nvSpPr>
        <p:spPr>
          <a:xfrm>
            <a:off x="4109507" y="4277346"/>
            <a:ext cx="71120" cy="88265"/>
          </a:xfrm>
          <a:custGeom>
            <a:avLst/>
            <a:gdLst/>
            <a:ahLst/>
            <a:cxnLst/>
            <a:rect l="l" t="t" r="r" b="b"/>
            <a:pathLst>
              <a:path w="71120" h="88264">
                <a:moveTo>
                  <a:pt x="0" y="0"/>
                </a:moveTo>
                <a:lnTo>
                  <a:pt x="14916" y="22827"/>
                </a:lnTo>
                <a:lnTo>
                  <a:pt x="31697" y="45105"/>
                </a:lnTo>
                <a:lnTo>
                  <a:pt x="50304" y="66779"/>
                </a:lnTo>
                <a:lnTo>
                  <a:pt x="70696" y="87790"/>
                </a:lnTo>
              </a:path>
            </a:pathLst>
          </a:custGeom>
          <a:ln w="19049">
            <a:solidFill>
              <a:srgbClr val="000000"/>
            </a:solidFill>
          </a:ln>
        </p:spPr>
        <p:txBody>
          <a:bodyPr wrap="square" lIns="0" tIns="0" rIns="0" bIns="0" rtlCol="0"/>
          <a:lstStyle/>
          <a:p>
            <a:endParaRPr/>
          </a:p>
        </p:txBody>
      </p:sp>
      <p:sp>
        <p:nvSpPr>
          <p:cNvPr id="17" name="object 17"/>
          <p:cNvSpPr/>
          <p:nvPr/>
        </p:nvSpPr>
        <p:spPr>
          <a:xfrm>
            <a:off x="5458247" y="4145155"/>
            <a:ext cx="28575" cy="96520"/>
          </a:xfrm>
          <a:custGeom>
            <a:avLst/>
            <a:gdLst/>
            <a:ahLst/>
            <a:cxnLst/>
            <a:rect l="l" t="t" r="r" b="b"/>
            <a:pathLst>
              <a:path w="28575" h="96520">
                <a:moveTo>
                  <a:pt x="0" y="96266"/>
                </a:moveTo>
                <a:lnTo>
                  <a:pt x="9965" y="72568"/>
                </a:lnTo>
                <a:lnTo>
                  <a:pt x="17965" y="48587"/>
                </a:lnTo>
                <a:lnTo>
                  <a:pt x="24020" y="24378"/>
                </a:lnTo>
                <a:lnTo>
                  <a:pt x="28151" y="0"/>
                </a:lnTo>
              </a:path>
            </a:pathLst>
          </a:custGeom>
          <a:ln w="19049">
            <a:solidFill>
              <a:srgbClr val="000000"/>
            </a:solidFill>
          </a:ln>
        </p:spPr>
        <p:txBody>
          <a:bodyPr wrap="square" lIns="0" tIns="0" rIns="0" bIns="0" rtlCol="0"/>
          <a:lstStyle/>
          <a:p>
            <a:endParaRPr/>
          </a:p>
        </p:txBody>
      </p:sp>
      <p:sp>
        <p:nvSpPr>
          <p:cNvPr id="18" name="object 18"/>
          <p:cNvSpPr/>
          <p:nvPr/>
        </p:nvSpPr>
        <p:spPr>
          <a:xfrm>
            <a:off x="6051337" y="3550497"/>
            <a:ext cx="344170" cy="360045"/>
          </a:xfrm>
          <a:custGeom>
            <a:avLst/>
            <a:gdLst/>
            <a:ahLst/>
            <a:cxnLst/>
            <a:rect l="l" t="t" r="r" b="b"/>
            <a:pathLst>
              <a:path w="344170" h="360045">
                <a:moveTo>
                  <a:pt x="343958" y="360043"/>
                </a:moveTo>
                <a:lnTo>
                  <a:pt x="343958" y="358933"/>
                </a:lnTo>
                <a:lnTo>
                  <a:pt x="344169" y="357924"/>
                </a:lnTo>
                <a:lnTo>
                  <a:pt x="344169" y="356814"/>
                </a:lnTo>
                <a:lnTo>
                  <a:pt x="340896" y="315772"/>
                </a:lnTo>
                <a:lnTo>
                  <a:pt x="331246" y="275660"/>
                </a:lnTo>
                <a:lnTo>
                  <a:pt x="315479" y="236740"/>
                </a:lnTo>
                <a:lnTo>
                  <a:pt x="293850" y="199278"/>
                </a:lnTo>
                <a:lnTo>
                  <a:pt x="266619" y="163537"/>
                </a:lnTo>
                <a:lnTo>
                  <a:pt x="234043" y="129780"/>
                </a:lnTo>
                <a:lnTo>
                  <a:pt x="196379" y="98271"/>
                </a:lnTo>
                <a:lnTo>
                  <a:pt x="153885" y="69275"/>
                </a:lnTo>
                <a:lnTo>
                  <a:pt x="106819" y="43056"/>
                </a:lnTo>
                <a:lnTo>
                  <a:pt x="55438" y="19876"/>
                </a:lnTo>
                <a:lnTo>
                  <a:pt x="0" y="0"/>
                </a:lnTo>
              </a:path>
            </a:pathLst>
          </a:custGeom>
          <a:ln w="19049">
            <a:solidFill>
              <a:srgbClr val="000000"/>
            </a:solidFill>
          </a:ln>
        </p:spPr>
        <p:txBody>
          <a:bodyPr wrap="square" lIns="0" tIns="0" rIns="0" bIns="0" rtlCol="0"/>
          <a:lstStyle/>
          <a:p>
            <a:endParaRPr/>
          </a:p>
        </p:txBody>
      </p:sp>
      <p:sp>
        <p:nvSpPr>
          <p:cNvPr id="19" name="object 19"/>
          <p:cNvSpPr/>
          <p:nvPr/>
        </p:nvSpPr>
        <p:spPr>
          <a:xfrm>
            <a:off x="6706656" y="3165428"/>
            <a:ext cx="153670" cy="135255"/>
          </a:xfrm>
          <a:custGeom>
            <a:avLst/>
            <a:gdLst/>
            <a:ahLst/>
            <a:cxnLst/>
            <a:rect l="l" t="t" r="r" b="b"/>
            <a:pathLst>
              <a:path w="153670" h="135254">
                <a:moveTo>
                  <a:pt x="0" y="135016"/>
                </a:moveTo>
                <a:lnTo>
                  <a:pt x="47132" y="105746"/>
                </a:lnTo>
                <a:lnTo>
                  <a:pt x="88609" y="73260"/>
                </a:lnTo>
                <a:lnTo>
                  <a:pt x="124093" y="37897"/>
                </a:lnTo>
                <a:lnTo>
                  <a:pt x="153246" y="0"/>
                </a:lnTo>
              </a:path>
            </a:pathLst>
          </a:custGeom>
          <a:ln w="19049">
            <a:solidFill>
              <a:srgbClr val="000000"/>
            </a:solidFill>
          </a:ln>
        </p:spPr>
        <p:txBody>
          <a:bodyPr wrap="square" lIns="0" tIns="0" rIns="0" bIns="0" rtlCol="0"/>
          <a:lstStyle/>
          <a:p>
            <a:endParaRPr/>
          </a:p>
        </p:txBody>
      </p:sp>
      <p:sp>
        <p:nvSpPr>
          <p:cNvPr id="20" name="object 20"/>
          <p:cNvSpPr/>
          <p:nvPr/>
        </p:nvSpPr>
        <p:spPr>
          <a:xfrm>
            <a:off x="6491392" y="2666029"/>
            <a:ext cx="8255" cy="64135"/>
          </a:xfrm>
          <a:custGeom>
            <a:avLst/>
            <a:gdLst/>
            <a:ahLst/>
            <a:cxnLst/>
            <a:rect l="l" t="t" r="r" b="b"/>
            <a:pathLst>
              <a:path w="8254" h="64135">
                <a:moveTo>
                  <a:pt x="8042" y="63774"/>
                </a:moveTo>
                <a:lnTo>
                  <a:pt x="8042" y="62160"/>
                </a:lnTo>
                <a:lnTo>
                  <a:pt x="8253" y="60646"/>
                </a:lnTo>
                <a:lnTo>
                  <a:pt x="8253" y="59031"/>
                </a:lnTo>
                <a:lnTo>
                  <a:pt x="7738" y="44202"/>
                </a:lnTo>
                <a:lnTo>
                  <a:pt x="6190" y="29402"/>
                </a:lnTo>
                <a:lnTo>
                  <a:pt x="3611" y="14658"/>
                </a:lnTo>
                <a:lnTo>
                  <a:pt x="0" y="0"/>
                </a:lnTo>
              </a:path>
            </a:pathLst>
          </a:custGeom>
          <a:ln w="19049">
            <a:solidFill>
              <a:srgbClr val="000000"/>
            </a:solidFill>
          </a:ln>
        </p:spPr>
        <p:txBody>
          <a:bodyPr wrap="square" lIns="0" tIns="0" rIns="0" bIns="0" rtlCol="0"/>
          <a:lstStyle/>
          <a:p>
            <a:endParaRPr/>
          </a:p>
        </p:txBody>
      </p:sp>
      <p:sp>
        <p:nvSpPr>
          <p:cNvPr id="21" name="object 21"/>
          <p:cNvSpPr/>
          <p:nvPr/>
        </p:nvSpPr>
        <p:spPr>
          <a:xfrm>
            <a:off x="5514974" y="2509923"/>
            <a:ext cx="78740" cy="81915"/>
          </a:xfrm>
          <a:custGeom>
            <a:avLst/>
            <a:gdLst/>
            <a:ahLst/>
            <a:cxnLst/>
            <a:rect l="l" t="t" r="r" b="b"/>
            <a:pathLst>
              <a:path w="78739" h="81914">
                <a:moveTo>
                  <a:pt x="78316" y="0"/>
                </a:moveTo>
                <a:lnTo>
                  <a:pt x="55394" y="18909"/>
                </a:lnTo>
                <a:lnTo>
                  <a:pt x="34634" y="38812"/>
                </a:lnTo>
                <a:lnTo>
                  <a:pt x="16136" y="59641"/>
                </a:lnTo>
                <a:lnTo>
                  <a:pt x="0" y="81332"/>
                </a:lnTo>
              </a:path>
            </a:pathLst>
          </a:custGeom>
          <a:ln w="19049">
            <a:solidFill>
              <a:srgbClr val="000000"/>
            </a:solidFill>
          </a:ln>
        </p:spPr>
        <p:txBody>
          <a:bodyPr wrap="square" lIns="0" tIns="0" rIns="0" bIns="0" rtlCol="0"/>
          <a:lstStyle/>
          <a:p>
            <a:endParaRPr/>
          </a:p>
        </p:txBody>
      </p:sp>
      <p:sp>
        <p:nvSpPr>
          <p:cNvPr id="22" name="object 22"/>
          <p:cNvSpPr/>
          <p:nvPr/>
        </p:nvSpPr>
        <p:spPr>
          <a:xfrm>
            <a:off x="4775411" y="2558359"/>
            <a:ext cx="38100" cy="70485"/>
          </a:xfrm>
          <a:custGeom>
            <a:avLst/>
            <a:gdLst/>
            <a:ahLst/>
            <a:cxnLst/>
            <a:rect l="l" t="t" r="r" b="b"/>
            <a:pathLst>
              <a:path w="38100" h="70485">
                <a:moveTo>
                  <a:pt x="38099" y="0"/>
                </a:moveTo>
                <a:lnTo>
                  <a:pt x="26074" y="16946"/>
                </a:lnTo>
                <a:lnTo>
                  <a:pt x="15716" y="34309"/>
                </a:lnTo>
                <a:lnTo>
                  <a:pt x="7024" y="52050"/>
                </a:lnTo>
                <a:lnTo>
                  <a:pt x="0" y="70132"/>
                </a:lnTo>
              </a:path>
            </a:pathLst>
          </a:custGeom>
          <a:ln w="19049">
            <a:solidFill>
              <a:srgbClr val="000000"/>
            </a:solidFill>
          </a:ln>
        </p:spPr>
        <p:txBody>
          <a:bodyPr wrap="square" lIns="0" tIns="0" rIns="0" bIns="0" rtlCol="0"/>
          <a:lstStyle/>
          <a:p>
            <a:endParaRPr/>
          </a:p>
        </p:txBody>
      </p:sp>
      <p:sp>
        <p:nvSpPr>
          <p:cNvPr id="23" name="object 23"/>
          <p:cNvSpPr/>
          <p:nvPr/>
        </p:nvSpPr>
        <p:spPr>
          <a:xfrm>
            <a:off x="3919007" y="2654929"/>
            <a:ext cx="137795" cy="68580"/>
          </a:xfrm>
          <a:custGeom>
            <a:avLst/>
            <a:gdLst/>
            <a:ahLst/>
            <a:cxnLst/>
            <a:rect l="l" t="t" r="r" b="b"/>
            <a:pathLst>
              <a:path w="137795" h="68580">
                <a:moveTo>
                  <a:pt x="137583" y="68012"/>
                </a:moveTo>
                <a:lnTo>
                  <a:pt x="105608" y="48985"/>
                </a:lnTo>
                <a:lnTo>
                  <a:pt x="71967" y="31281"/>
                </a:lnTo>
                <a:lnTo>
                  <a:pt x="36737" y="14940"/>
                </a:lnTo>
                <a:lnTo>
                  <a:pt x="0" y="0"/>
                </a:lnTo>
              </a:path>
            </a:pathLst>
          </a:custGeom>
          <a:ln w="19049">
            <a:solidFill>
              <a:srgbClr val="000000"/>
            </a:solidFill>
          </a:ln>
        </p:spPr>
        <p:txBody>
          <a:bodyPr wrap="square" lIns="0" tIns="0" rIns="0" bIns="0" rtlCol="0"/>
          <a:lstStyle/>
          <a:p>
            <a:endParaRPr/>
          </a:p>
        </p:txBody>
      </p:sp>
      <p:sp>
        <p:nvSpPr>
          <p:cNvPr id="24" name="object 24"/>
          <p:cNvSpPr/>
          <p:nvPr/>
        </p:nvSpPr>
        <p:spPr>
          <a:xfrm>
            <a:off x="2849456" y="3117496"/>
            <a:ext cx="24130" cy="71755"/>
          </a:xfrm>
          <a:custGeom>
            <a:avLst/>
            <a:gdLst/>
            <a:ahLst/>
            <a:cxnLst/>
            <a:rect l="l" t="t" r="r" b="b"/>
            <a:pathLst>
              <a:path w="24130" h="71755">
                <a:moveTo>
                  <a:pt x="0" y="0"/>
                </a:moveTo>
                <a:lnTo>
                  <a:pt x="4365" y="18103"/>
                </a:lnTo>
                <a:lnTo>
                  <a:pt x="9842" y="36074"/>
                </a:lnTo>
                <a:lnTo>
                  <a:pt x="16430" y="53894"/>
                </a:lnTo>
                <a:lnTo>
                  <a:pt x="24129" y="71544"/>
                </a:lnTo>
              </a:path>
            </a:pathLst>
          </a:custGeom>
          <a:ln w="19049">
            <a:solidFill>
              <a:srgbClr val="000000"/>
            </a:solidFill>
          </a:ln>
        </p:spPr>
        <p:txBody>
          <a:bodyPr wrap="square" lIns="0" tIns="0" rIns="0" bIns="0" rtlCol="0"/>
          <a:lstStyle/>
          <a:p>
            <a:endParaRPr/>
          </a:p>
        </p:txBody>
      </p:sp>
      <p:sp>
        <p:nvSpPr>
          <p:cNvPr id="25" name="object 25"/>
          <p:cNvSpPr/>
          <p:nvPr/>
        </p:nvSpPr>
        <p:spPr>
          <a:xfrm>
            <a:off x="4419598" y="3581400"/>
            <a:ext cx="2989580" cy="396875"/>
          </a:xfrm>
          <a:custGeom>
            <a:avLst/>
            <a:gdLst/>
            <a:ahLst/>
            <a:cxnLst/>
            <a:rect l="l" t="t" r="r" b="b"/>
            <a:pathLst>
              <a:path w="2989579" h="396875">
                <a:moveTo>
                  <a:pt x="0" y="396875"/>
                </a:moveTo>
                <a:lnTo>
                  <a:pt x="2989262" y="396875"/>
                </a:lnTo>
                <a:lnTo>
                  <a:pt x="2989262" y="0"/>
                </a:lnTo>
                <a:lnTo>
                  <a:pt x="0" y="0"/>
                </a:lnTo>
                <a:lnTo>
                  <a:pt x="0" y="396875"/>
                </a:lnTo>
                <a:close/>
              </a:path>
            </a:pathLst>
          </a:custGeom>
          <a:solidFill>
            <a:srgbClr val="FF4C00"/>
          </a:solidFill>
        </p:spPr>
        <p:txBody>
          <a:bodyPr wrap="square" lIns="0" tIns="0" rIns="0" bIns="0" rtlCol="0"/>
          <a:lstStyle/>
          <a:p>
            <a:endParaRPr/>
          </a:p>
        </p:txBody>
      </p:sp>
      <p:sp>
        <p:nvSpPr>
          <p:cNvPr id="26" name="object 26"/>
          <p:cNvSpPr txBox="1"/>
          <p:nvPr/>
        </p:nvSpPr>
        <p:spPr>
          <a:xfrm>
            <a:off x="4419598" y="3614420"/>
            <a:ext cx="2954655" cy="330200"/>
          </a:xfrm>
          <a:prstGeom prst="rect">
            <a:avLst/>
          </a:prstGeom>
        </p:spPr>
        <p:txBody>
          <a:bodyPr vert="horz" wrap="square" lIns="0" tIns="12700" rIns="0" bIns="0" rtlCol="0">
            <a:spAutoFit/>
          </a:bodyPr>
          <a:lstStyle/>
          <a:p>
            <a:pPr marL="867410" algn="l" rtl="0">
              <a:lnSpc>
                <a:spcPct val="100000"/>
              </a:lnSpc>
              <a:spcBef>
                <a:spcPts val="100"/>
              </a:spcBef>
            </a:pPr>
            <a:r>
              <a:rPr lang="uk" sz="2000" b="1" i="0" u="none" baseline="0">
                <a:latin typeface="Arial"/>
                <a:ea typeface="Arial"/>
                <a:cs typeface="Arial"/>
              </a:rPr>
              <a:t>Погані </a:t>
            </a:r>
            <a:r>
              <a:rPr lang="uk" sz="2000" b="1" i="0" u="none" spc="-5" baseline="0">
                <a:latin typeface="Arial"/>
                <a:ea typeface="Arial"/>
                <a:cs typeface="Arial"/>
              </a:rPr>
              <a:t>біти </a:t>
            </a:r>
            <a:r>
              <a:rPr lang="uk" sz="2000" b="1" i="0" u="none" baseline="0">
                <a:latin typeface="Arial"/>
                <a:ea typeface="Arial"/>
                <a:cs typeface="Arial"/>
              </a:rPr>
              <a:t>. .</a:t>
            </a:r>
            <a:r>
              <a:rPr lang="uk" sz="2000" b="1" i="0" u="none" spc="-40" baseline="0">
                <a:latin typeface="Arial"/>
                <a:ea typeface="Arial"/>
                <a:cs typeface="Arial"/>
              </a:rPr>
              <a:t> </a:t>
            </a:r>
            <a:r>
              <a:rPr lang="uk" sz="2000" b="1" i="0" u="none" baseline="0">
                <a:latin typeface="Arial"/>
                <a:ea typeface="Arial"/>
                <a:cs typeface="Arial"/>
              </a:rPr>
              <a:t>.</a:t>
            </a:r>
            <a:endParaRPr sz="2000">
              <a:latin typeface="Arial"/>
              <a:cs typeface="Arial"/>
            </a:endParaRPr>
          </a:p>
        </p:txBody>
      </p:sp>
      <p:sp>
        <p:nvSpPr>
          <p:cNvPr id="27" name="object 27"/>
          <p:cNvSpPr/>
          <p:nvPr/>
        </p:nvSpPr>
        <p:spPr>
          <a:xfrm>
            <a:off x="6653837" y="2674660"/>
            <a:ext cx="756285" cy="1508760"/>
          </a:xfrm>
          <a:custGeom>
            <a:avLst/>
            <a:gdLst/>
            <a:ahLst/>
            <a:cxnLst/>
            <a:rect l="l" t="t" r="r" b="b"/>
            <a:pathLst>
              <a:path w="756284" h="1508760">
                <a:moveTo>
                  <a:pt x="752754" y="0"/>
                </a:moveTo>
                <a:lnTo>
                  <a:pt x="0" y="755924"/>
                </a:lnTo>
                <a:lnTo>
                  <a:pt x="755924" y="1508679"/>
                </a:lnTo>
                <a:lnTo>
                  <a:pt x="752754" y="0"/>
                </a:lnTo>
                <a:close/>
              </a:path>
            </a:pathLst>
          </a:custGeom>
          <a:solidFill>
            <a:srgbClr val="D4FEFF"/>
          </a:solidFill>
        </p:spPr>
        <p:txBody>
          <a:bodyPr wrap="square" lIns="0" tIns="0" rIns="0" bIns="0" rtlCol="0"/>
          <a:lstStyle/>
          <a:p>
            <a:endParaRPr/>
          </a:p>
        </p:txBody>
      </p:sp>
      <p:sp>
        <p:nvSpPr>
          <p:cNvPr id="28" name="object 28"/>
          <p:cNvSpPr/>
          <p:nvPr/>
        </p:nvSpPr>
        <p:spPr>
          <a:xfrm>
            <a:off x="1598615" y="2674660"/>
            <a:ext cx="756285" cy="1508760"/>
          </a:xfrm>
          <a:custGeom>
            <a:avLst/>
            <a:gdLst/>
            <a:ahLst/>
            <a:cxnLst/>
            <a:rect l="l" t="t" r="r" b="b"/>
            <a:pathLst>
              <a:path w="756285" h="1508760">
                <a:moveTo>
                  <a:pt x="3169" y="0"/>
                </a:moveTo>
                <a:lnTo>
                  <a:pt x="0" y="1508679"/>
                </a:lnTo>
                <a:lnTo>
                  <a:pt x="755924" y="755924"/>
                </a:lnTo>
                <a:lnTo>
                  <a:pt x="3169" y="0"/>
                </a:lnTo>
                <a:close/>
              </a:path>
            </a:pathLst>
          </a:custGeom>
          <a:solidFill>
            <a:srgbClr val="D4FEFF"/>
          </a:solidFill>
        </p:spPr>
        <p:txBody>
          <a:bodyPr wrap="square" lIns="0" tIns="0" rIns="0" bIns="0" rtlCol="0"/>
          <a:lstStyle/>
          <a:p>
            <a:endParaRPr/>
          </a:p>
        </p:txBody>
      </p:sp>
      <p:sp>
        <p:nvSpPr>
          <p:cNvPr id="29" name="object 29"/>
          <p:cNvSpPr/>
          <p:nvPr/>
        </p:nvSpPr>
        <p:spPr>
          <a:xfrm>
            <a:off x="838199" y="3124200"/>
            <a:ext cx="609600" cy="609600"/>
          </a:xfrm>
          <a:custGeom>
            <a:avLst/>
            <a:gdLst/>
            <a:ahLst/>
            <a:cxnLst/>
            <a:rect l="l" t="t" r="r" b="b"/>
            <a:pathLst>
              <a:path w="609600" h="609600">
                <a:moveTo>
                  <a:pt x="304799" y="0"/>
                </a:moveTo>
                <a:lnTo>
                  <a:pt x="255359" y="3989"/>
                </a:lnTo>
                <a:lnTo>
                  <a:pt x="208459" y="15538"/>
                </a:lnTo>
                <a:lnTo>
                  <a:pt x="164726" y="34021"/>
                </a:lnTo>
                <a:lnTo>
                  <a:pt x="124789" y="58808"/>
                </a:lnTo>
                <a:lnTo>
                  <a:pt x="89273" y="89274"/>
                </a:lnTo>
                <a:lnTo>
                  <a:pt x="58808" y="124789"/>
                </a:lnTo>
                <a:lnTo>
                  <a:pt x="34021" y="164727"/>
                </a:lnTo>
                <a:lnTo>
                  <a:pt x="15538" y="208459"/>
                </a:lnTo>
                <a:lnTo>
                  <a:pt x="3989" y="255359"/>
                </a:lnTo>
                <a:lnTo>
                  <a:pt x="0" y="304800"/>
                </a:lnTo>
                <a:lnTo>
                  <a:pt x="3989" y="354240"/>
                </a:lnTo>
                <a:lnTo>
                  <a:pt x="15538" y="401140"/>
                </a:lnTo>
                <a:lnTo>
                  <a:pt x="34021" y="444873"/>
                </a:lnTo>
                <a:lnTo>
                  <a:pt x="58808" y="484811"/>
                </a:lnTo>
                <a:lnTo>
                  <a:pt x="89273" y="520326"/>
                </a:lnTo>
                <a:lnTo>
                  <a:pt x="124789" y="550791"/>
                </a:lnTo>
                <a:lnTo>
                  <a:pt x="164726" y="575578"/>
                </a:lnTo>
                <a:lnTo>
                  <a:pt x="208459" y="594061"/>
                </a:lnTo>
                <a:lnTo>
                  <a:pt x="255359" y="605610"/>
                </a:lnTo>
                <a:lnTo>
                  <a:pt x="304799" y="609600"/>
                </a:lnTo>
                <a:lnTo>
                  <a:pt x="354239" y="605610"/>
                </a:lnTo>
                <a:lnTo>
                  <a:pt x="401140" y="594061"/>
                </a:lnTo>
                <a:lnTo>
                  <a:pt x="444872" y="575578"/>
                </a:lnTo>
                <a:lnTo>
                  <a:pt x="484810" y="550791"/>
                </a:lnTo>
                <a:lnTo>
                  <a:pt x="520326" y="520326"/>
                </a:lnTo>
                <a:lnTo>
                  <a:pt x="550791" y="484811"/>
                </a:lnTo>
                <a:lnTo>
                  <a:pt x="575578" y="444873"/>
                </a:lnTo>
                <a:lnTo>
                  <a:pt x="594061" y="401140"/>
                </a:lnTo>
                <a:lnTo>
                  <a:pt x="605610" y="354240"/>
                </a:lnTo>
                <a:lnTo>
                  <a:pt x="609600" y="304800"/>
                </a:lnTo>
                <a:lnTo>
                  <a:pt x="605610" y="255359"/>
                </a:lnTo>
                <a:lnTo>
                  <a:pt x="594061" y="208459"/>
                </a:lnTo>
                <a:lnTo>
                  <a:pt x="575578" y="164727"/>
                </a:lnTo>
                <a:lnTo>
                  <a:pt x="550791" y="124789"/>
                </a:lnTo>
                <a:lnTo>
                  <a:pt x="520326" y="89274"/>
                </a:lnTo>
                <a:lnTo>
                  <a:pt x="484810" y="58808"/>
                </a:lnTo>
                <a:lnTo>
                  <a:pt x="444872" y="34021"/>
                </a:lnTo>
                <a:lnTo>
                  <a:pt x="401140" y="15538"/>
                </a:lnTo>
                <a:lnTo>
                  <a:pt x="354239" y="3989"/>
                </a:lnTo>
                <a:lnTo>
                  <a:pt x="304799" y="0"/>
                </a:lnTo>
                <a:close/>
              </a:path>
            </a:pathLst>
          </a:custGeom>
          <a:solidFill>
            <a:srgbClr val="D4FEFF"/>
          </a:solidFill>
        </p:spPr>
        <p:txBody>
          <a:bodyPr wrap="square" lIns="0" tIns="0" rIns="0" bIns="0" rtlCol="0"/>
          <a:lstStyle/>
          <a:p>
            <a:endParaRPr/>
          </a:p>
        </p:txBody>
      </p:sp>
      <p:sp>
        <p:nvSpPr>
          <p:cNvPr id="30" name="object 30"/>
          <p:cNvSpPr/>
          <p:nvPr/>
        </p:nvSpPr>
        <p:spPr>
          <a:xfrm>
            <a:off x="838199" y="3124200"/>
            <a:ext cx="609600" cy="609600"/>
          </a:xfrm>
          <a:custGeom>
            <a:avLst/>
            <a:gdLst/>
            <a:ahLst/>
            <a:cxnLst/>
            <a:rect l="l" t="t" r="r" b="b"/>
            <a:pathLst>
              <a:path w="609600" h="609600">
                <a:moveTo>
                  <a:pt x="0" y="304799"/>
                </a:moveTo>
                <a:lnTo>
                  <a:pt x="3989" y="255359"/>
                </a:lnTo>
                <a:lnTo>
                  <a:pt x="15538" y="208459"/>
                </a:lnTo>
                <a:lnTo>
                  <a:pt x="34021" y="164726"/>
                </a:lnTo>
                <a:lnTo>
                  <a:pt x="58808" y="124789"/>
                </a:lnTo>
                <a:lnTo>
                  <a:pt x="89273" y="89273"/>
                </a:lnTo>
                <a:lnTo>
                  <a:pt x="124789" y="58808"/>
                </a:lnTo>
                <a:lnTo>
                  <a:pt x="164726" y="34021"/>
                </a:lnTo>
                <a:lnTo>
                  <a:pt x="208459" y="15538"/>
                </a:lnTo>
                <a:lnTo>
                  <a:pt x="255359" y="3989"/>
                </a:lnTo>
                <a:lnTo>
                  <a:pt x="304799" y="0"/>
                </a:lnTo>
                <a:lnTo>
                  <a:pt x="354240" y="3989"/>
                </a:lnTo>
                <a:lnTo>
                  <a:pt x="401140" y="15538"/>
                </a:lnTo>
                <a:lnTo>
                  <a:pt x="444873" y="34021"/>
                </a:lnTo>
                <a:lnTo>
                  <a:pt x="484810" y="58808"/>
                </a:lnTo>
                <a:lnTo>
                  <a:pt x="520325" y="89273"/>
                </a:lnTo>
                <a:lnTo>
                  <a:pt x="550791" y="124789"/>
                </a:lnTo>
                <a:lnTo>
                  <a:pt x="575578" y="164726"/>
                </a:lnTo>
                <a:lnTo>
                  <a:pt x="594060" y="208459"/>
                </a:lnTo>
                <a:lnTo>
                  <a:pt x="605610" y="255359"/>
                </a:lnTo>
                <a:lnTo>
                  <a:pt x="609599" y="304799"/>
                </a:lnTo>
                <a:lnTo>
                  <a:pt x="605610" y="354240"/>
                </a:lnTo>
                <a:lnTo>
                  <a:pt x="594060" y="401140"/>
                </a:lnTo>
                <a:lnTo>
                  <a:pt x="575578" y="444873"/>
                </a:lnTo>
                <a:lnTo>
                  <a:pt x="550791" y="484810"/>
                </a:lnTo>
                <a:lnTo>
                  <a:pt x="520325" y="520326"/>
                </a:lnTo>
                <a:lnTo>
                  <a:pt x="484810" y="550791"/>
                </a:lnTo>
                <a:lnTo>
                  <a:pt x="444873" y="575578"/>
                </a:lnTo>
                <a:lnTo>
                  <a:pt x="401140" y="594060"/>
                </a:lnTo>
                <a:lnTo>
                  <a:pt x="354240" y="605610"/>
                </a:lnTo>
                <a:lnTo>
                  <a:pt x="304799" y="609599"/>
                </a:lnTo>
                <a:lnTo>
                  <a:pt x="255359" y="605610"/>
                </a:lnTo>
                <a:lnTo>
                  <a:pt x="208459" y="594060"/>
                </a:lnTo>
                <a:lnTo>
                  <a:pt x="164726" y="575578"/>
                </a:lnTo>
                <a:lnTo>
                  <a:pt x="124789" y="550791"/>
                </a:lnTo>
                <a:lnTo>
                  <a:pt x="89273" y="520326"/>
                </a:lnTo>
                <a:lnTo>
                  <a:pt x="58808" y="484810"/>
                </a:lnTo>
                <a:lnTo>
                  <a:pt x="34021" y="444873"/>
                </a:lnTo>
                <a:lnTo>
                  <a:pt x="15538" y="401140"/>
                </a:lnTo>
                <a:lnTo>
                  <a:pt x="3989" y="354240"/>
                </a:lnTo>
                <a:lnTo>
                  <a:pt x="0" y="304799"/>
                </a:lnTo>
                <a:close/>
              </a:path>
            </a:pathLst>
          </a:custGeom>
          <a:ln w="28574">
            <a:solidFill>
              <a:srgbClr val="000000"/>
            </a:solidFill>
          </a:ln>
        </p:spPr>
        <p:txBody>
          <a:bodyPr wrap="square" lIns="0" tIns="0" rIns="0" bIns="0" rtlCol="0"/>
          <a:lstStyle/>
          <a:p>
            <a:endParaRPr/>
          </a:p>
        </p:txBody>
      </p:sp>
      <p:sp>
        <p:nvSpPr>
          <p:cNvPr id="31" name="object 31"/>
          <p:cNvSpPr txBox="1"/>
          <p:nvPr/>
        </p:nvSpPr>
        <p:spPr>
          <a:xfrm>
            <a:off x="993139" y="3157220"/>
            <a:ext cx="296545" cy="513080"/>
          </a:xfrm>
          <a:prstGeom prst="rect">
            <a:avLst/>
          </a:prstGeom>
        </p:spPr>
        <p:txBody>
          <a:bodyPr vert="horz" wrap="square" lIns="0" tIns="12700" rIns="0" bIns="0" rtlCol="0">
            <a:spAutoFit/>
          </a:bodyPr>
          <a:lstStyle/>
          <a:p>
            <a:pPr marL="12700" algn="l" rtl="0">
              <a:lnSpc>
                <a:spcPct val="100000"/>
              </a:lnSpc>
              <a:spcBef>
                <a:spcPts val="100"/>
              </a:spcBef>
            </a:pPr>
            <a:r>
              <a:rPr lang="uk" sz="3200" b="1" i="0" u="none" baseline="0">
                <a:latin typeface="Arial"/>
                <a:ea typeface="Arial"/>
                <a:cs typeface="Arial"/>
              </a:rPr>
              <a:t>E</a:t>
            </a:r>
            <a:endParaRPr sz="3200">
              <a:latin typeface="Arial"/>
              <a:cs typeface="Arial"/>
            </a:endParaRPr>
          </a:p>
        </p:txBody>
      </p:sp>
      <p:sp>
        <p:nvSpPr>
          <p:cNvPr id="32" name="object 32"/>
          <p:cNvSpPr/>
          <p:nvPr/>
        </p:nvSpPr>
        <p:spPr>
          <a:xfrm>
            <a:off x="4343400" y="5867400"/>
            <a:ext cx="609600" cy="609600"/>
          </a:xfrm>
          <a:custGeom>
            <a:avLst/>
            <a:gdLst/>
            <a:ahLst/>
            <a:cxnLst/>
            <a:rect l="l" t="t" r="r" b="b"/>
            <a:pathLst>
              <a:path w="609600" h="609600">
                <a:moveTo>
                  <a:pt x="304800" y="0"/>
                </a:moveTo>
                <a:lnTo>
                  <a:pt x="255359" y="3989"/>
                </a:lnTo>
                <a:lnTo>
                  <a:pt x="208459" y="15538"/>
                </a:lnTo>
                <a:lnTo>
                  <a:pt x="164726" y="34021"/>
                </a:lnTo>
                <a:lnTo>
                  <a:pt x="124788" y="58808"/>
                </a:lnTo>
                <a:lnTo>
                  <a:pt x="89273" y="89273"/>
                </a:lnTo>
                <a:lnTo>
                  <a:pt x="58808" y="124788"/>
                </a:lnTo>
                <a:lnTo>
                  <a:pt x="34021" y="164726"/>
                </a:lnTo>
                <a:lnTo>
                  <a:pt x="15538" y="208459"/>
                </a:lnTo>
                <a:lnTo>
                  <a:pt x="3989" y="255359"/>
                </a:lnTo>
                <a:lnTo>
                  <a:pt x="0" y="304800"/>
                </a:lnTo>
                <a:lnTo>
                  <a:pt x="3989" y="354240"/>
                </a:lnTo>
                <a:lnTo>
                  <a:pt x="15538" y="401140"/>
                </a:lnTo>
                <a:lnTo>
                  <a:pt x="34021" y="444872"/>
                </a:lnTo>
                <a:lnTo>
                  <a:pt x="58808" y="484810"/>
                </a:lnTo>
                <a:lnTo>
                  <a:pt x="89273" y="520325"/>
                </a:lnTo>
                <a:lnTo>
                  <a:pt x="124788" y="550791"/>
                </a:lnTo>
                <a:lnTo>
                  <a:pt x="164726" y="575578"/>
                </a:lnTo>
                <a:lnTo>
                  <a:pt x="208459" y="594061"/>
                </a:lnTo>
                <a:lnTo>
                  <a:pt x="255359" y="605610"/>
                </a:lnTo>
                <a:lnTo>
                  <a:pt x="304800" y="609600"/>
                </a:lnTo>
                <a:lnTo>
                  <a:pt x="354240" y="605610"/>
                </a:lnTo>
                <a:lnTo>
                  <a:pt x="401140" y="594061"/>
                </a:lnTo>
                <a:lnTo>
                  <a:pt x="444872" y="575578"/>
                </a:lnTo>
                <a:lnTo>
                  <a:pt x="484810" y="550791"/>
                </a:lnTo>
                <a:lnTo>
                  <a:pt x="520325" y="520325"/>
                </a:lnTo>
                <a:lnTo>
                  <a:pt x="550791" y="484810"/>
                </a:lnTo>
                <a:lnTo>
                  <a:pt x="575578" y="444872"/>
                </a:lnTo>
                <a:lnTo>
                  <a:pt x="594061" y="401140"/>
                </a:lnTo>
                <a:lnTo>
                  <a:pt x="605610" y="354240"/>
                </a:lnTo>
                <a:lnTo>
                  <a:pt x="609600" y="304800"/>
                </a:lnTo>
                <a:lnTo>
                  <a:pt x="605610" y="255359"/>
                </a:lnTo>
                <a:lnTo>
                  <a:pt x="594061" y="208459"/>
                </a:lnTo>
                <a:lnTo>
                  <a:pt x="575578" y="164726"/>
                </a:lnTo>
                <a:lnTo>
                  <a:pt x="550791" y="124788"/>
                </a:lnTo>
                <a:lnTo>
                  <a:pt x="520325" y="89273"/>
                </a:lnTo>
                <a:lnTo>
                  <a:pt x="484810" y="58808"/>
                </a:lnTo>
                <a:lnTo>
                  <a:pt x="444872" y="34021"/>
                </a:lnTo>
                <a:lnTo>
                  <a:pt x="401140" y="15538"/>
                </a:lnTo>
                <a:lnTo>
                  <a:pt x="354240" y="3989"/>
                </a:lnTo>
                <a:lnTo>
                  <a:pt x="304800" y="0"/>
                </a:lnTo>
                <a:close/>
              </a:path>
            </a:pathLst>
          </a:custGeom>
          <a:solidFill>
            <a:srgbClr val="FF4C00"/>
          </a:solidFill>
        </p:spPr>
        <p:txBody>
          <a:bodyPr wrap="square" lIns="0" tIns="0" rIns="0" bIns="0" rtlCol="0"/>
          <a:lstStyle/>
          <a:p>
            <a:endParaRPr/>
          </a:p>
        </p:txBody>
      </p:sp>
      <p:sp>
        <p:nvSpPr>
          <p:cNvPr id="33" name="object 33"/>
          <p:cNvSpPr/>
          <p:nvPr/>
        </p:nvSpPr>
        <p:spPr>
          <a:xfrm>
            <a:off x="4343399" y="5867400"/>
            <a:ext cx="609600" cy="609600"/>
          </a:xfrm>
          <a:custGeom>
            <a:avLst/>
            <a:gdLst/>
            <a:ahLst/>
            <a:cxnLst/>
            <a:rect l="l" t="t" r="r" b="b"/>
            <a:pathLst>
              <a:path w="609600" h="609600">
                <a:moveTo>
                  <a:pt x="0" y="304799"/>
                </a:moveTo>
                <a:lnTo>
                  <a:pt x="3989" y="255359"/>
                </a:lnTo>
                <a:lnTo>
                  <a:pt x="15538" y="208459"/>
                </a:lnTo>
                <a:lnTo>
                  <a:pt x="34021" y="164726"/>
                </a:lnTo>
                <a:lnTo>
                  <a:pt x="58808" y="124789"/>
                </a:lnTo>
                <a:lnTo>
                  <a:pt x="89273" y="89273"/>
                </a:lnTo>
                <a:lnTo>
                  <a:pt x="124789" y="58808"/>
                </a:lnTo>
                <a:lnTo>
                  <a:pt x="164726" y="34021"/>
                </a:lnTo>
                <a:lnTo>
                  <a:pt x="208459" y="15538"/>
                </a:lnTo>
                <a:lnTo>
                  <a:pt x="255359" y="3989"/>
                </a:lnTo>
                <a:lnTo>
                  <a:pt x="304799" y="0"/>
                </a:lnTo>
                <a:lnTo>
                  <a:pt x="354240" y="3989"/>
                </a:lnTo>
                <a:lnTo>
                  <a:pt x="401140" y="15538"/>
                </a:lnTo>
                <a:lnTo>
                  <a:pt x="444873" y="34021"/>
                </a:lnTo>
                <a:lnTo>
                  <a:pt x="484810" y="58808"/>
                </a:lnTo>
                <a:lnTo>
                  <a:pt x="520326" y="89273"/>
                </a:lnTo>
                <a:lnTo>
                  <a:pt x="550791" y="124789"/>
                </a:lnTo>
                <a:lnTo>
                  <a:pt x="575578" y="164726"/>
                </a:lnTo>
                <a:lnTo>
                  <a:pt x="594061" y="208459"/>
                </a:lnTo>
                <a:lnTo>
                  <a:pt x="605610" y="255359"/>
                </a:lnTo>
                <a:lnTo>
                  <a:pt x="609599" y="304799"/>
                </a:lnTo>
                <a:lnTo>
                  <a:pt x="605610" y="354240"/>
                </a:lnTo>
                <a:lnTo>
                  <a:pt x="594061" y="401140"/>
                </a:lnTo>
                <a:lnTo>
                  <a:pt x="575578" y="444873"/>
                </a:lnTo>
                <a:lnTo>
                  <a:pt x="550791" y="484810"/>
                </a:lnTo>
                <a:lnTo>
                  <a:pt x="520326" y="520326"/>
                </a:lnTo>
                <a:lnTo>
                  <a:pt x="484810" y="550791"/>
                </a:lnTo>
                <a:lnTo>
                  <a:pt x="444873" y="575578"/>
                </a:lnTo>
                <a:lnTo>
                  <a:pt x="401140" y="594060"/>
                </a:lnTo>
                <a:lnTo>
                  <a:pt x="354240" y="605610"/>
                </a:lnTo>
                <a:lnTo>
                  <a:pt x="304799" y="609599"/>
                </a:lnTo>
                <a:lnTo>
                  <a:pt x="255359" y="605610"/>
                </a:lnTo>
                <a:lnTo>
                  <a:pt x="208459" y="594060"/>
                </a:lnTo>
                <a:lnTo>
                  <a:pt x="164726" y="575578"/>
                </a:lnTo>
                <a:lnTo>
                  <a:pt x="124789" y="550791"/>
                </a:lnTo>
                <a:lnTo>
                  <a:pt x="89273" y="520326"/>
                </a:lnTo>
                <a:lnTo>
                  <a:pt x="58808" y="484810"/>
                </a:lnTo>
                <a:lnTo>
                  <a:pt x="34021" y="444873"/>
                </a:lnTo>
                <a:lnTo>
                  <a:pt x="15538" y="401140"/>
                </a:lnTo>
                <a:lnTo>
                  <a:pt x="3989" y="354240"/>
                </a:lnTo>
                <a:lnTo>
                  <a:pt x="0" y="304799"/>
                </a:lnTo>
                <a:close/>
              </a:path>
            </a:pathLst>
          </a:custGeom>
          <a:ln w="9524">
            <a:solidFill>
              <a:srgbClr val="000000"/>
            </a:solidFill>
          </a:ln>
        </p:spPr>
        <p:txBody>
          <a:bodyPr wrap="square" lIns="0" tIns="0" rIns="0" bIns="0" rtlCol="0"/>
          <a:lstStyle/>
          <a:p>
            <a:endParaRPr/>
          </a:p>
        </p:txBody>
      </p:sp>
      <p:sp>
        <p:nvSpPr>
          <p:cNvPr id="34" name="object 34"/>
          <p:cNvSpPr txBox="1"/>
          <p:nvPr/>
        </p:nvSpPr>
        <p:spPr>
          <a:xfrm>
            <a:off x="4472940" y="5900420"/>
            <a:ext cx="319405" cy="513080"/>
          </a:xfrm>
          <a:prstGeom prst="rect">
            <a:avLst/>
          </a:prstGeom>
        </p:spPr>
        <p:txBody>
          <a:bodyPr vert="horz" wrap="square" lIns="0" tIns="12700" rIns="0" bIns="0" rtlCol="0">
            <a:spAutoFit/>
          </a:bodyPr>
          <a:lstStyle/>
          <a:p>
            <a:pPr marL="12700" algn="l" rtl="0">
              <a:lnSpc>
                <a:spcPct val="100000"/>
              </a:lnSpc>
              <a:spcBef>
                <a:spcPts val="100"/>
              </a:spcBef>
            </a:pPr>
            <a:r>
              <a:rPr lang="uk" sz="3200" b="1" i="0" u="none" baseline="0">
                <a:latin typeface="Arial"/>
                <a:ea typeface="Arial"/>
                <a:cs typeface="Arial"/>
              </a:rPr>
              <a:t>A</a:t>
            </a:r>
            <a:endParaRPr sz="3200">
              <a:latin typeface="Arial"/>
              <a:cs typeface="Arial"/>
            </a:endParaRPr>
          </a:p>
        </p:txBody>
      </p:sp>
      <p:sp>
        <p:nvSpPr>
          <p:cNvPr id="35" name="object 35"/>
          <p:cNvSpPr/>
          <p:nvPr/>
        </p:nvSpPr>
        <p:spPr>
          <a:xfrm>
            <a:off x="8458198" y="3124200"/>
            <a:ext cx="609600" cy="609600"/>
          </a:xfrm>
          <a:custGeom>
            <a:avLst/>
            <a:gdLst/>
            <a:ahLst/>
            <a:cxnLst/>
            <a:rect l="l" t="t" r="r" b="b"/>
            <a:pathLst>
              <a:path w="609600" h="609600">
                <a:moveTo>
                  <a:pt x="304800" y="0"/>
                </a:moveTo>
                <a:lnTo>
                  <a:pt x="255359" y="3989"/>
                </a:lnTo>
                <a:lnTo>
                  <a:pt x="208459" y="15538"/>
                </a:lnTo>
                <a:lnTo>
                  <a:pt x="164727" y="34021"/>
                </a:lnTo>
                <a:lnTo>
                  <a:pt x="124789" y="58808"/>
                </a:lnTo>
                <a:lnTo>
                  <a:pt x="89274" y="89274"/>
                </a:lnTo>
                <a:lnTo>
                  <a:pt x="58808" y="124789"/>
                </a:lnTo>
                <a:lnTo>
                  <a:pt x="34021" y="164727"/>
                </a:lnTo>
                <a:lnTo>
                  <a:pt x="15538" y="208459"/>
                </a:lnTo>
                <a:lnTo>
                  <a:pt x="3989" y="255359"/>
                </a:lnTo>
                <a:lnTo>
                  <a:pt x="0" y="304800"/>
                </a:lnTo>
                <a:lnTo>
                  <a:pt x="3989" y="354240"/>
                </a:lnTo>
                <a:lnTo>
                  <a:pt x="15538" y="401140"/>
                </a:lnTo>
                <a:lnTo>
                  <a:pt x="34021" y="444873"/>
                </a:lnTo>
                <a:lnTo>
                  <a:pt x="58808" y="484811"/>
                </a:lnTo>
                <a:lnTo>
                  <a:pt x="89274" y="520326"/>
                </a:lnTo>
                <a:lnTo>
                  <a:pt x="124789" y="550791"/>
                </a:lnTo>
                <a:lnTo>
                  <a:pt x="164727" y="575578"/>
                </a:lnTo>
                <a:lnTo>
                  <a:pt x="208459" y="594061"/>
                </a:lnTo>
                <a:lnTo>
                  <a:pt x="255359" y="605610"/>
                </a:lnTo>
                <a:lnTo>
                  <a:pt x="304800" y="609600"/>
                </a:lnTo>
                <a:lnTo>
                  <a:pt x="354240" y="605610"/>
                </a:lnTo>
                <a:lnTo>
                  <a:pt x="401140" y="594061"/>
                </a:lnTo>
                <a:lnTo>
                  <a:pt x="444873" y="575578"/>
                </a:lnTo>
                <a:lnTo>
                  <a:pt x="484811" y="550791"/>
                </a:lnTo>
                <a:lnTo>
                  <a:pt x="520326" y="520326"/>
                </a:lnTo>
                <a:lnTo>
                  <a:pt x="550791" y="484811"/>
                </a:lnTo>
                <a:lnTo>
                  <a:pt x="575578" y="444873"/>
                </a:lnTo>
                <a:lnTo>
                  <a:pt x="594061" y="401140"/>
                </a:lnTo>
                <a:lnTo>
                  <a:pt x="605610" y="354240"/>
                </a:lnTo>
                <a:lnTo>
                  <a:pt x="609600" y="304800"/>
                </a:lnTo>
                <a:lnTo>
                  <a:pt x="605610" y="255359"/>
                </a:lnTo>
                <a:lnTo>
                  <a:pt x="594061" y="208459"/>
                </a:lnTo>
                <a:lnTo>
                  <a:pt x="575578" y="164727"/>
                </a:lnTo>
                <a:lnTo>
                  <a:pt x="550791" y="124789"/>
                </a:lnTo>
                <a:lnTo>
                  <a:pt x="520326" y="89274"/>
                </a:lnTo>
                <a:lnTo>
                  <a:pt x="484811" y="58808"/>
                </a:lnTo>
                <a:lnTo>
                  <a:pt x="444873" y="34021"/>
                </a:lnTo>
                <a:lnTo>
                  <a:pt x="401140" y="15538"/>
                </a:lnTo>
                <a:lnTo>
                  <a:pt x="354240" y="3989"/>
                </a:lnTo>
                <a:lnTo>
                  <a:pt x="304800" y="0"/>
                </a:lnTo>
                <a:close/>
              </a:path>
            </a:pathLst>
          </a:custGeom>
          <a:solidFill>
            <a:srgbClr val="D4FEFF"/>
          </a:solidFill>
        </p:spPr>
        <p:txBody>
          <a:bodyPr wrap="square" lIns="0" tIns="0" rIns="0" bIns="0" rtlCol="0"/>
          <a:lstStyle/>
          <a:p>
            <a:endParaRPr/>
          </a:p>
        </p:txBody>
      </p:sp>
      <p:sp>
        <p:nvSpPr>
          <p:cNvPr id="36" name="object 36"/>
          <p:cNvSpPr/>
          <p:nvPr/>
        </p:nvSpPr>
        <p:spPr>
          <a:xfrm>
            <a:off x="8458198" y="3124200"/>
            <a:ext cx="609600" cy="609600"/>
          </a:xfrm>
          <a:custGeom>
            <a:avLst/>
            <a:gdLst/>
            <a:ahLst/>
            <a:cxnLst/>
            <a:rect l="l" t="t" r="r" b="b"/>
            <a:pathLst>
              <a:path w="609600" h="609600">
                <a:moveTo>
                  <a:pt x="0" y="304799"/>
                </a:moveTo>
                <a:lnTo>
                  <a:pt x="3989" y="255359"/>
                </a:lnTo>
                <a:lnTo>
                  <a:pt x="15538" y="208459"/>
                </a:lnTo>
                <a:lnTo>
                  <a:pt x="34021" y="164726"/>
                </a:lnTo>
                <a:lnTo>
                  <a:pt x="58808" y="124789"/>
                </a:lnTo>
                <a:lnTo>
                  <a:pt x="89273" y="89273"/>
                </a:lnTo>
                <a:lnTo>
                  <a:pt x="124789" y="58808"/>
                </a:lnTo>
                <a:lnTo>
                  <a:pt x="164726" y="34021"/>
                </a:lnTo>
                <a:lnTo>
                  <a:pt x="208459" y="15538"/>
                </a:lnTo>
                <a:lnTo>
                  <a:pt x="255359" y="3989"/>
                </a:lnTo>
                <a:lnTo>
                  <a:pt x="304799" y="0"/>
                </a:lnTo>
                <a:lnTo>
                  <a:pt x="354240" y="3989"/>
                </a:lnTo>
                <a:lnTo>
                  <a:pt x="401140" y="15538"/>
                </a:lnTo>
                <a:lnTo>
                  <a:pt x="444873" y="34021"/>
                </a:lnTo>
                <a:lnTo>
                  <a:pt x="484810" y="58808"/>
                </a:lnTo>
                <a:lnTo>
                  <a:pt x="520326" y="89273"/>
                </a:lnTo>
                <a:lnTo>
                  <a:pt x="550791" y="124789"/>
                </a:lnTo>
                <a:lnTo>
                  <a:pt x="575578" y="164726"/>
                </a:lnTo>
                <a:lnTo>
                  <a:pt x="594060" y="208459"/>
                </a:lnTo>
                <a:lnTo>
                  <a:pt x="605610" y="255359"/>
                </a:lnTo>
                <a:lnTo>
                  <a:pt x="609599" y="304799"/>
                </a:lnTo>
                <a:lnTo>
                  <a:pt x="605610" y="354240"/>
                </a:lnTo>
                <a:lnTo>
                  <a:pt x="594060" y="401140"/>
                </a:lnTo>
                <a:lnTo>
                  <a:pt x="575578" y="444873"/>
                </a:lnTo>
                <a:lnTo>
                  <a:pt x="550791" y="484810"/>
                </a:lnTo>
                <a:lnTo>
                  <a:pt x="520326" y="520326"/>
                </a:lnTo>
                <a:lnTo>
                  <a:pt x="484810" y="550791"/>
                </a:lnTo>
                <a:lnTo>
                  <a:pt x="444873" y="575578"/>
                </a:lnTo>
                <a:lnTo>
                  <a:pt x="401140" y="594060"/>
                </a:lnTo>
                <a:lnTo>
                  <a:pt x="354240" y="605610"/>
                </a:lnTo>
                <a:lnTo>
                  <a:pt x="304799" y="609599"/>
                </a:lnTo>
                <a:lnTo>
                  <a:pt x="255359" y="605610"/>
                </a:lnTo>
                <a:lnTo>
                  <a:pt x="208459" y="594060"/>
                </a:lnTo>
                <a:lnTo>
                  <a:pt x="164726" y="575578"/>
                </a:lnTo>
                <a:lnTo>
                  <a:pt x="124789" y="550791"/>
                </a:lnTo>
                <a:lnTo>
                  <a:pt x="89273" y="520326"/>
                </a:lnTo>
                <a:lnTo>
                  <a:pt x="58808" y="484810"/>
                </a:lnTo>
                <a:lnTo>
                  <a:pt x="34021" y="444873"/>
                </a:lnTo>
                <a:lnTo>
                  <a:pt x="15538" y="401140"/>
                </a:lnTo>
                <a:lnTo>
                  <a:pt x="3989" y="354240"/>
                </a:lnTo>
                <a:lnTo>
                  <a:pt x="0" y="304799"/>
                </a:lnTo>
                <a:close/>
              </a:path>
            </a:pathLst>
          </a:custGeom>
          <a:ln w="28574">
            <a:solidFill>
              <a:srgbClr val="000000"/>
            </a:solidFill>
          </a:ln>
        </p:spPr>
        <p:txBody>
          <a:bodyPr wrap="square" lIns="0" tIns="0" rIns="0" bIns="0" rtlCol="0"/>
          <a:lstStyle/>
          <a:p>
            <a:endParaRPr/>
          </a:p>
        </p:txBody>
      </p:sp>
      <p:sp>
        <p:nvSpPr>
          <p:cNvPr id="37" name="object 37"/>
          <p:cNvSpPr txBox="1"/>
          <p:nvPr/>
        </p:nvSpPr>
        <p:spPr>
          <a:xfrm>
            <a:off x="8608323" y="3149283"/>
            <a:ext cx="296545" cy="513080"/>
          </a:xfrm>
          <a:prstGeom prst="rect">
            <a:avLst/>
          </a:prstGeom>
        </p:spPr>
        <p:txBody>
          <a:bodyPr vert="horz" wrap="square" lIns="0" tIns="12700" rIns="0" bIns="0" rtlCol="0">
            <a:spAutoFit/>
          </a:bodyPr>
          <a:lstStyle/>
          <a:p>
            <a:pPr marL="12700" algn="l" rtl="0">
              <a:lnSpc>
                <a:spcPct val="100000"/>
              </a:lnSpc>
              <a:spcBef>
                <a:spcPts val="100"/>
              </a:spcBef>
            </a:pPr>
            <a:r>
              <a:rPr lang="uk" sz="3200" b="1" i="0" u="none" baseline="0">
                <a:latin typeface="Arial"/>
                <a:ea typeface="Arial"/>
                <a:cs typeface="Arial"/>
              </a:rPr>
              <a:t>E</a:t>
            </a:r>
            <a:endParaRPr sz="3200" dirty="0">
              <a:latin typeface="Arial"/>
              <a:cs typeface="Arial"/>
            </a:endParaRPr>
          </a:p>
        </p:txBody>
      </p:sp>
      <p:sp>
        <p:nvSpPr>
          <p:cNvPr id="38" name="object 38"/>
          <p:cNvSpPr/>
          <p:nvPr/>
        </p:nvSpPr>
        <p:spPr>
          <a:xfrm>
            <a:off x="2209800" y="3200400"/>
            <a:ext cx="4648200" cy="396875"/>
          </a:xfrm>
          <a:custGeom>
            <a:avLst/>
            <a:gdLst/>
            <a:ahLst/>
            <a:cxnLst/>
            <a:rect l="l" t="t" r="r" b="b"/>
            <a:pathLst>
              <a:path w="4648200" h="396875">
                <a:moveTo>
                  <a:pt x="0" y="0"/>
                </a:moveTo>
                <a:lnTo>
                  <a:pt x="4648198" y="0"/>
                </a:lnTo>
                <a:lnTo>
                  <a:pt x="4648198" y="396875"/>
                </a:lnTo>
                <a:lnTo>
                  <a:pt x="0" y="396875"/>
                </a:lnTo>
                <a:lnTo>
                  <a:pt x="0" y="0"/>
                </a:lnTo>
                <a:close/>
              </a:path>
            </a:pathLst>
          </a:custGeom>
          <a:solidFill>
            <a:srgbClr val="D4FEFF"/>
          </a:solidFill>
        </p:spPr>
        <p:txBody>
          <a:bodyPr wrap="square" lIns="0" tIns="0" rIns="0" bIns="0" rtlCol="0"/>
          <a:lstStyle/>
          <a:p>
            <a:endParaRPr/>
          </a:p>
        </p:txBody>
      </p:sp>
      <p:sp>
        <p:nvSpPr>
          <p:cNvPr id="39" name="object 39"/>
          <p:cNvSpPr txBox="1"/>
          <p:nvPr/>
        </p:nvSpPr>
        <p:spPr>
          <a:xfrm>
            <a:off x="2795168" y="3233420"/>
            <a:ext cx="3756652" cy="330200"/>
          </a:xfrm>
          <a:prstGeom prst="rect">
            <a:avLst/>
          </a:prstGeom>
        </p:spPr>
        <p:txBody>
          <a:bodyPr vert="horz" wrap="square" lIns="0" tIns="12700" rIns="0" bIns="0" rtlCol="0">
            <a:spAutoFit/>
          </a:bodyPr>
          <a:lstStyle/>
          <a:p>
            <a:pPr algn="l" rtl="0">
              <a:lnSpc>
                <a:spcPct val="100000"/>
              </a:lnSpc>
              <a:spcBef>
                <a:spcPts val="100"/>
              </a:spcBef>
            </a:pPr>
            <a:r>
              <a:rPr lang="uk" sz="2000" b="1" i="0" u="none" spc="-5" baseline="0" dirty="0">
                <a:latin typeface="Arial"/>
                <a:ea typeface="Arial"/>
                <a:cs typeface="Arial"/>
              </a:rPr>
              <a:t>Конфіденційність і</a:t>
            </a:r>
            <a:r>
              <a:rPr lang="uk" sz="2000" b="1" i="0" u="none" spc="-30" baseline="0" dirty="0">
                <a:latin typeface="Arial"/>
                <a:ea typeface="Arial"/>
                <a:cs typeface="Arial"/>
              </a:rPr>
              <a:t> </a:t>
            </a:r>
            <a:r>
              <a:rPr lang="uk" sz="2000" b="1" i="0" u="none" spc="-5" baseline="0" dirty="0">
                <a:latin typeface="Arial"/>
                <a:ea typeface="Arial"/>
                <a:cs typeface="Arial"/>
              </a:rPr>
              <a:t>цілісність</a:t>
            </a:r>
            <a:endParaRPr sz="2000" dirty="0">
              <a:latin typeface="Arial"/>
              <a:cs typeface="Arial"/>
            </a:endParaRPr>
          </a:p>
        </p:txBody>
      </p:sp>
      <p:sp>
        <p:nvSpPr>
          <p:cNvPr id="40" name="object 40"/>
          <p:cNvSpPr/>
          <p:nvPr/>
        </p:nvSpPr>
        <p:spPr>
          <a:xfrm>
            <a:off x="4419600" y="3695700"/>
            <a:ext cx="457200" cy="1562100"/>
          </a:xfrm>
          <a:custGeom>
            <a:avLst/>
            <a:gdLst/>
            <a:ahLst/>
            <a:cxnLst/>
            <a:rect l="l" t="t" r="r" b="b"/>
            <a:pathLst>
              <a:path w="457200" h="1562100">
                <a:moveTo>
                  <a:pt x="457200" y="0"/>
                </a:moveTo>
                <a:lnTo>
                  <a:pt x="457200" y="1562100"/>
                </a:lnTo>
                <a:lnTo>
                  <a:pt x="0" y="1562100"/>
                </a:lnTo>
                <a:lnTo>
                  <a:pt x="0" y="0"/>
                </a:lnTo>
                <a:lnTo>
                  <a:pt x="457200" y="0"/>
                </a:lnTo>
                <a:close/>
              </a:path>
            </a:pathLst>
          </a:custGeom>
          <a:solidFill>
            <a:srgbClr val="FF4C00"/>
          </a:solidFill>
        </p:spPr>
        <p:txBody>
          <a:bodyPr wrap="square" lIns="0" tIns="0" rIns="0" bIns="0" rtlCol="0"/>
          <a:lstStyle/>
          <a:p>
            <a:endParaRPr/>
          </a:p>
        </p:txBody>
      </p:sp>
      <p:sp>
        <p:nvSpPr>
          <p:cNvPr id="41" name="object 41"/>
          <p:cNvSpPr/>
          <p:nvPr/>
        </p:nvSpPr>
        <p:spPr>
          <a:xfrm>
            <a:off x="7408860" y="2286000"/>
            <a:ext cx="678180" cy="2133600"/>
          </a:xfrm>
          <a:custGeom>
            <a:avLst/>
            <a:gdLst/>
            <a:ahLst/>
            <a:cxnLst/>
            <a:rect l="l" t="t" r="r" b="b"/>
            <a:pathLst>
              <a:path w="678179" h="2133600">
                <a:moveTo>
                  <a:pt x="0" y="0"/>
                </a:moveTo>
                <a:lnTo>
                  <a:pt x="677862" y="0"/>
                </a:lnTo>
                <a:lnTo>
                  <a:pt x="677862" y="2133600"/>
                </a:lnTo>
                <a:lnTo>
                  <a:pt x="0" y="2133600"/>
                </a:lnTo>
                <a:lnTo>
                  <a:pt x="0" y="0"/>
                </a:lnTo>
                <a:close/>
              </a:path>
            </a:pathLst>
          </a:custGeom>
          <a:solidFill>
            <a:srgbClr val="D4FEFF"/>
          </a:solidFill>
        </p:spPr>
        <p:txBody>
          <a:bodyPr wrap="square" lIns="0" tIns="0" rIns="0" bIns="0" rtlCol="0"/>
          <a:lstStyle/>
          <a:p>
            <a:endParaRPr/>
          </a:p>
        </p:txBody>
      </p:sp>
      <p:sp>
        <p:nvSpPr>
          <p:cNvPr id="42" name="object 42"/>
          <p:cNvSpPr/>
          <p:nvPr/>
        </p:nvSpPr>
        <p:spPr>
          <a:xfrm>
            <a:off x="7408860" y="2286000"/>
            <a:ext cx="678180" cy="2133600"/>
          </a:xfrm>
          <a:custGeom>
            <a:avLst/>
            <a:gdLst/>
            <a:ahLst/>
            <a:cxnLst/>
            <a:rect l="l" t="t" r="r" b="b"/>
            <a:pathLst>
              <a:path w="678179" h="2133600">
                <a:moveTo>
                  <a:pt x="0" y="0"/>
                </a:moveTo>
                <a:lnTo>
                  <a:pt x="677861" y="0"/>
                </a:lnTo>
                <a:lnTo>
                  <a:pt x="677861" y="2133599"/>
                </a:lnTo>
                <a:lnTo>
                  <a:pt x="0" y="2133599"/>
                </a:lnTo>
                <a:lnTo>
                  <a:pt x="0" y="0"/>
                </a:lnTo>
                <a:close/>
              </a:path>
            </a:pathLst>
          </a:custGeom>
          <a:ln w="9524">
            <a:solidFill>
              <a:srgbClr val="000000"/>
            </a:solidFill>
          </a:ln>
        </p:spPr>
        <p:txBody>
          <a:bodyPr wrap="square" lIns="0" tIns="0" rIns="0" bIns="0" rtlCol="0"/>
          <a:lstStyle/>
          <a:p>
            <a:endParaRPr/>
          </a:p>
        </p:txBody>
      </p:sp>
      <p:sp>
        <p:nvSpPr>
          <p:cNvPr id="43" name="object 43"/>
          <p:cNvSpPr txBox="1"/>
          <p:nvPr/>
        </p:nvSpPr>
        <p:spPr>
          <a:xfrm>
            <a:off x="7532882" y="2293945"/>
            <a:ext cx="416268" cy="2133600"/>
          </a:xfrm>
          <a:prstGeom prst="rect">
            <a:avLst/>
          </a:prstGeom>
        </p:spPr>
        <p:txBody>
          <a:bodyPr vert="vert" wrap="square" lIns="0" tIns="0" rIns="0" bIns="0" rtlCol="0">
            <a:spAutoFit/>
          </a:bodyPr>
          <a:lstStyle/>
          <a:p>
            <a:pPr marL="12700" algn="l" rtl="0">
              <a:lnSpc>
                <a:spcPts val="3635"/>
              </a:lnSpc>
            </a:pPr>
            <a:r>
              <a:rPr lang="uk" sz="2400" b="1" i="0" u="none" spc="-5" baseline="0" dirty="0">
                <a:latin typeface="Arial"/>
                <a:ea typeface="Arial"/>
                <a:cs typeface="Arial"/>
              </a:rPr>
              <a:t>Фільтрування</a:t>
            </a:r>
            <a:endParaRPr sz="2400" dirty="0">
              <a:latin typeface="Arial"/>
              <a:cs typeface="Arial"/>
            </a:endParaRPr>
          </a:p>
        </p:txBody>
      </p:sp>
      <p:sp>
        <p:nvSpPr>
          <p:cNvPr id="44" name="object 44"/>
          <p:cNvSpPr txBox="1"/>
          <p:nvPr/>
        </p:nvSpPr>
        <p:spPr>
          <a:xfrm>
            <a:off x="7300820" y="5225953"/>
            <a:ext cx="2197521" cy="393797"/>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spc="-5" baseline="0" dirty="0">
                <a:latin typeface="Arial"/>
                <a:ea typeface="Arial"/>
                <a:cs typeface="Arial"/>
              </a:rPr>
              <a:t>Відмовлено</a:t>
            </a:r>
            <a:endParaRPr sz="2400" dirty="0">
              <a:latin typeface="Arial"/>
              <a:cs typeface="Arial"/>
            </a:endParaRPr>
          </a:p>
        </p:txBody>
      </p:sp>
      <p:sp>
        <p:nvSpPr>
          <p:cNvPr id="45" name="object 45"/>
          <p:cNvSpPr/>
          <p:nvPr/>
        </p:nvSpPr>
        <p:spPr>
          <a:xfrm>
            <a:off x="3124199" y="4038600"/>
            <a:ext cx="0" cy="1695450"/>
          </a:xfrm>
          <a:custGeom>
            <a:avLst/>
            <a:gdLst/>
            <a:ahLst/>
            <a:cxnLst/>
            <a:rect l="l" t="t" r="r" b="b"/>
            <a:pathLst>
              <a:path h="1695450">
                <a:moveTo>
                  <a:pt x="0" y="0"/>
                </a:moveTo>
                <a:lnTo>
                  <a:pt x="0" y="1695449"/>
                </a:lnTo>
              </a:path>
            </a:pathLst>
          </a:custGeom>
          <a:ln w="57149">
            <a:solidFill>
              <a:srgbClr val="000000"/>
            </a:solidFill>
          </a:ln>
        </p:spPr>
        <p:txBody>
          <a:bodyPr wrap="square" lIns="0" tIns="0" rIns="0" bIns="0" rtlCol="0"/>
          <a:lstStyle/>
          <a:p>
            <a:endParaRPr/>
          </a:p>
        </p:txBody>
      </p:sp>
      <p:sp>
        <p:nvSpPr>
          <p:cNvPr id="46" name="object 46"/>
          <p:cNvSpPr/>
          <p:nvPr/>
        </p:nvSpPr>
        <p:spPr>
          <a:xfrm>
            <a:off x="3038475" y="5619750"/>
            <a:ext cx="171450" cy="171450"/>
          </a:xfrm>
          <a:custGeom>
            <a:avLst/>
            <a:gdLst/>
            <a:ahLst/>
            <a:cxnLst/>
            <a:rect l="l" t="t" r="r" b="b"/>
            <a:pathLst>
              <a:path w="171450" h="171450">
                <a:moveTo>
                  <a:pt x="171450" y="0"/>
                </a:moveTo>
                <a:lnTo>
                  <a:pt x="0" y="0"/>
                </a:lnTo>
                <a:lnTo>
                  <a:pt x="85725" y="171450"/>
                </a:lnTo>
                <a:lnTo>
                  <a:pt x="171450" y="0"/>
                </a:lnTo>
                <a:close/>
              </a:path>
            </a:pathLst>
          </a:custGeom>
          <a:solidFill>
            <a:srgbClr val="000000"/>
          </a:solidFill>
        </p:spPr>
        <p:txBody>
          <a:bodyPr wrap="square" lIns="0" tIns="0" rIns="0" bIns="0" rtlCol="0"/>
          <a:lstStyle/>
          <a:p>
            <a:endParaRPr/>
          </a:p>
        </p:txBody>
      </p:sp>
      <p:sp>
        <p:nvSpPr>
          <p:cNvPr id="47" name="object 47"/>
          <p:cNvSpPr txBox="1"/>
          <p:nvPr/>
        </p:nvSpPr>
        <p:spPr>
          <a:xfrm>
            <a:off x="3018789" y="3568383"/>
            <a:ext cx="638175" cy="513080"/>
          </a:xfrm>
          <a:prstGeom prst="rect">
            <a:avLst/>
          </a:prstGeom>
        </p:spPr>
        <p:txBody>
          <a:bodyPr vert="horz" wrap="square" lIns="0" tIns="12700" rIns="0" bIns="0" rtlCol="0">
            <a:spAutoFit/>
          </a:bodyPr>
          <a:lstStyle/>
          <a:p>
            <a:pPr marL="12700" algn="l" rtl="0">
              <a:lnSpc>
                <a:spcPct val="100000"/>
              </a:lnSpc>
              <a:spcBef>
                <a:spcPts val="100"/>
              </a:spcBef>
            </a:pPr>
            <a:r>
              <a:rPr lang="uk" sz="3200" b="1" i="0" u="none" baseline="0">
                <a:latin typeface="Arial"/>
                <a:ea typeface="Arial"/>
                <a:cs typeface="Arial"/>
              </a:rPr>
              <a:t>X</a:t>
            </a:r>
            <a:r>
              <a:rPr lang="uk" sz="3200" b="1" i="0" u="none" spc="-420" baseline="0">
                <a:latin typeface="Arial"/>
                <a:ea typeface="Arial"/>
                <a:cs typeface="Arial"/>
              </a:rPr>
              <a:t> </a:t>
            </a:r>
            <a:r>
              <a:rPr lang="uk" sz="3200" b="1" i="0" u="none" baseline="0">
                <a:latin typeface="Arial"/>
                <a:ea typeface="Arial"/>
                <a:cs typeface="Arial"/>
              </a:rPr>
              <a:t>X</a:t>
            </a:r>
            <a:endParaRPr sz="3200">
              <a:latin typeface="Arial"/>
              <a:cs typeface="Arial"/>
            </a:endParaRPr>
          </a:p>
        </p:txBody>
      </p:sp>
      <p:sp>
        <p:nvSpPr>
          <p:cNvPr id="48" name="object 48"/>
          <p:cNvSpPr txBox="1"/>
          <p:nvPr/>
        </p:nvSpPr>
        <p:spPr>
          <a:xfrm>
            <a:off x="2777325" y="4147819"/>
            <a:ext cx="294953" cy="2024379"/>
          </a:xfrm>
          <a:prstGeom prst="rect">
            <a:avLst/>
          </a:prstGeom>
        </p:spPr>
        <p:txBody>
          <a:bodyPr vert="vert" wrap="square" lIns="0" tIns="0" rIns="0" bIns="0" rtlCol="0">
            <a:spAutoFit/>
          </a:bodyPr>
          <a:lstStyle/>
          <a:p>
            <a:pPr marL="12700" algn="l" rtl="0">
              <a:lnSpc>
                <a:spcPts val="2310"/>
              </a:lnSpc>
            </a:pPr>
            <a:r>
              <a:rPr lang="uk" sz="2000" b="1" i="0" u="none" spc="-5" baseline="0" dirty="0">
                <a:latin typeface="Arial"/>
                <a:ea typeface="Arial"/>
                <a:cs typeface="Arial"/>
              </a:rPr>
              <a:t>спостерігання</a:t>
            </a:r>
            <a:endParaRPr sz="2000" dirty="0">
              <a:latin typeface="Arial"/>
              <a:cs typeface="Arial"/>
            </a:endParaRPr>
          </a:p>
        </p:txBody>
      </p:sp>
      <p:sp>
        <p:nvSpPr>
          <p:cNvPr id="49" name="object 49"/>
          <p:cNvSpPr/>
          <p:nvPr/>
        </p:nvSpPr>
        <p:spPr>
          <a:xfrm>
            <a:off x="3505200" y="4114800"/>
            <a:ext cx="488950" cy="1752600"/>
          </a:xfrm>
          <a:custGeom>
            <a:avLst/>
            <a:gdLst/>
            <a:ahLst/>
            <a:cxnLst/>
            <a:rect l="l" t="t" r="r" b="b"/>
            <a:pathLst>
              <a:path w="488950" h="1752600">
                <a:moveTo>
                  <a:pt x="0" y="0"/>
                </a:moveTo>
                <a:lnTo>
                  <a:pt x="488950" y="0"/>
                </a:lnTo>
                <a:lnTo>
                  <a:pt x="488950" y="1752600"/>
                </a:lnTo>
                <a:lnTo>
                  <a:pt x="0" y="1752600"/>
                </a:lnTo>
                <a:lnTo>
                  <a:pt x="0" y="0"/>
                </a:lnTo>
                <a:close/>
              </a:path>
            </a:pathLst>
          </a:custGeom>
          <a:solidFill>
            <a:srgbClr val="FFFFFF"/>
          </a:solidFill>
        </p:spPr>
        <p:txBody>
          <a:bodyPr wrap="square" lIns="0" tIns="0" rIns="0" bIns="0" rtlCol="0"/>
          <a:lstStyle/>
          <a:p>
            <a:endParaRPr/>
          </a:p>
        </p:txBody>
      </p:sp>
      <p:sp>
        <p:nvSpPr>
          <p:cNvPr id="50" name="object 50"/>
          <p:cNvSpPr txBox="1"/>
          <p:nvPr/>
        </p:nvSpPr>
        <p:spPr>
          <a:xfrm>
            <a:off x="3601233" y="4147820"/>
            <a:ext cx="309245" cy="1535430"/>
          </a:xfrm>
          <a:prstGeom prst="rect">
            <a:avLst/>
          </a:prstGeom>
        </p:spPr>
        <p:txBody>
          <a:bodyPr vert="vert" wrap="square" lIns="0" tIns="0" rIns="0" bIns="0" rtlCol="0">
            <a:spAutoFit/>
          </a:bodyPr>
          <a:lstStyle/>
          <a:p>
            <a:pPr marL="12700" algn="l" rtl="0">
              <a:lnSpc>
                <a:spcPts val="2310"/>
              </a:lnSpc>
            </a:pPr>
            <a:r>
              <a:rPr lang="uk" sz="2000" b="1" i="0" u="none" spc="-5" baseline="0">
                <a:latin typeface="Arial"/>
                <a:ea typeface="Arial"/>
                <a:cs typeface="Arial"/>
              </a:rPr>
              <a:t>змінення</a:t>
            </a:r>
            <a:endParaRPr sz="2000">
              <a:latin typeface="Arial"/>
              <a:cs typeface="Arial"/>
            </a:endParaRPr>
          </a:p>
        </p:txBody>
      </p:sp>
      <p:sp>
        <p:nvSpPr>
          <p:cNvPr id="51" name="object 51"/>
          <p:cNvSpPr/>
          <p:nvPr/>
        </p:nvSpPr>
        <p:spPr>
          <a:xfrm>
            <a:off x="3505200" y="4095750"/>
            <a:ext cx="0" cy="1638300"/>
          </a:xfrm>
          <a:custGeom>
            <a:avLst/>
            <a:gdLst/>
            <a:ahLst/>
            <a:cxnLst/>
            <a:rect l="l" t="t" r="r" b="b"/>
            <a:pathLst>
              <a:path h="1638300">
                <a:moveTo>
                  <a:pt x="0" y="1638299"/>
                </a:moveTo>
                <a:lnTo>
                  <a:pt x="0" y="0"/>
                </a:lnTo>
              </a:path>
            </a:pathLst>
          </a:custGeom>
          <a:ln w="57149">
            <a:solidFill>
              <a:srgbClr val="000000"/>
            </a:solidFill>
          </a:ln>
        </p:spPr>
        <p:txBody>
          <a:bodyPr wrap="square" lIns="0" tIns="0" rIns="0" bIns="0" rtlCol="0"/>
          <a:lstStyle/>
          <a:p>
            <a:endParaRPr/>
          </a:p>
        </p:txBody>
      </p:sp>
      <p:sp>
        <p:nvSpPr>
          <p:cNvPr id="52" name="object 52"/>
          <p:cNvSpPr/>
          <p:nvPr/>
        </p:nvSpPr>
        <p:spPr>
          <a:xfrm>
            <a:off x="3419475" y="5619750"/>
            <a:ext cx="171450" cy="171450"/>
          </a:xfrm>
          <a:custGeom>
            <a:avLst/>
            <a:gdLst/>
            <a:ahLst/>
            <a:cxnLst/>
            <a:rect l="l" t="t" r="r" b="b"/>
            <a:pathLst>
              <a:path w="171450" h="171450">
                <a:moveTo>
                  <a:pt x="171450" y="0"/>
                </a:moveTo>
                <a:lnTo>
                  <a:pt x="0" y="0"/>
                </a:lnTo>
                <a:lnTo>
                  <a:pt x="85725" y="171450"/>
                </a:lnTo>
                <a:lnTo>
                  <a:pt x="171450" y="0"/>
                </a:lnTo>
                <a:close/>
              </a:path>
            </a:pathLst>
          </a:custGeom>
          <a:solidFill>
            <a:srgbClr val="000000"/>
          </a:solidFill>
        </p:spPr>
        <p:txBody>
          <a:bodyPr wrap="square" lIns="0" tIns="0" rIns="0" bIns="0" rtlCol="0"/>
          <a:lstStyle/>
          <a:p>
            <a:endParaRPr/>
          </a:p>
        </p:txBody>
      </p:sp>
      <p:sp>
        <p:nvSpPr>
          <p:cNvPr id="53" name="object 53"/>
          <p:cNvSpPr/>
          <p:nvPr/>
        </p:nvSpPr>
        <p:spPr>
          <a:xfrm>
            <a:off x="3419475" y="4038600"/>
            <a:ext cx="171450" cy="171450"/>
          </a:xfrm>
          <a:custGeom>
            <a:avLst/>
            <a:gdLst/>
            <a:ahLst/>
            <a:cxnLst/>
            <a:rect l="l" t="t" r="r" b="b"/>
            <a:pathLst>
              <a:path w="171450" h="171450">
                <a:moveTo>
                  <a:pt x="85725" y="0"/>
                </a:moveTo>
                <a:lnTo>
                  <a:pt x="0" y="171450"/>
                </a:lnTo>
                <a:lnTo>
                  <a:pt x="171450" y="171450"/>
                </a:lnTo>
                <a:lnTo>
                  <a:pt x="85725" y="0"/>
                </a:lnTo>
                <a:close/>
              </a:path>
            </a:pathLst>
          </a:custGeom>
          <a:solidFill>
            <a:srgbClr val="000000"/>
          </a:solidFill>
        </p:spPr>
        <p:txBody>
          <a:bodyPr wrap="square" lIns="0" tIns="0" rIns="0" bIns="0" rtlCol="0"/>
          <a:lstStyle/>
          <a:p>
            <a:endParaRPr/>
          </a:p>
        </p:txBody>
      </p:sp>
      <p:sp>
        <p:nvSpPr>
          <p:cNvPr id="54" name="object 54"/>
          <p:cNvSpPr/>
          <p:nvPr/>
        </p:nvSpPr>
        <p:spPr>
          <a:xfrm>
            <a:off x="3016250" y="5867400"/>
            <a:ext cx="609600" cy="609600"/>
          </a:xfrm>
          <a:custGeom>
            <a:avLst/>
            <a:gdLst/>
            <a:ahLst/>
            <a:cxnLst/>
            <a:rect l="l" t="t" r="r" b="b"/>
            <a:pathLst>
              <a:path w="609600" h="609600">
                <a:moveTo>
                  <a:pt x="304800" y="0"/>
                </a:moveTo>
                <a:lnTo>
                  <a:pt x="255359" y="3989"/>
                </a:lnTo>
                <a:lnTo>
                  <a:pt x="208459" y="15538"/>
                </a:lnTo>
                <a:lnTo>
                  <a:pt x="164726" y="34021"/>
                </a:lnTo>
                <a:lnTo>
                  <a:pt x="124788" y="58808"/>
                </a:lnTo>
                <a:lnTo>
                  <a:pt x="89273" y="89273"/>
                </a:lnTo>
                <a:lnTo>
                  <a:pt x="58808" y="124788"/>
                </a:lnTo>
                <a:lnTo>
                  <a:pt x="34021" y="164726"/>
                </a:lnTo>
                <a:lnTo>
                  <a:pt x="15538" y="208459"/>
                </a:lnTo>
                <a:lnTo>
                  <a:pt x="3989" y="255359"/>
                </a:lnTo>
                <a:lnTo>
                  <a:pt x="0" y="304800"/>
                </a:lnTo>
                <a:lnTo>
                  <a:pt x="3989" y="354240"/>
                </a:lnTo>
                <a:lnTo>
                  <a:pt x="15538" y="401140"/>
                </a:lnTo>
                <a:lnTo>
                  <a:pt x="34021" y="444872"/>
                </a:lnTo>
                <a:lnTo>
                  <a:pt x="58808" y="484810"/>
                </a:lnTo>
                <a:lnTo>
                  <a:pt x="89273" y="520325"/>
                </a:lnTo>
                <a:lnTo>
                  <a:pt x="124788" y="550791"/>
                </a:lnTo>
                <a:lnTo>
                  <a:pt x="164726" y="575578"/>
                </a:lnTo>
                <a:lnTo>
                  <a:pt x="208459" y="594061"/>
                </a:lnTo>
                <a:lnTo>
                  <a:pt x="255359" y="605610"/>
                </a:lnTo>
                <a:lnTo>
                  <a:pt x="304800" y="609600"/>
                </a:lnTo>
                <a:lnTo>
                  <a:pt x="354240" y="605610"/>
                </a:lnTo>
                <a:lnTo>
                  <a:pt x="401140" y="594061"/>
                </a:lnTo>
                <a:lnTo>
                  <a:pt x="444872" y="575578"/>
                </a:lnTo>
                <a:lnTo>
                  <a:pt x="484810" y="550791"/>
                </a:lnTo>
                <a:lnTo>
                  <a:pt x="520325" y="520325"/>
                </a:lnTo>
                <a:lnTo>
                  <a:pt x="550791" y="484810"/>
                </a:lnTo>
                <a:lnTo>
                  <a:pt x="575578" y="444872"/>
                </a:lnTo>
                <a:lnTo>
                  <a:pt x="594061" y="401140"/>
                </a:lnTo>
                <a:lnTo>
                  <a:pt x="605610" y="354240"/>
                </a:lnTo>
                <a:lnTo>
                  <a:pt x="609600" y="304800"/>
                </a:lnTo>
                <a:lnTo>
                  <a:pt x="605610" y="255359"/>
                </a:lnTo>
                <a:lnTo>
                  <a:pt x="594061" y="208459"/>
                </a:lnTo>
                <a:lnTo>
                  <a:pt x="575578" y="164726"/>
                </a:lnTo>
                <a:lnTo>
                  <a:pt x="550791" y="124788"/>
                </a:lnTo>
                <a:lnTo>
                  <a:pt x="520325" y="89273"/>
                </a:lnTo>
                <a:lnTo>
                  <a:pt x="484810" y="58808"/>
                </a:lnTo>
                <a:lnTo>
                  <a:pt x="444872" y="34021"/>
                </a:lnTo>
                <a:lnTo>
                  <a:pt x="401140" y="15538"/>
                </a:lnTo>
                <a:lnTo>
                  <a:pt x="354240" y="3989"/>
                </a:lnTo>
                <a:lnTo>
                  <a:pt x="304800" y="0"/>
                </a:lnTo>
                <a:close/>
              </a:path>
            </a:pathLst>
          </a:custGeom>
          <a:solidFill>
            <a:srgbClr val="FF4C00"/>
          </a:solidFill>
        </p:spPr>
        <p:txBody>
          <a:bodyPr wrap="square" lIns="0" tIns="0" rIns="0" bIns="0" rtlCol="0"/>
          <a:lstStyle/>
          <a:p>
            <a:endParaRPr/>
          </a:p>
        </p:txBody>
      </p:sp>
      <p:sp>
        <p:nvSpPr>
          <p:cNvPr id="55" name="object 55"/>
          <p:cNvSpPr/>
          <p:nvPr/>
        </p:nvSpPr>
        <p:spPr>
          <a:xfrm>
            <a:off x="3016249" y="5867400"/>
            <a:ext cx="609600" cy="609600"/>
          </a:xfrm>
          <a:custGeom>
            <a:avLst/>
            <a:gdLst/>
            <a:ahLst/>
            <a:cxnLst/>
            <a:rect l="l" t="t" r="r" b="b"/>
            <a:pathLst>
              <a:path w="609600" h="609600">
                <a:moveTo>
                  <a:pt x="0" y="304799"/>
                </a:moveTo>
                <a:lnTo>
                  <a:pt x="3989" y="255359"/>
                </a:lnTo>
                <a:lnTo>
                  <a:pt x="15538" y="208459"/>
                </a:lnTo>
                <a:lnTo>
                  <a:pt x="34021" y="164726"/>
                </a:lnTo>
                <a:lnTo>
                  <a:pt x="58808" y="124789"/>
                </a:lnTo>
                <a:lnTo>
                  <a:pt x="89273" y="89273"/>
                </a:lnTo>
                <a:lnTo>
                  <a:pt x="124789" y="58808"/>
                </a:lnTo>
                <a:lnTo>
                  <a:pt x="164726" y="34021"/>
                </a:lnTo>
                <a:lnTo>
                  <a:pt x="208459" y="15538"/>
                </a:lnTo>
                <a:lnTo>
                  <a:pt x="255359" y="3989"/>
                </a:lnTo>
                <a:lnTo>
                  <a:pt x="304799" y="0"/>
                </a:lnTo>
                <a:lnTo>
                  <a:pt x="354240" y="3989"/>
                </a:lnTo>
                <a:lnTo>
                  <a:pt x="401140" y="15538"/>
                </a:lnTo>
                <a:lnTo>
                  <a:pt x="444873" y="34021"/>
                </a:lnTo>
                <a:lnTo>
                  <a:pt x="484810" y="58808"/>
                </a:lnTo>
                <a:lnTo>
                  <a:pt x="520326" y="89273"/>
                </a:lnTo>
                <a:lnTo>
                  <a:pt x="550791" y="124789"/>
                </a:lnTo>
                <a:lnTo>
                  <a:pt x="575578" y="164726"/>
                </a:lnTo>
                <a:lnTo>
                  <a:pt x="594060" y="208459"/>
                </a:lnTo>
                <a:lnTo>
                  <a:pt x="605610" y="255359"/>
                </a:lnTo>
                <a:lnTo>
                  <a:pt x="609599" y="304799"/>
                </a:lnTo>
                <a:lnTo>
                  <a:pt x="605610" y="354240"/>
                </a:lnTo>
                <a:lnTo>
                  <a:pt x="594060" y="401140"/>
                </a:lnTo>
                <a:lnTo>
                  <a:pt x="575578" y="444873"/>
                </a:lnTo>
                <a:lnTo>
                  <a:pt x="550791" y="484810"/>
                </a:lnTo>
                <a:lnTo>
                  <a:pt x="520326" y="520326"/>
                </a:lnTo>
                <a:lnTo>
                  <a:pt x="484810" y="550791"/>
                </a:lnTo>
                <a:lnTo>
                  <a:pt x="444873" y="575578"/>
                </a:lnTo>
                <a:lnTo>
                  <a:pt x="401140" y="594060"/>
                </a:lnTo>
                <a:lnTo>
                  <a:pt x="354240" y="605610"/>
                </a:lnTo>
                <a:lnTo>
                  <a:pt x="304799" y="609599"/>
                </a:lnTo>
                <a:lnTo>
                  <a:pt x="255359" y="605610"/>
                </a:lnTo>
                <a:lnTo>
                  <a:pt x="208459" y="594060"/>
                </a:lnTo>
                <a:lnTo>
                  <a:pt x="164726" y="575578"/>
                </a:lnTo>
                <a:lnTo>
                  <a:pt x="124789" y="550791"/>
                </a:lnTo>
                <a:lnTo>
                  <a:pt x="89273" y="520326"/>
                </a:lnTo>
                <a:lnTo>
                  <a:pt x="58808" y="484810"/>
                </a:lnTo>
                <a:lnTo>
                  <a:pt x="34021" y="444873"/>
                </a:lnTo>
                <a:lnTo>
                  <a:pt x="15538" y="401140"/>
                </a:lnTo>
                <a:lnTo>
                  <a:pt x="3989" y="354240"/>
                </a:lnTo>
                <a:lnTo>
                  <a:pt x="0" y="304799"/>
                </a:lnTo>
                <a:close/>
              </a:path>
            </a:pathLst>
          </a:custGeom>
          <a:ln w="9524">
            <a:solidFill>
              <a:srgbClr val="000000"/>
            </a:solidFill>
          </a:ln>
        </p:spPr>
        <p:txBody>
          <a:bodyPr wrap="square" lIns="0" tIns="0" rIns="0" bIns="0" rtlCol="0"/>
          <a:lstStyle/>
          <a:p>
            <a:endParaRPr/>
          </a:p>
        </p:txBody>
      </p:sp>
      <p:sp>
        <p:nvSpPr>
          <p:cNvPr id="56" name="object 56"/>
          <p:cNvSpPr txBox="1"/>
          <p:nvPr/>
        </p:nvSpPr>
        <p:spPr>
          <a:xfrm>
            <a:off x="3145789" y="5900420"/>
            <a:ext cx="319405" cy="513080"/>
          </a:xfrm>
          <a:prstGeom prst="rect">
            <a:avLst/>
          </a:prstGeom>
        </p:spPr>
        <p:txBody>
          <a:bodyPr vert="horz" wrap="square" lIns="0" tIns="12700" rIns="0" bIns="0" rtlCol="0">
            <a:spAutoFit/>
          </a:bodyPr>
          <a:lstStyle/>
          <a:p>
            <a:pPr marL="12700" algn="l" rtl="0">
              <a:lnSpc>
                <a:spcPct val="100000"/>
              </a:lnSpc>
              <a:spcBef>
                <a:spcPts val="100"/>
              </a:spcBef>
            </a:pPr>
            <a:r>
              <a:rPr lang="uk" sz="3200" b="1" i="0" u="none" baseline="0">
                <a:latin typeface="Arial"/>
                <a:ea typeface="Arial"/>
                <a:cs typeface="Arial"/>
              </a:rPr>
              <a:t>A</a:t>
            </a:r>
            <a:endParaRPr sz="3200">
              <a:latin typeface="Arial"/>
              <a:cs typeface="Arial"/>
            </a:endParaRPr>
          </a:p>
        </p:txBody>
      </p:sp>
      <p:sp>
        <p:nvSpPr>
          <p:cNvPr id="57" name="object 57"/>
          <p:cNvSpPr txBox="1"/>
          <p:nvPr/>
        </p:nvSpPr>
        <p:spPr>
          <a:xfrm>
            <a:off x="8232138" y="4392295"/>
            <a:ext cx="1426206" cy="746760"/>
          </a:xfrm>
          <a:prstGeom prst="rect">
            <a:avLst/>
          </a:prstGeom>
        </p:spPr>
        <p:txBody>
          <a:bodyPr vert="horz" wrap="square" lIns="0" tIns="33020" rIns="0" bIns="0" rtlCol="0">
            <a:spAutoFit/>
          </a:bodyPr>
          <a:lstStyle/>
          <a:p>
            <a:pPr marL="12700" marR="5080" algn="l" rtl="0">
              <a:lnSpc>
                <a:spcPts val="2800"/>
              </a:lnSpc>
              <a:spcBef>
                <a:spcPts val="260"/>
              </a:spcBef>
            </a:pPr>
            <a:r>
              <a:rPr lang="uk" sz="2400" b="1" i="0" u="none" baseline="0" dirty="0">
                <a:latin typeface="Arial"/>
                <a:ea typeface="Arial"/>
                <a:cs typeface="Arial"/>
              </a:rPr>
              <a:t>журнал / три</a:t>
            </a:r>
            <a:r>
              <a:rPr lang="uk" sz="2400" b="1" i="0" u="none" spc="-5" baseline="0" dirty="0">
                <a:latin typeface="Arial"/>
                <a:ea typeface="Arial"/>
                <a:cs typeface="Arial"/>
              </a:rPr>
              <a:t>в</a:t>
            </a:r>
            <a:r>
              <a:rPr lang="uk" sz="2400" b="1" i="0" u="none" baseline="0" dirty="0">
                <a:latin typeface="Arial"/>
                <a:ea typeface="Arial"/>
                <a:cs typeface="Arial"/>
              </a:rPr>
              <a:t>ога</a:t>
            </a:r>
            <a:endParaRPr sz="2400" dirty="0">
              <a:latin typeface="Arial"/>
              <a:cs typeface="Arial"/>
            </a:endParaRPr>
          </a:p>
        </p:txBody>
      </p:sp>
      <p:sp>
        <p:nvSpPr>
          <p:cNvPr id="58" name="object 58"/>
          <p:cNvSpPr txBox="1"/>
          <p:nvPr/>
        </p:nvSpPr>
        <p:spPr>
          <a:xfrm>
            <a:off x="5107940" y="4512945"/>
            <a:ext cx="2197521" cy="2228815"/>
          </a:xfrm>
          <a:prstGeom prst="rect">
            <a:avLst/>
          </a:prstGeom>
        </p:spPr>
        <p:txBody>
          <a:bodyPr vert="horz" wrap="square" lIns="0" tIns="12700" rIns="0" bIns="0" rtlCol="0">
            <a:spAutoFit/>
          </a:bodyPr>
          <a:lstStyle/>
          <a:p>
            <a:pPr marL="12700" marR="5080" algn="l" rtl="0">
              <a:lnSpc>
                <a:spcPct val="100000"/>
              </a:lnSpc>
              <a:spcBef>
                <a:spcPts val="100"/>
              </a:spcBef>
            </a:pPr>
            <a:r>
              <a:rPr lang="uk" b="1" i="1" u="none" baseline="0" dirty="0">
                <a:latin typeface="Arial"/>
                <a:ea typeface="Arial"/>
                <a:cs typeface="Arial"/>
              </a:rPr>
              <a:t>Погані </a:t>
            </a:r>
            <a:r>
              <a:rPr lang="uk" b="1" i="1" u="none" spc="-5" baseline="0" dirty="0">
                <a:latin typeface="Arial"/>
                <a:ea typeface="Arial"/>
                <a:cs typeface="Arial"/>
              </a:rPr>
              <a:t>біти не проходять автентифікацію або </a:t>
            </a:r>
            <a:r>
              <a:rPr lang="uk" b="1" i="1" u="none" baseline="0" dirty="0">
                <a:latin typeface="Arial"/>
                <a:ea typeface="Arial"/>
                <a:cs typeface="Arial"/>
              </a:rPr>
              <a:t>відповідають </a:t>
            </a:r>
            <a:r>
              <a:rPr lang="uk" b="1" i="1" u="none" spc="-5" baseline="0" dirty="0">
                <a:latin typeface="Arial"/>
                <a:ea typeface="Arial"/>
                <a:cs typeface="Arial"/>
              </a:rPr>
              <a:t>правилу </a:t>
            </a:r>
            <a:r>
              <a:rPr lang="uk" b="1" i="1" u="none" baseline="0" dirty="0">
                <a:latin typeface="Arial"/>
                <a:ea typeface="Arial"/>
                <a:cs typeface="Arial"/>
              </a:rPr>
              <a:t>фільтра </a:t>
            </a:r>
            <a:r>
              <a:rPr lang="uk" b="1" i="1" u="none" spc="-5" baseline="0" dirty="0">
                <a:latin typeface="Arial"/>
                <a:ea typeface="Arial"/>
                <a:cs typeface="Arial"/>
              </a:rPr>
              <a:t>відмови… </a:t>
            </a:r>
            <a:r>
              <a:rPr lang="uk" b="1" i="1" u="none" baseline="0" dirty="0">
                <a:latin typeface="Arial"/>
                <a:ea typeface="Arial"/>
                <a:cs typeface="Arial"/>
              </a:rPr>
              <a:t>або </a:t>
            </a:r>
            <a:r>
              <a:rPr lang="uk" b="1" i="1" u="none" spc="-5" baseline="0" dirty="0">
                <a:latin typeface="Arial"/>
                <a:ea typeface="Arial"/>
                <a:cs typeface="Arial"/>
              </a:rPr>
              <a:t>не </a:t>
            </a:r>
            <a:r>
              <a:rPr lang="uk" b="1" i="1" u="none" baseline="0" dirty="0">
                <a:latin typeface="Arial"/>
                <a:ea typeface="Arial"/>
                <a:cs typeface="Arial"/>
              </a:rPr>
              <a:t>проходять </a:t>
            </a:r>
            <a:r>
              <a:rPr lang="uk" b="1" i="1" u="none" spc="-85" baseline="0" dirty="0">
                <a:latin typeface="Arial"/>
                <a:ea typeface="Arial"/>
                <a:cs typeface="Arial"/>
              </a:rPr>
              <a:t> жодне правило</a:t>
            </a:r>
            <a:r>
              <a:rPr lang="uk" b="1" i="1" u="none" spc="-35" baseline="0" dirty="0">
                <a:latin typeface="Arial"/>
                <a:ea typeface="Arial"/>
                <a:cs typeface="Arial"/>
              </a:rPr>
              <a:t> </a:t>
            </a:r>
            <a:r>
              <a:rPr lang="uk" b="1" i="1" u="none" spc="-5" baseline="0" dirty="0">
                <a:latin typeface="Arial"/>
                <a:ea typeface="Arial"/>
                <a:cs typeface="Arial"/>
              </a:rPr>
              <a:t>дозволу</a:t>
            </a:r>
            <a:endParaRPr dirty="0">
              <a:latin typeface="Arial"/>
              <a:cs typeface="Arial"/>
            </a:endParaRPr>
          </a:p>
        </p:txBody>
      </p:sp>
      <p:sp>
        <p:nvSpPr>
          <p:cNvPr id="59" name="object 59"/>
          <p:cNvSpPr/>
          <p:nvPr/>
        </p:nvSpPr>
        <p:spPr>
          <a:xfrm>
            <a:off x="2133599" y="3200400"/>
            <a:ext cx="4724400" cy="0"/>
          </a:xfrm>
          <a:custGeom>
            <a:avLst/>
            <a:gdLst/>
            <a:ahLst/>
            <a:cxnLst/>
            <a:rect l="l" t="t" r="r" b="b"/>
            <a:pathLst>
              <a:path w="4724400">
                <a:moveTo>
                  <a:pt x="0" y="0"/>
                </a:moveTo>
                <a:lnTo>
                  <a:pt x="4724398" y="1"/>
                </a:lnTo>
              </a:path>
            </a:pathLst>
          </a:custGeom>
          <a:ln w="38099">
            <a:solidFill>
              <a:srgbClr val="000000"/>
            </a:solidFill>
          </a:ln>
        </p:spPr>
        <p:txBody>
          <a:bodyPr wrap="square" lIns="0" tIns="0" rIns="0" bIns="0" rtlCol="0"/>
          <a:lstStyle/>
          <a:p>
            <a:endParaRPr/>
          </a:p>
        </p:txBody>
      </p:sp>
      <p:sp>
        <p:nvSpPr>
          <p:cNvPr id="60" name="object 60"/>
          <p:cNvSpPr/>
          <p:nvPr/>
        </p:nvSpPr>
        <p:spPr>
          <a:xfrm>
            <a:off x="2133599" y="3606800"/>
            <a:ext cx="4724400" cy="0"/>
          </a:xfrm>
          <a:custGeom>
            <a:avLst/>
            <a:gdLst/>
            <a:ahLst/>
            <a:cxnLst/>
            <a:rect l="l" t="t" r="r" b="b"/>
            <a:pathLst>
              <a:path w="4724400">
                <a:moveTo>
                  <a:pt x="0" y="0"/>
                </a:moveTo>
                <a:lnTo>
                  <a:pt x="4724398" y="1"/>
                </a:lnTo>
              </a:path>
            </a:pathLst>
          </a:custGeom>
          <a:ln w="38099">
            <a:solidFill>
              <a:srgbClr val="000000"/>
            </a:solidFill>
          </a:ln>
        </p:spPr>
        <p:txBody>
          <a:bodyPr wrap="square" lIns="0" tIns="0" rIns="0" bIns="0" rtlCol="0"/>
          <a:lstStyle/>
          <a:p>
            <a:endParaRPr/>
          </a:p>
        </p:txBody>
      </p:sp>
      <p:sp>
        <p:nvSpPr>
          <p:cNvPr id="61" name="object 61"/>
          <p:cNvSpPr/>
          <p:nvPr/>
        </p:nvSpPr>
        <p:spPr>
          <a:xfrm>
            <a:off x="1600199" y="2652714"/>
            <a:ext cx="0" cy="1524000"/>
          </a:xfrm>
          <a:custGeom>
            <a:avLst/>
            <a:gdLst/>
            <a:ahLst/>
            <a:cxnLst/>
            <a:rect l="l" t="t" r="r" b="b"/>
            <a:pathLst>
              <a:path h="1524000">
                <a:moveTo>
                  <a:pt x="0" y="1523999"/>
                </a:moveTo>
                <a:lnTo>
                  <a:pt x="0" y="0"/>
                </a:lnTo>
              </a:path>
            </a:pathLst>
          </a:custGeom>
          <a:ln w="28574">
            <a:solidFill>
              <a:srgbClr val="000000"/>
            </a:solidFill>
          </a:ln>
        </p:spPr>
        <p:txBody>
          <a:bodyPr wrap="square" lIns="0" tIns="0" rIns="0" bIns="0" rtlCol="0"/>
          <a:lstStyle/>
          <a:p>
            <a:endParaRPr/>
          </a:p>
        </p:txBody>
      </p:sp>
      <p:sp>
        <p:nvSpPr>
          <p:cNvPr id="62" name="object 62"/>
          <p:cNvSpPr/>
          <p:nvPr/>
        </p:nvSpPr>
        <p:spPr>
          <a:xfrm>
            <a:off x="1600199" y="2652713"/>
            <a:ext cx="533400" cy="533400"/>
          </a:xfrm>
          <a:custGeom>
            <a:avLst/>
            <a:gdLst/>
            <a:ahLst/>
            <a:cxnLst/>
            <a:rect l="l" t="t" r="r" b="b"/>
            <a:pathLst>
              <a:path w="533400" h="533400">
                <a:moveTo>
                  <a:pt x="0" y="0"/>
                </a:moveTo>
                <a:lnTo>
                  <a:pt x="533399" y="533399"/>
                </a:lnTo>
              </a:path>
            </a:pathLst>
          </a:custGeom>
          <a:ln w="28574">
            <a:solidFill>
              <a:srgbClr val="000000"/>
            </a:solidFill>
          </a:ln>
        </p:spPr>
        <p:txBody>
          <a:bodyPr wrap="square" lIns="0" tIns="0" rIns="0" bIns="0" rtlCol="0"/>
          <a:lstStyle/>
          <a:p>
            <a:endParaRPr/>
          </a:p>
        </p:txBody>
      </p:sp>
      <p:sp>
        <p:nvSpPr>
          <p:cNvPr id="63" name="object 63"/>
          <p:cNvSpPr/>
          <p:nvPr/>
        </p:nvSpPr>
        <p:spPr>
          <a:xfrm>
            <a:off x="1600199" y="3638551"/>
            <a:ext cx="533400" cy="533400"/>
          </a:xfrm>
          <a:custGeom>
            <a:avLst/>
            <a:gdLst/>
            <a:ahLst/>
            <a:cxnLst/>
            <a:rect l="l" t="t" r="r" b="b"/>
            <a:pathLst>
              <a:path w="533400" h="533400">
                <a:moveTo>
                  <a:pt x="0" y="533399"/>
                </a:moveTo>
                <a:lnTo>
                  <a:pt x="533399" y="0"/>
                </a:lnTo>
              </a:path>
            </a:pathLst>
          </a:custGeom>
          <a:ln w="28574">
            <a:solidFill>
              <a:srgbClr val="000000"/>
            </a:solidFill>
          </a:ln>
        </p:spPr>
        <p:txBody>
          <a:bodyPr wrap="square" lIns="0" tIns="0" rIns="0" bIns="0" rtlCol="0"/>
          <a:lstStyle/>
          <a:p>
            <a:endParaRPr/>
          </a:p>
        </p:txBody>
      </p:sp>
      <p:sp>
        <p:nvSpPr>
          <p:cNvPr id="64" name="object 64"/>
          <p:cNvSpPr/>
          <p:nvPr/>
        </p:nvSpPr>
        <p:spPr>
          <a:xfrm>
            <a:off x="7377111" y="2657475"/>
            <a:ext cx="0" cy="1524000"/>
          </a:xfrm>
          <a:custGeom>
            <a:avLst/>
            <a:gdLst/>
            <a:ahLst/>
            <a:cxnLst/>
            <a:rect l="l" t="t" r="r" b="b"/>
            <a:pathLst>
              <a:path h="1524000">
                <a:moveTo>
                  <a:pt x="0" y="1523999"/>
                </a:moveTo>
                <a:lnTo>
                  <a:pt x="0" y="0"/>
                </a:lnTo>
              </a:path>
            </a:pathLst>
          </a:custGeom>
          <a:ln w="28574">
            <a:solidFill>
              <a:srgbClr val="000000"/>
            </a:solidFill>
          </a:ln>
        </p:spPr>
        <p:txBody>
          <a:bodyPr wrap="square" lIns="0" tIns="0" rIns="0" bIns="0" rtlCol="0"/>
          <a:lstStyle/>
          <a:p>
            <a:endParaRPr/>
          </a:p>
        </p:txBody>
      </p:sp>
      <p:sp>
        <p:nvSpPr>
          <p:cNvPr id="65" name="object 65"/>
          <p:cNvSpPr/>
          <p:nvPr/>
        </p:nvSpPr>
        <p:spPr>
          <a:xfrm>
            <a:off x="6843712" y="2657475"/>
            <a:ext cx="533400" cy="533400"/>
          </a:xfrm>
          <a:custGeom>
            <a:avLst/>
            <a:gdLst/>
            <a:ahLst/>
            <a:cxnLst/>
            <a:rect l="l" t="t" r="r" b="b"/>
            <a:pathLst>
              <a:path w="533400" h="533400">
                <a:moveTo>
                  <a:pt x="533399" y="0"/>
                </a:moveTo>
                <a:lnTo>
                  <a:pt x="0" y="533399"/>
                </a:lnTo>
              </a:path>
            </a:pathLst>
          </a:custGeom>
          <a:ln w="28574">
            <a:solidFill>
              <a:srgbClr val="000000"/>
            </a:solidFill>
          </a:ln>
        </p:spPr>
        <p:txBody>
          <a:bodyPr wrap="square" lIns="0" tIns="0" rIns="0" bIns="0" rtlCol="0"/>
          <a:lstStyle/>
          <a:p>
            <a:endParaRPr/>
          </a:p>
        </p:txBody>
      </p:sp>
      <p:sp>
        <p:nvSpPr>
          <p:cNvPr id="66" name="object 66"/>
          <p:cNvSpPr/>
          <p:nvPr/>
        </p:nvSpPr>
        <p:spPr>
          <a:xfrm>
            <a:off x="6843712" y="3643313"/>
            <a:ext cx="533400" cy="533400"/>
          </a:xfrm>
          <a:custGeom>
            <a:avLst/>
            <a:gdLst/>
            <a:ahLst/>
            <a:cxnLst/>
            <a:rect l="l" t="t" r="r" b="b"/>
            <a:pathLst>
              <a:path w="533400" h="533400">
                <a:moveTo>
                  <a:pt x="533399" y="533399"/>
                </a:moveTo>
                <a:lnTo>
                  <a:pt x="0" y="0"/>
                </a:lnTo>
              </a:path>
            </a:pathLst>
          </a:custGeom>
          <a:ln w="28574">
            <a:solidFill>
              <a:srgbClr val="000000"/>
            </a:solidFill>
          </a:ln>
        </p:spPr>
        <p:txBody>
          <a:bodyPr wrap="square" lIns="0" tIns="0" rIns="0" bIns="0" rtlCol="0"/>
          <a:lstStyle/>
          <a:p>
            <a:endParaRPr/>
          </a:p>
        </p:txBody>
      </p:sp>
      <p:sp>
        <p:nvSpPr>
          <p:cNvPr id="67" name="object 67"/>
          <p:cNvSpPr txBox="1"/>
          <p:nvPr/>
        </p:nvSpPr>
        <p:spPr>
          <a:xfrm>
            <a:off x="4193540" y="2501583"/>
            <a:ext cx="861060" cy="513080"/>
          </a:xfrm>
          <a:prstGeom prst="rect">
            <a:avLst/>
          </a:prstGeom>
        </p:spPr>
        <p:txBody>
          <a:bodyPr vert="horz" wrap="square" lIns="0" tIns="12700" rIns="0" bIns="0" rtlCol="0">
            <a:spAutoFit/>
          </a:bodyPr>
          <a:lstStyle/>
          <a:p>
            <a:pPr marL="12700" algn="l" rtl="0">
              <a:lnSpc>
                <a:spcPct val="100000"/>
              </a:lnSpc>
              <a:spcBef>
                <a:spcPts val="100"/>
              </a:spcBef>
            </a:pPr>
            <a:r>
              <a:rPr lang="uk" sz="3200" b="1" i="0" u="none" baseline="0">
                <a:latin typeface="Arial"/>
                <a:ea typeface="Arial"/>
                <a:cs typeface="Arial"/>
              </a:rPr>
              <a:t>VPN</a:t>
            </a:r>
            <a:endParaRPr sz="3200">
              <a:latin typeface="Arial"/>
              <a:cs typeface="Arial"/>
            </a:endParaRPr>
          </a:p>
        </p:txBody>
      </p:sp>
      <p:sp>
        <p:nvSpPr>
          <p:cNvPr id="68" name="object 68"/>
          <p:cNvSpPr/>
          <p:nvPr/>
        </p:nvSpPr>
        <p:spPr>
          <a:xfrm>
            <a:off x="1780831" y="2743200"/>
            <a:ext cx="2410460" cy="377190"/>
          </a:xfrm>
          <a:custGeom>
            <a:avLst/>
            <a:gdLst/>
            <a:ahLst/>
            <a:cxnLst/>
            <a:rect l="l" t="t" r="r" b="b"/>
            <a:pathLst>
              <a:path w="2410460" h="377189">
                <a:moveTo>
                  <a:pt x="2410167" y="0"/>
                </a:moveTo>
                <a:lnTo>
                  <a:pt x="0" y="376588"/>
                </a:lnTo>
              </a:path>
            </a:pathLst>
          </a:custGeom>
          <a:ln w="28574">
            <a:solidFill>
              <a:srgbClr val="000000"/>
            </a:solidFill>
            <a:prstDash val="dash"/>
          </a:ln>
        </p:spPr>
        <p:txBody>
          <a:bodyPr wrap="square" lIns="0" tIns="0" rIns="0" bIns="0" rtlCol="0"/>
          <a:lstStyle/>
          <a:p>
            <a:endParaRPr/>
          </a:p>
        </p:txBody>
      </p:sp>
      <p:sp>
        <p:nvSpPr>
          <p:cNvPr id="69" name="object 69"/>
          <p:cNvSpPr/>
          <p:nvPr/>
        </p:nvSpPr>
        <p:spPr>
          <a:xfrm>
            <a:off x="1752600" y="3031562"/>
            <a:ext cx="152400" cy="141605"/>
          </a:xfrm>
          <a:custGeom>
            <a:avLst/>
            <a:gdLst/>
            <a:ahLst/>
            <a:cxnLst/>
            <a:rect l="l" t="t" r="r" b="b"/>
            <a:pathLst>
              <a:path w="152400" h="141605">
                <a:moveTo>
                  <a:pt x="130133" y="0"/>
                </a:moveTo>
                <a:lnTo>
                  <a:pt x="0" y="92637"/>
                </a:lnTo>
                <a:lnTo>
                  <a:pt x="152190" y="141163"/>
                </a:lnTo>
                <a:lnTo>
                  <a:pt x="130133" y="0"/>
                </a:lnTo>
                <a:close/>
              </a:path>
            </a:pathLst>
          </a:custGeom>
          <a:solidFill>
            <a:srgbClr val="000000"/>
          </a:solidFill>
        </p:spPr>
        <p:txBody>
          <a:bodyPr wrap="square" lIns="0" tIns="0" rIns="0" bIns="0" rtlCol="0"/>
          <a:lstStyle/>
          <a:p>
            <a:endParaRPr/>
          </a:p>
        </p:txBody>
      </p:sp>
      <p:sp>
        <p:nvSpPr>
          <p:cNvPr id="70" name="object 70"/>
          <p:cNvSpPr/>
          <p:nvPr/>
        </p:nvSpPr>
        <p:spPr>
          <a:xfrm>
            <a:off x="5181598" y="2743200"/>
            <a:ext cx="2029460" cy="300990"/>
          </a:xfrm>
          <a:custGeom>
            <a:avLst/>
            <a:gdLst/>
            <a:ahLst/>
            <a:cxnLst/>
            <a:rect l="l" t="t" r="r" b="b"/>
            <a:pathLst>
              <a:path w="2029459" h="300989">
                <a:moveTo>
                  <a:pt x="0" y="0"/>
                </a:moveTo>
                <a:lnTo>
                  <a:pt x="2029133" y="300612"/>
                </a:lnTo>
              </a:path>
            </a:pathLst>
          </a:custGeom>
          <a:ln w="28574">
            <a:solidFill>
              <a:srgbClr val="000000"/>
            </a:solidFill>
            <a:prstDash val="dash"/>
          </a:ln>
        </p:spPr>
        <p:txBody>
          <a:bodyPr wrap="square" lIns="0" tIns="0" rIns="0" bIns="0" rtlCol="0"/>
          <a:lstStyle/>
          <a:p>
            <a:endParaRPr/>
          </a:p>
        </p:txBody>
      </p:sp>
      <p:sp>
        <p:nvSpPr>
          <p:cNvPr id="71" name="object 71"/>
          <p:cNvSpPr/>
          <p:nvPr/>
        </p:nvSpPr>
        <p:spPr>
          <a:xfrm>
            <a:off x="7087198" y="2956396"/>
            <a:ext cx="152400" cy="141605"/>
          </a:xfrm>
          <a:custGeom>
            <a:avLst/>
            <a:gdLst/>
            <a:ahLst/>
            <a:cxnLst/>
            <a:rect l="l" t="t" r="r" b="b"/>
            <a:pathLst>
              <a:path w="152400" h="141605">
                <a:moveTo>
                  <a:pt x="20937" y="0"/>
                </a:moveTo>
                <a:lnTo>
                  <a:pt x="0" y="141331"/>
                </a:lnTo>
                <a:lnTo>
                  <a:pt x="151800" y="91603"/>
                </a:lnTo>
                <a:lnTo>
                  <a:pt x="20937" y="0"/>
                </a:lnTo>
                <a:close/>
              </a:path>
            </a:pathLst>
          </a:custGeom>
          <a:solidFill>
            <a:srgbClr val="000000"/>
          </a:solidFill>
        </p:spPr>
        <p:txBody>
          <a:bodyPr wrap="square" lIns="0" tIns="0" rIns="0" bIns="0" rtlCol="0"/>
          <a:lstStyle/>
          <a:p>
            <a:endParaRPr/>
          </a:p>
        </p:txBody>
      </p:sp>
      <p:sp>
        <p:nvSpPr>
          <p:cNvPr id="72" name="object 72"/>
          <p:cNvSpPr/>
          <p:nvPr/>
        </p:nvSpPr>
        <p:spPr>
          <a:xfrm>
            <a:off x="4648198" y="5215890"/>
            <a:ext cx="0" cy="651510"/>
          </a:xfrm>
          <a:custGeom>
            <a:avLst/>
            <a:gdLst/>
            <a:ahLst/>
            <a:cxnLst/>
            <a:rect l="l" t="t" r="r" b="b"/>
            <a:pathLst>
              <a:path h="651510">
                <a:moveTo>
                  <a:pt x="0" y="651509"/>
                </a:moveTo>
                <a:lnTo>
                  <a:pt x="0" y="0"/>
                </a:lnTo>
              </a:path>
            </a:pathLst>
          </a:custGeom>
          <a:ln w="57149">
            <a:solidFill>
              <a:srgbClr val="000000"/>
            </a:solidFill>
          </a:ln>
        </p:spPr>
        <p:txBody>
          <a:bodyPr wrap="square" lIns="0" tIns="0" rIns="0" bIns="0" rtlCol="0"/>
          <a:lstStyle/>
          <a:p>
            <a:endParaRPr/>
          </a:p>
        </p:txBody>
      </p:sp>
      <p:sp>
        <p:nvSpPr>
          <p:cNvPr id="73" name="object 73"/>
          <p:cNvSpPr/>
          <p:nvPr/>
        </p:nvSpPr>
        <p:spPr>
          <a:xfrm>
            <a:off x="4505323" y="5181600"/>
            <a:ext cx="285750" cy="171450"/>
          </a:xfrm>
          <a:custGeom>
            <a:avLst/>
            <a:gdLst/>
            <a:ahLst/>
            <a:cxnLst/>
            <a:rect l="l" t="t" r="r" b="b"/>
            <a:pathLst>
              <a:path w="285750" h="171450">
                <a:moveTo>
                  <a:pt x="142875" y="0"/>
                </a:moveTo>
                <a:lnTo>
                  <a:pt x="0" y="171450"/>
                </a:lnTo>
                <a:lnTo>
                  <a:pt x="285750" y="171450"/>
                </a:lnTo>
                <a:lnTo>
                  <a:pt x="142875" y="0"/>
                </a:lnTo>
                <a:close/>
              </a:path>
            </a:pathLst>
          </a:custGeom>
          <a:solidFill>
            <a:srgbClr val="000000"/>
          </a:solidFill>
        </p:spPr>
        <p:txBody>
          <a:bodyPr wrap="square" lIns="0" tIns="0" rIns="0" bIns="0" rtlCol="0"/>
          <a:lstStyle/>
          <a:p>
            <a:endParaRPr/>
          </a:p>
        </p:txBody>
      </p:sp>
      <p:sp>
        <p:nvSpPr>
          <p:cNvPr id="74" name="object 74"/>
          <p:cNvSpPr/>
          <p:nvPr/>
        </p:nvSpPr>
        <p:spPr>
          <a:xfrm>
            <a:off x="1905000" y="3292957"/>
            <a:ext cx="610870" cy="609600"/>
          </a:xfrm>
          <a:custGeom>
            <a:avLst/>
            <a:gdLst/>
            <a:ahLst/>
            <a:cxnLst/>
            <a:rect l="l" t="t" r="r" b="b"/>
            <a:pathLst>
              <a:path w="610869" h="609600">
                <a:moveTo>
                  <a:pt x="305158" y="0"/>
                </a:moveTo>
                <a:lnTo>
                  <a:pt x="255659" y="3986"/>
                </a:lnTo>
                <a:lnTo>
                  <a:pt x="208704" y="15526"/>
                </a:lnTo>
                <a:lnTo>
                  <a:pt x="164920" y="33994"/>
                </a:lnTo>
                <a:lnTo>
                  <a:pt x="124935" y="58762"/>
                </a:lnTo>
                <a:lnTo>
                  <a:pt x="89378" y="89203"/>
                </a:lnTo>
                <a:lnTo>
                  <a:pt x="58877" y="124690"/>
                </a:lnTo>
                <a:lnTo>
                  <a:pt x="34061" y="164596"/>
                </a:lnTo>
                <a:lnTo>
                  <a:pt x="15557" y="208294"/>
                </a:lnTo>
                <a:lnTo>
                  <a:pt x="3994" y="255157"/>
                </a:lnTo>
                <a:lnTo>
                  <a:pt x="0" y="304558"/>
                </a:lnTo>
                <a:lnTo>
                  <a:pt x="3994" y="353959"/>
                </a:lnTo>
                <a:lnTo>
                  <a:pt x="15557" y="400823"/>
                </a:lnTo>
                <a:lnTo>
                  <a:pt x="34061" y="444521"/>
                </a:lnTo>
                <a:lnTo>
                  <a:pt x="58877" y="484427"/>
                </a:lnTo>
                <a:lnTo>
                  <a:pt x="89378" y="519914"/>
                </a:lnTo>
                <a:lnTo>
                  <a:pt x="124935" y="550355"/>
                </a:lnTo>
                <a:lnTo>
                  <a:pt x="164920" y="575123"/>
                </a:lnTo>
                <a:lnTo>
                  <a:pt x="208704" y="593590"/>
                </a:lnTo>
                <a:lnTo>
                  <a:pt x="255659" y="605131"/>
                </a:lnTo>
                <a:lnTo>
                  <a:pt x="305158" y="609117"/>
                </a:lnTo>
                <a:lnTo>
                  <a:pt x="354656" y="605131"/>
                </a:lnTo>
                <a:lnTo>
                  <a:pt x="401612" y="593590"/>
                </a:lnTo>
                <a:lnTo>
                  <a:pt x="445396" y="575123"/>
                </a:lnTo>
                <a:lnTo>
                  <a:pt x="485381" y="550355"/>
                </a:lnTo>
                <a:lnTo>
                  <a:pt x="520938" y="519914"/>
                </a:lnTo>
                <a:lnTo>
                  <a:pt x="551439" y="484427"/>
                </a:lnTo>
                <a:lnTo>
                  <a:pt x="576256" y="444521"/>
                </a:lnTo>
                <a:lnTo>
                  <a:pt x="594760" y="400823"/>
                </a:lnTo>
                <a:lnTo>
                  <a:pt x="606323" y="353959"/>
                </a:lnTo>
                <a:lnTo>
                  <a:pt x="610317" y="304558"/>
                </a:lnTo>
                <a:lnTo>
                  <a:pt x="606323" y="255157"/>
                </a:lnTo>
                <a:lnTo>
                  <a:pt x="594760" y="208294"/>
                </a:lnTo>
                <a:lnTo>
                  <a:pt x="576256" y="164596"/>
                </a:lnTo>
                <a:lnTo>
                  <a:pt x="551439" y="124690"/>
                </a:lnTo>
                <a:lnTo>
                  <a:pt x="520938" y="89203"/>
                </a:lnTo>
                <a:lnTo>
                  <a:pt x="485381" y="58762"/>
                </a:lnTo>
                <a:lnTo>
                  <a:pt x="445396" y="33994"/>
                </a:lnTo>
                <a:lnTo>
                  <a:pt x="401612" y="15526"/>
                </a:lnTo>
                <a:lnTo>
                  <a:pt x="354656" y="3986"/>
                </a:lnTo>
                <a:lnTo>
                  <a:pt x="305158" y="0"/>
                </a:lnTo>
                <a:close/>
              </a:path>
            </a:pathLst>
          </a:custGeom>
          <a:solidFill>
            <a:srgbClr val="FFFFFF"/>
          </a:solidFill>
        </p:spPr>
        <p:txBody>
          <a:bodyPr wrap="square" lIns="0" tIns="0" rIns="0" bIns="0" rtlCol="0"/>
          <a:lstStyle/>
          <a:p>
            <a:endParaRPr/>
          </a:p>
        </p:txBody>
      </p:sp>
      <p:sp>
        <p:nvSpPr>
          <p:cNvPr id="75" name="object 75"/>
          <p:cNvSpPr/>
          <p:nvPr/>
        </p:nvSpPr>
        <p:spPr>
          <a:xfrm>
            <a:off x="1905000" y="3292957"/>
            <a:ext cx="610870" cy="609600"/>
          </a:xfrm>
          <a:custGeom>
            <a:avLst/>
            <a:gdLst/>
            <a:ahLst/>
            <a:cxnLst/>
            <a:rect l="l" t="t" r="r" b="b"/>
            <a:pathLst>
              <a:path w="610869" h="609600">
                <a:moveTo>
                  <a:pt x="0" y="304558"/>
                </a:moveTo>
                <a:lnTo>
                  <a:pt x="3994" y="255157"/>
                </a:lnTo>
                <a:lnTo>
                  <a:pt x="15557" y="208294"/>
                </a:lnTo>
                <a:lnTo>
                  <a:pt x="34061" y="164596"/>
                </a:lnTo>
                <a:lnTo>
                  <a:pt x="58877" y="124690"/>
                </a:lnTo>
                <a:lnTo>
                  <a:pt x="89379" y="89203"/>
                </a:lnTo>
                <a:lnTo>
                  <a:pt x="124936" y="58762"/>
                </a:lnTo>
                <a:lnTo>
                  <a:pt x="164920" y="33994"/>
                </a:lnTo>
                <a:lnTo>
                  <a:pt x="208705" y="15526"/>
                </a:lnTo>
                <a:lnTo>
                  <a:pt x="255660" y="3986"/>
                </a:lnTo>
                <a:lnTo>
                  <a:pt x="305158" y="0"/>
                </a:lnTo>
                <a:lnTo>
                  <a:pt x="354657" y="3986"/>
                </a:lnTo>
                <a:lnTo>
                  <a:pt x="401612" y="15526"/>
                </a:lnTo>
                <a:lnTo>
                  <a:pt x="445396" y="33994"/>
                </a:lnTo>
                <a:lnTo>
                  <a:pt x="485381" y="58762"/>
                </a:lnTo>
                <a:lnTo>
                  <a:pt x="520938" y="89203"/>
                </a:lnTo>
                <a:lnTo>
                  <a:pt x="551439" y="124690"/>
                </a:lnTo>
                <a:lnTo>
                  <a:pt x="576256" y="164596"/>
                </a:lnTo>
                <a:lnTo>
                  <a:pt x="594760" y="208294"/>
                </a:lnTo>
                <a:lnTo>
                  <a:pt x="606323" y="255157"/>
                </a:lnTo>
                <a:lnTo>
                  <a:pt x="610317" y="304558"/>
                </a:lnTo>
                <a:lnTo>
                  <a:pt x="606323" y="353959"/>
                </a:lnTo>
                <a:lnTo>
                  <a:pt x="594760" y="400823"/>
                </a:lnTo>
                <a:lnTo>
                  <a:pt x="576256" y="444521"/>
                </a:lnTo>
                <a:lnTo>
                  <a:pt x="551439" y="484427"/>
                </a:lnTo>
                <a:lnTo>
                  <a:pt x="520938" y="519914"/>
                </a:lnTo>
                <a:lnTo>
                  <a:pt x="485381" y="550355"/>
                </a:lnTo>
                <a:lnTo>
                  <a:pt x="445396" y="575123"/>
                </a:lnTo>
                <a:lnTo>
                  <a:pt x="401612" y="593591"/>
                </a:lnTo>
                <a:lnTo>
                  <a:pt x="354657" y="605131"/>
                </a:lnTo>
                <a:lnTo>
                  <a:pt x="305158" y="609117"/>
                </a:lnTo>
                <a:lnTo>
                  <a:pt x="255660" y="605131"/>
                </a:lnTo>
                <a:lnTo>
                  <a:pt x="208705" y="593591"/>
                </a:lnTo>
                <a:lnTo>
                  <a:pt x="164920" y="575123"/>
                </a:lnTo>
                <a:lnTo>
                  <a:pt x="124936" y="550355"/>
                </a:lnTo>
                <a:lnTo>
                  <a:pt x="89379" y="519914"/>
                </a:lnTo>
                <a:lnTo>
                  <a:pt x="58877" y="484427"/>
                </a:lnTo>
                <a:lnTo>
                  <a:pt x="34061" y="444521"/>
                </a:lnTo>
                <a:lnTo>
                  <a:pt x="15557" y="400823"/>
                </a:lnTo>
                <a:lnTo>
                  <a:pt x="3994" y="353959"/>
                </a:lnTo>
                <a:lnTo>
                  <a:pt x="0" y="304558"/>
                </a:lnTo>
                <a:close/>
              </a:path>
            </a:pathLst>
          </a:custGeom>
          <a:ln w="28574">
            <a:solidFill>
              <a:srgbClr val="000000"/>
            </a:solidFill>
          </a:ln>
        </p:spPr>
        <p:txBody>
          <a:bodyPr wrap="square" lIns="0" tIns="0" rIns="0" bIns="0" rtlCol="0"/>
          <a:lstStyle/>
          <a:p>
            <a:endParaRPr/>
          </a:p>
        </p:txBody>
      </p:sp>
      <p:sp>
        <p:nvSpPr>
          <p:cNvPr id="76" name="object 76"/>
          <p:cNvSpPr txBox="1"/>
          <p:nvPr/>
        </p:nvSpPr>
        <p:spPr>
          <a:xfrm>
            <a:off x="2097411" y="3309620"/>
            <a:ext cx="238760" cy="513080"/>
          </a:xfrm>
          <a:prstGeom prst="rect">
            <a:avLst/>
          </a:prstGeom>
        </p:spPr>
        <p:txBody>
          <a:bodyPr vert="horz" wrap="square" lIns="0" tIns="12700" rIns="0" bIns="0" rtlCol="0">
            <a:spAutoFit/>
          </a:bodyPr>
          <a:lstStyle/>
          <a:p>
            <a:pPr algn="l" rtl="0">
              <a:lnSpc>
                <a:spcPct val="100000"/>
              </a:lnSpc>
              <a:spcBef>
                <a:spcPts val="100"/>
              </a:spcBef>
            </a:pPr>
            <a:r>
              <a:rPr lang="uk" sz="3200" b="1" i="0" u="none" baseline="0">
                <a:latin typeface="Arial"/>
                <a:ea typeface="Arial"/>
                <a:cs typeface="Arial"/>
              </a:rPr>
              <a:t>3</a:t>
            </a:r>
            <a:endParaRPr sz="3200">
              <a:latin typeface="Arial"/>
              <a:cs typeface="Arial"/>
            </a:endParaRPr>
          </a:p>
        </p:txBody>
      </p:sp>
      <p:sp>
        <p:nvSpPr>
          <p:cNvPr id="77" name="object 77"/>
          <p:cNvSpPr/>
          <p:nvPr/>
        </p:nvSpPr>
        <p:spPr>
          <a:xfrm>
            <a:off x="7848598" y="1997557"/>
            <a:ext cx="610870" cy="609600"/>
          </a:xfrm>
          <a:custGeom>
            <a:avLst/>
            <a:gdLst/>
            <a:ahLst/>
            <a:cxnLst/>
            <a:rect l="l" t="t" r="r" b="b"/>
            <a:pathLst>
              <a:path w="610870" h="609600">
                <a:moveTo>
                  <a:pt x="305159" y="0"/>
                </a:moveTo>
                <a:lnTo>
                  <a:pt x="255661" y="3986"/>
                </a:lnTo>
                <a:lnTo>
                  <a:pt x="208705" y="15526"/>
                </a:lnTo>
                <a:lnTo>
                  <a:pt x="164921" y="33994"/>
                </a:lnTo>
                <a:lnTo>
                  <a:pt x="124936" y="58762"/>
                </a:lnTo>
                <a:lnTo>
                  <a:pt x="89379" y="89203"/>
                </a:lnTo>
                <a:lnTo>
                  <a:pt x="58878" y="124690"/>
                </a:lnTo>
                <a:lnTo>
                  <a:pt x="34061" y="164596"/>
                </a:lnTo>
                <a:lnTo>
                  <a:pt x="15557" y="208294"/>
                </a:lnTo>
                <a:lnTo>
                  <a:pt x="3994" y="255157"/>
                </a:lnTo>
                <a:lnTo>
                  <a:pt x="0" y="304558"/>
                </a:lnTo>
                <a:lnTo>
                  <a:pt x="3994" y="353959"/>
                </a:lnTo>
                <a:lnTo>
                  <a:pt x="15557" y="400823"/>
                </a:lnTo>
                <a:lnTo>
                  <a:pt x="34061" y="444521"/>
                </a:lnTo>
                <a:lnTo>
                  <a:pt x="58878" y="484427"/>
                </a:lnTo>
                <a:lnTo>
                  <a:pt x="89379" y="519914"/>
                </a:lnTo>
                <a:lnTo>
                  <a:pt x="124936" y="550355"/>
                </a:lnTo>
                <a:lnTo>
                  <a:pt x="164921" y="575123"/>
                </a:lnTo>
                <a:lnTo>
                  <a:pt x="208705" y="593590"/>
                </a:lnTo>
                <a:lnTo>
                  <a:pt x="255661" y="605131"/>
                </a:lnTo>
                <a:lnTo>
                  <a:pt x="305159" y="609117"/>
                </a:lnTo>
                <a:lnTo>
                  <a:pt x="354657" y="605131"/>
                </a:lnTo>
                <a:lnTo>
                  <a:pt x="401613" y="593590"/>
                </a:lnTo>
                <a:lnTo>
                  <a:pt x="445397" y="575123"/>
                </a:lnTo>
                <a:lnTo>
                  <a:pt x="485382" y="550355"/>
                </a:lnTo>
                <a:lnTo>
                  <a:pt x="520939" y="519914"/>
                </a:lnTo>
                <a:lnTo>
                  <a:pt x="551440" y="484427"/>
                </a:lnTo>
                <a:lnTo>
                  <a:pt x="576257" y="444521"/>
                </a:lnTo>
                <a:lnTo>
                  <a:pt x="594761" y="400823"/>
                </a:lnTo>
                <a:lnTo>
                  <a:pt x="606324" y="353959"/>
                </a:lnTo>
                <a:lnTo>
                  <a:pt x="610318" y="304558"/>
                </a:lnTo>
                <a:lnTo>
                  <a:pt x="606324" y="255157"/>
                </a:lnTo>
                <a:lnTo>
                  <a:pt x="594761" y="208294"/>
                </a:lnTo>
                <a:lnTo>
                  <a:pt x="576257" y="164596"/>
                </a:lnTo>
                <a:lnTo>
                  <a:pt x="551440" y="124690"/>
                </a:lnTo>
                <a:lnTo>
                  <a:pt x="520939" y="89203"/>
                </a:lnTo>
                <a:lnTo>
                  <a:pt x="485382" y="58762"/>
                </a:lnTo>
                <a:lnTo>
                  <a:pt x="445397" y="33994"/>
                </a:lnTo>
                <a:lnTo>
                  <a:pt x="401613" y="15526"/>
                </a:lnTo>
                <a:lnTo>
                  <a:pt x="354657" y="3986"/>
                </a:lnTo>
                <a:lnTo>
                  <a:pt x="305159" y="0"/>
                </a:lnTo>
                <a:close/>
              </a:path>
            </a:pathLst>
          </a:custGeom>
          <a:solidFill>
            <a:srgbClr val="FFFFFF"/>
          </a:solidFill>
        </p:spPr>
        <p:txBody>
          <a:bodyPr wrap="square" lIns="0" tIns="0" rIns="0" bIns="0" rtlCol="0"/>
          <a:lstStyle/>
          <a:p>
            <a:endParaRPr/>
          </a:p>
        </p:txBody>
      </p:sp>
      <p:sp>
        <p:nvSpPr>
          <p:cNvPr id="78" name="object 78"/>
          <p:cNvSpPr/>
          <p:nvPr/>
        </p:nvSpPr>
        <p:spPr>
          <a:xfrm>
            <a:off x="7848598" y="1997557"/>
            <a:ext cx="610870" cy="609600"/>
          </a:xfrm>
          <a:custGeom>
            <a:avLst/>
            <a:gdLst/>
            <a:ahLst/>
            <a:cxnLst/>
            <a:rect l="l" t="t" r="r" b="b"/>
            <a:pathLst>
              <a:path w="610870" h="609600">
                <a:moveTo>
                  <a:pt x="0" y="304558"/>
                </a:moveTo>
                <a:lnTo>
                  <a:pt x="3994" y="255157"/>
                </a:lnTo>
                <a:lnTo>
                  <a:pt x="15557" y="208294"/>
                </a:lnTo>
                <a:lnTo>
                  <a:pt x="34061" y="164596"/>
                </a:lnTo>
                <a:lnTo>
                  <a:pt x="58877" y="124690"/>
                </a:lnTo>
                <a:lnTo>
                  <a:pt x="89378" y="89203"/>
                </a:lnTo>
                <a:lnTo>
                  <a:pt x="124935" y="58762"/>
                </a:lnTo>
                <a:lnTo>
                  <a:pt x="164920" y="33994"/>
                </a:lnTo>
                <a:lnTo>
                  <a:pt x="208705" y="15526"/>
                </a:lnTo>
                <a:lnTo>
                  <a:pt x="255660" y="3986"/>
                </a:lnTo>
                <a:lnTo>
                  <a:pt x="305158" y="0"/>
                </a:lnTo>
                <a:lnTo>
                  <a:pt x="354657" y="3986"/>
                </a:lnTo>
                <a:lnTo>
                  <a:pt x="401612" y="15526"/>
                </a:lnTo>
                <a:lnTo>
                  <a:pt x="445396" y="33994"/>
                </a:lnTo>
                <a:lnTo>
                  <a:pt x="485381" y="58762"/>
                </a:lnTo>
                <a:lnTo>
                  <a:pt x="520938" y="89203"/>
                </a:lnTo>
                <a:lnTo>
                  <a:pt x="551439" y="124690"/>
                </a:lnTo>
                <a:lnTo>
                  <a:pt x="576256" y="164596"/>
                </a:lnTo>
                <a:lnTo>
                  <a:pt x="594760" y="208294"/>
                </a:lnTo>
                <a:lnTo>
                  <a:pt x="606323" y="255157"/>
                </a:lnTo>
                <a:lnTo>
                  <a:pt x="610317" y="304558"/>
                </a:lnTo>
                <a:lnTo>
                  <a:pt x="606323" y="353959"/>
                </a:lnTo>
                <a:lnTo>
                  <a:pt x="594760" y="400823"/>
                </a:lnTo>
                <a:lnTo>
                  <a:pt x="576256" y="444521"/>
                </a:lnTo>
                <a:lnTo>
                  <a:pt x="551439" y="484427"/>
                </a:lnTo>
                <a:lnTo>
                  <a:pt x="520938" y="519914"/>
                </a:lnTo>
                <a:lnTo>
                  <a:pt x="485381" y="550355"/>
                </a:lnTo>
                <a:lnTo>
                  <a:pt x="445396" y="575123"/>
                </a:lnTo>
                <a:lnTo>
                  <a:pt x="401612" y="593591"/>
                </a:lnTo>
                <a:lnTo>
                  <a:pt x="354657" y="605131"/>
                </a:lnTo>
                <a:lnTo>
                  <a:pt x="305158" y="609117"/>
                </a:lnTo>
                <a:lnTo>
                  <a:pt x="255660" y="605131"/>
                </a:lnTo>
                <a:lnTo>
                  <a:pt x="208705" y="593591"/>
                </a:lnTo>
                <a:lnTo>
                  <a:pt x="164920" y="575123"/>
                </a:lnTo>
                <a:lnTo>
                  <a:pt x="124935" y="550355"/>
                </a:lnTo>
                <a:lnTo>
                  <a:pt x="89378" y="519914"/>
                </a:lnTo>
                <a:lnTo>
                  <a:pt x="58877" y="484427"/>
                </a:lnTo>
                <a:lnTo>
                  <a:pt x="34061" y="444521"/>
                </a:lnTo>
                <a:lnTo>
                  <a:pt x="15557" y="400823"/>
                </a:lnTo>
                <a:lnTo>
                  <a:pt x="3994" y="353959"/>
                </a:lnTo>
                <a:lnTo>
                  <a:pt x="0" y="304558"/>
                </a:lnTo>
                <a:close/>
              </a:path>
            </a:pathLst>
          </a:custGeom>
          <a:ln w="28574">
            <a:solidFill>
              <a:srgbClr val="000000"/>
            </a:solidFill>
          </a:ln>
        </p:spPr>
        <p:txBody>
          <a:bodyPr wrap="square" lIns="0" tIns="0" rIns="0" bIns="0" rtlCol="0"/>
          <a:lstStyle/>
          <a:p>
            <a:endParaRPr/>
          </a:p>
        </p:txBody>
      </p:sp>
      <p:sp>
        <p:nvSpPr>
          <p:cNvPr id="79" name="object 79"/>
          <p:cNvSpPr txBox="1"/>
          <p:nvPr/>
        </p:nvSpPr>
        <p:spPr>
          <a:xfrm>
            <a:off x="8028311" y="2014220"/>
            <a:ext cx="251460" cy="513080"/>
          </a:xfrm>
          <a:prstGeom prst="rect">
            <a:avLst/>
          </a:prstGeom>
        </p:spPr>
        <p:txBody>
          <a:bodyPr vert="horz" wrap="square" lIns="0" tIns="12700" rIns="0" bIns="0" rtlCol="0">
            <a:spAutoFit/>
          </a:bodyPr>
          <a:lstStyle/>
          <a:p>
            <a:pPr marL="12700" algn="l" rtl="0">
              <a:lnSpc>
                <a:spcPct val="100000"/>
              </a:lnSpc>
              <a:spcBef>
                <a:spcPts val="100"/>
              </a:spcBef>
            </a:pPr>
            <a:r>
              <a:rPr lang="uk" sz="3200" b="1" i="0" u="none" baseline="0">
                <a:latin typeface="Arial"/>
                <a:ea typeface="Arial"/>
                <a:cs typeface="Arial"/>
              </a:rPr>
              <a:t>2</a:t>
            </a:r>
            <a:endParaRPr sz="3200">
              <a:latin typeface="Arial"/>
              <a:cs typeface="Arial"/>
            </a:endParaRPr>
          </a:p>
        </p:txBody>
      </p:sp>
      <p:sp>
        <p:nvSpPr>
          <p:cNvPr id="80" name="object 80"/>
          <p:cNvSpPr/>
          <p:nvPr/>
        </p:nvSpPr>
        <p:spPr>
          <a:xfrm>
            <a:off x="2895600" y="2226157"/>
            <a:ext cx="610870" cy="609600"/>
          </a:xfrm>
          <a:custGeom>
            <a:avLst/>
            <a:gdLst/>
            <a:ahLst/>
            <a:cxnLst/>
            <a:rect l="l" t="t" r="r" b="b"/>
            <a:pathLst>
              <a:path w="610870" h="609600">
                <a:moveTo>
                  <a:pt x="305158" y="0"/>
                </a:moveTo>
                <a:lnTo>
                  <a:pt x="255659" y="3986"/>
                </a:lnTo>
                <a:lnTo>
                  <a:pt x="208704" y="15526"/>
                </a:lnTo>
                <a:lnTo>
                  <a:pt x="164920" y="33994"/>
                </a:lnTo>
                <a:lnTo>
                  <a:pt x="124935" y="58762"/>
                </a:lnTo>
                <a:lnTo>
                  <a:pt x="89378" y="89203"/>
                </a:lnTo>
                <a:lnTo>
                  <a:pt x="58877" y="124690"/>
                </a:lnTo>
                <a:lnTo>
                  <a:pt x="34061" y="164596"/>
                </a:lnTo>
                <a:lnTo>
                  <a:pt x="15557" y="208294"/>
                </a:lnTo>
                <a:lnTo>
                  <a:pt x="3994" y="255157"/>
                </a:lnTo>
                <a:lnTo>
                  <a:pt x="0" y="304558"/>
                </a:lnTo>
                <a:lnTo>
                  <a:pt x="3994" y="353959"/>
                </a:lnTo>
                <a:lnTo>
                  <a:pt x="15557" y="400823"/>
                </a:lnTo>
                <a:lnTo>
                  <a:pt x="34061" y="444521"/>
                </a:lnTo>
                <a:lnTo>
                  <a:pt x="58877" y="484427"/>
                </a:lnTo>
                <a:lnTo>
                  <a:pt x="89378" y="519914"/>
                </a:lnTo>
                <a:lnTo>
                  <a:pt x="124935" y="550355"/>
                </a:lnTo>
                <a:lnTo>
                  <a:pt x="164920" y="575123"/>
                </a:lnTo>
                <a:lnTo>
                  <a:pt x="208704" y="593590"/>
                </a:lnTo>
                <a:lnTo>
                  <a:pt x="255659" y="605131"/>
                </a:lnTo>
                <a:lnTo>
                  <a:pt x="305158" y="609117"/>
                </a:lnTo>
                <a:lnTo>
                  <a:pt x="354656" y="605131"/>
                </a:lnTo>
                <a:lnTo>
                  <a:pt x="401612" y="593590"/>
                </a:lnTo>
                <a:lnTo>
                  <a:pt x="445396" y="575123"/>
                </a:lnTo>
                <a:lnTo>
                  <a:pt x="485381" y="550355"/>
                </a:lnTo>
                <a:lnTo>
                  <a:pt x="520938" y="519914"/>
                </a:lnTo>
                <a:lnTo>
                  <a:pt x="551439" y="484427"/>
                </a:lnTo>
                <a:lnTo>
                  <a:pt x="576256" y="444521"/>
                </a:lnTo>
                <a:lnTo>
                  <a:pt x="594760" y="400823"/>
                </a:lnTo>
                <a:lnTo>
                  <a:pt x="606323" y="353959"/>
                </a:lnTo>
                <a:lnTo>
                  <a:pt x="610317" y="304558"/>
                </a:lnTo>
                <a:lnTo>
                  <a:pt x="606323" y="255157"/>
                </a:lnTo>
                <a:lnTo>
                  <a:pt x="594760" y="208294"/>
                </a:lnTo>
                <a:lnTo>
                  <a:pt x="576256" y="164596"/>
                </a:lnTo>
                <a:lnTo>
                  <a:pt x="551439" y="124690"/>
                </a:lnTo>
                <a:lnTo>
                  <a:pt x="520938" y="89203"/>
                </a:lnTo>
                <a:lnTo>
                  <a:pt x="485381" y="58762"/>
                </a:lnTo>
                <a:lnTo>
                  <a:pt x="445396" y="33994"/>
                </a:lnTo>
                <a:lnTo>
                  <a:pt x="401612" y="15526"/>
                </a:lnTo>
                <a:lnTo>
                  <a:pt x="354656" y="3986"/>
                </a:lnTo>
                <a:lnTo>
                  <a:pt x="305158" y="0"/>
                </a:lnTo>
                <a:close/>
              </a:path>
            </a:pathLst>
          </a:custGeom>
          <a:solidFill>
            <a:srgbClr val="FFFFFF"/>
          </a:solidFill>
        </p:spPr>
        <p:txBody>
          <a:bodyPr wrap="square" lIns="0" tIns="0" rIns="0" bIns="0" rtlCol="0"/>
          <a:lstStyle/>
          <a:p>
            <a:endParaRPr/>
          </a:p>
        </p:txBody>
      </p:sp>
      <p:sp>
        <p:nvSpPr>
          <p:cNvPr id="81" name="object 81"/>
          <p:cNvSpPr/>
          <p:nvPr/>
        </p:nvSpPr>
        <p:spPr>
          <a:xfrm>
            <a:off x="2895600" y="2226157"/>
            <a:ext cx="610870" cy="609600"/>
          </a:xfrm>
          <a:custGeom>
            <a:avLst/>
            <a:gdLst/>
            <a:ahLst/>
            <a:cxnLst/>
            <a:rect l="l" t="t" r="r" b="b"/>
            <a:pathLst>
              <a:path w="610870" h="609600">
                <a:moveTo>
                  <a:pt x="0" y="304558"/>
                </a:moveTo>
                <a:lnTo>
                  <a:pt x="3994" y="255157"/>
                </a:lnTo>
                <a:lnTo>
                  <a:pt x="15557" y="208294"/>
                </a:lnTo>
                <a:lnTo>
                  <a:pt x="34061" y="164596"/>
                </a:lnTo>
                <a:lnTo>
                  <a:pt x="58877" y="124690"/>
                </a:lnTo>
                <a:lnTo>
                  <a:pt x="89379" y="89203"/>
                </a:lnTo>
                <a:lnTo>
                  <a:pt x="124936" y="58762"/>
                </a:lnTo>
                <a:lnTo>
                  <a:pt x="164920" y="33994"/>
                </a:lnTo>
                <a:lnTo>
                  <a:pt x="208705" y="15526"/>
                </a:lnTo>
                <a:lnTo>
                  <a:pt x="255660" y="3986"/>
                </a:lnTo>
                <a:lnTo>
                  <a:pt x="305158" y="0"/>
                </a:lnTo>
                <a:lnTo>
                  <a:pt x="354657" y="3986"/>
                </a:lnTo>
                <a:lnTo>
                  <a:pt x="401612" y="15526"/>
                </a:lnTo>
                <a:lnTo>
                  <a:pt x="445396" y="33994"/>
                </a:lnTo>
                <a:lnTo>
                  <a:pt x="485381" y="58762"/>
                </a:lnTo>
                <a:lnTo>
                  <a:pt x="520938" y="89203"/>
                </a:lnTo>
                <a:lnTo>
                  <a:pt x="551439" y="124690"/>
                </a:lnTo>
                <a:lnTo>
                  <a:pt x="576256" y="164596"/>
                </a:lnTo>
                <a:lnTo>
                  <a:pt x="594760" y="208294"/>
                </a:lnTo>
                <a:lnTo>
                  <a:pt x="606323" y="255157"/>
                </a:lnTo>
                <a:lnTo>
                  <a:pt x="610317" y="304558"/>
                </a:lnTo>
                <a:lnTo>
                  <a:pt x="606323" y="353959"/>
                </a:lnTo>
                <a:lnTo>
                  <a:pt x="594760" y="400823"/>
                </a:lnTo>
                <a:lnTo>
                  <a:pt x="576256" y="444521"/>
                </a:lnTo>
                <a:lnTo>
                  <a:pt x="551439" y="484427"/>
                </a:lnTo>
                <a:lnTo>
                  <a:pt x="520938" y="519914"/>
                </a:lnTo>
                <a:lnTo>
                  <a:pt x="485381" y="550355"/>
                </a:lnTo>
                <a:lnTo>
                  <a:pt x="445396" y="575123"/>
                </a:lnTo>
                <a:lnTo>
                  <a:pt x="401612" y="593591"/>
                </a:lnTo>
                <a:lnTo>
                  <a:pt x="354657" y="605131"/>
                </a:lnTo>
                <a:lnTo>
                  <a:pt x="305158" y="609117"/>
                </a:lnTo>
                <a:lnTo>
                  <a:pt x="255660" y="605131"/>
                </a:lnTo>
                <a:lnTo>
                  <a:pt x="208705" y="593591"/>
                </a:lnTo>
                <a:lnTo>
                  <a:pt x="164920" y="575123"/>
                </a:lnTo>
                <a:lnTo>
                  <a:pt x="124936" y="550355"/>
                </a:lnTo>
                <a:lnTo>
                  <a:pt x="89379" y="519914"/>
                </a:lnTo>
                <a:lnTo>
                  <a:pt x="58877" y="484427"/>
                </a:lnTo>
                <a:lnTo>
                  <a:pt x="34061" y="444521"/>
                </a:lnTo>
                <a:lnTo>
                  <a:pt x="15557" y="400823"/>
                </a:lnTo>
                <a:lnTo>
                  <a:pt x="3994" y="353959"/>
                </a:lnTo>
                <a:lnTo>
                  <a:pt x="0" y="304558"/>
                </a:lnTo>
                <a:close/>
              </a:path>
            </a:pathLst>
          </a:custGeom>
          <a:ln w="28574">
            <a:solidFill>
              <a:srgbClr val="000000"/>
            </a:solidFill>
          </a:ln>
        </p:spPr>
        <p:txBody>
          <a:bodyPr wrap="square" lIns="0" tIns="0" rIns="0" bIns="0" rtlCol="0"/>
          <a:lstStyle/>
          <a:p>
            <a:endParaRPr/>
          </a:p>
        </p:txBody>
      </p:sp>
      <p:sp>
        <p:nvSpPr>
          <p:cNvPr id="82" name="object 82"/>
          <p:cNvSpPr txBox="1"/>
          <p:nvPr/>
        </p:nvSpPr>
        <p:spPr>
          <a:xfrm>
            <a:off x="3075311" y="2242820"/>
            <a:ext cx="251460" cy="513080"/>
          </a:xfrm>
          <a:prstGeom prst="rect">
            <a:avLst/>
          </a:prstGeom>
        </p:spPr>
        <p:txBody>
          <a:bodyPr vert="horz" wrap="square" lIns="0" tIns="12700" rIns="0" bIns="0" rtlCol="0">
            <a:spAutoFit/>
          </a:bodyPr>
          <a:lstStyle/>
          <a:p>
            <a:pPr marL="12700" algn="l" rtl="0">
              <a:lnSpc>
                <a:spcPct val="100000"/>
              </a:lnSpc>
              <a:spcBef>
                <a:spcPts val="100"/>
              </a:spcBef>
            </a:pPr>
            <a:r>
              <a:rPr lang="uk" sz="3200" b="1" i="0" u="none" baseline="0">
                <a:latin typeface="Arial"/>
                <a:ea typeface="Arial"/>
                <a:cs typeface="Arial"/>
              </a:rPr>
              <a:t>1</a:t>
            </a:r>
            <a:endParaRPr sz="3200">
              <a:latin typeface="Arial"/>
              <a:cs typeface="Arial"/>
            </a:endParaRPr>
          </a:p>
        </p:txBody>
      </p:sp>
      <p:sp>
        <p:nvSpPr>
          <p:cNvPr id="3" name="Slide Number Placeholder 2">
            <a:extLst>
              <a:ext uri="{FF2B5EF4-FFF2-40B4-BE49-F238E27FC236}">
                <a16:creationId xmlns:a16="http://schemas.microsoft.com/office/drawing/2014/main" id="{A025C4C7-963D-3543-8375-E07F1F9FAFF4}"/>
              </a:ext>
            </a:extLst>
          </p:cNvPr>
          <p:cNvSpPr>
            <a:spLocks noGrp="1"/>
          </p:cNvSpPr>
          <p:nvPr>
            <p:ph type="sldNum" sz="quarter" idx="12"/>
          </p:nvPr>
        </p:nvSpPr>
        <p:spPr/>
        <p:txBody>
          <a:bodyPr/>
          <a:lstStyle/>
          <a:p>
            <a:pPr marL="127000" algn="r" rtl="0">
              <a:lnSpc>
                <a:spcPts val="1630"/>
              </a:lnSpc>
            </a:pPr>
            <a:fld id="{81D60167-4931-47E6-BA6A-407CBD079E47}" type="slidenum">
              <a:rPr/>
              <a:t>2</a:t>
            </a:fld>
            <a:endParaRPr lang="uk"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8AF3C-E103-2093-E786-4EF6320917FA}"/>
              </a:ext>
            </a:extLst>
          </p:cNvPr>
          <p:cNvSpPr>
            <a:spLocks noGrp="1"/>
          </p:cNvSpPr>
          <p:nvPr>
            <p:ph type="title"/>
          </p:nvPr>
        </p:nvSpPr>
        <p:spPr/>
        <p:txBody>
          <a:bodyPr/>
          <a:lstStyle/>
          <a:p>
            <a:pPr rtl="0"/>
            <a:r>
              <a:rPr lang="uk" b="1" i="0" u="sng" baseline="0" dirty="0"/>
              <a:t>Аналіз трафіка №1</a:t>
            </a:r>
          </a:p>
        </p:txBody>
      </p:sp>
      <p:sp>
        <p:nvSpPr>
          <p:cNvPr id="3" name="Content Placeholder 2">
            <a:extLst>
              <a:ext uri="{FF2B5EF4-FFF2-40B4-BE49-F238E27FC236}">
                <a16:creationId xmlns:a16="http://schemas.microsoft.com/office/drawing/2014/main" id="{9B000262-B57D-3F59-3CA8-9172FE6863A9}"/>
              </a:ext>
            </a:extLst>
          </p:cNvPr>
          <p:cNvSpPr>
            <a:spLocks noGrp="1"/>
          </p:cNvSpPr>
          <p:nvPr>
            <p:ph idx="1"/>
          </p:nvPr>
        </p:nvSpPr>
        <p:spPr>
          <a:xfrm>
            <a:off x="691515" y="4114800"/>
            <a:ext cx="8675370" cy="2885758"/>
          </a:xfrm>
        </p:spPr>
        <p:txBody>
          <a:bodyPr>
            <a:normAutofit fontScale="47500" lnSpcReduction="20000"/>
          </a:bodyPr>
          <a:lstStyle/>
          <a:p>
            <a:pPr marL="0" indent="0" algn="l" rtl="0">
              <a:spcBef>
                <a:spcPts val="1200"/>
              </a:spcBef>
              <a:buNone/>
            </a:pPr>
            <a:r>
              <a:rPr lang="uk" b="1" i="0" u="none" baseline="0" dirty="0"/>
              <a:t>З чим пов’язаний порт 53? ____________</a:t>
            </a:r>
          </a:p>
          <a:p>
            <a:pPr marL="0" indent="0" algn="l" rtl="0">
              <a:spcBef>
                <a:spcPts val="1200"/>
              </a:spcBef>
              <a:buNone/>
            </a:pPr>
            <a:r>
              <a:rPr lang="uk" b="1" i="0" u="none" baseline="0" dirty="0"/>
              <a:t>Це UDP- чи TCP-трафік? ____________</a:t>
            </a:r>
          </a:p>
          <a:p>
            <a:pPr marL="0" indent="0" algn="l" rtl="0">
              <a:spcBef>
                <a:spcPts val="1200"/>
              </a:spcBef>
              <a:buNone/>
            </a:pPr>
            <a:r>
              <a:rPr lang="uk" b="1" i="0" u="none" baseline="0" dirty="0"/>
              <a:t>Що тут відбувається? ____________________________________</a:t>
            </a:r>
          </a:p>
          <a:p>
            <a:pPr marL="0" indent="0" algn="l" rtl="0">
              <a:spcBef>
                <a:spcPts val="1200"/>
              </a:spcBef>
              <a:buNone/>
            </a:pPr>
            <a:endParaRPr lang="uk" dirty="0"/>
          </a:p>
          <a:p>
            <a:pPr marL="0" indent="0" algn="l" rtl="0">
              <a:spcBef>
                <a:spcPts val="1200"/>
              </a:spcBef>
              <a:buNone/>
            </a:pPr>
            <a:r>
              <a:rPr lang="uk" b="1" i="0" u="none" baseline="0" dirty="0"/>
              <a:t>Примітка: час зазначається із точністю до мільйонної долі секунди за промовчанням.</a:t>
            </a:r>
          </a:p>
          <a:p>
            <a:pPr marL="0" indent="0" algn="l" rtl="0">
              <a:spcBef>
                <a:spcPts val="1200"/>
              </a:spcBef>
              <a:buNone/>
            </a:pPr>
            <a:r>
              <a:rPr lang="uk" b="1" i="0" u="none" baseline="0" dirty="0"/>
              <a:t>Примітка: це Syn-пакет, отже корисне навантаження — 0 байтів, на що вказує</a:t>
            </a:r>
          </a:p>
          <a:p>
            <a:pPr marL="0" indent="0" algn="l" rtl="0">
              <a:spcBef>
                <a:spcPts val="1200"/>
              </a:spcBef>
              <a:buNone/>
            </a:pPr>
            <a:r>
              <a:rPr lang="uk" b="1" i="0" u="none" baseline="0" dirty="0"/>
              <a:t>як те, що порядковий номер кінця збігається з номером початку, так і те,</a:t>
            </a:r>
          </a:p>
          <a:p>
            <a:pPr marL="0" indent="0" algn="l" rtl="0">
              <a:spcBef>
                <a:spcPts val="1200"/>
              </a:spcBef>
              <a:buNone/>
            </a:pPr>
            <a:r>
              <a:rPr lang="uk" b="1" i="0" u="none" baseline="0" dirty="0"/>
              <a:t>що загальна кількість байтів — 0.</a:t>
            </a:r>
          </a:p>
        </p:txBody>
      </p:sp>
      <p:sp>
        <p:nvSpPr>
          <p:cNvPr id="4" name="Slide Number Placeholder 3">
            <a:extLst>
              <a:ext uri="{FF2B5EF4-FFF2-40B4-BE49-F238E27FC236}">
                <a16:creationId xmlns:a16="http://schemas.microsoft.com/office/drawing/2014/main" id="{EEA3CF94-F791-66E1-09D6-3F4F18A37945}"/>
              </a:ext>
            </a:extLst>
          </p:cNvPr>
          <p:cNvSpPr>
            <a:spLocks noGrp="1"/>
          </p:cNvSpPr>
          <p:nvPr>
            <p:ph type="sldNum" sz="quarter" idx="12"/>
          </p:nvPr>
        </p:nvSpPr>
        <p:spPr/>
        <p:txBody>
          <a:bodyPr/>
          <a:lstStyle/>
          <a:p>
            <a:pPr marL="38100" algn="r" rtl="0">
              <a:lnSpc>
                <a:spcPts val="1630"/>
              </a:lnSpc>
            </a:pPr>
            <a:fld id="{81D60167-4931-47E6-BA6A-407CBD079E47}" type="slidenum">
              <a:rPr/>
              <a:t>20</a:t>
            </a:fld>
            <a:endParaRPr lang="uk" dirty="0"/>
          </a:p>
        </p:txBody>
      </p:sp>
      <p:grpSp>
        <p:nvGrpSpPr>
          <p:cNvPr id="29" name="Group 28">
            <a:extLst>
              <a:ext uri="{FF2B5EF4-FFF2-40B4-BE49-F238E27FC236}">
                <a16:creationId xmlns:a16="http://schemas.microsoft.com/office/drawing/2014/main" id="{C9044515-815F-C573-340B-82BFF6B550CB}"/>
              </a:ext>
            </a:extLst>
          </p:cNvPr>
          <p:cNvGrpSpPr/>
          <p:nvPr/>
        </p:nvGrpSpPr>
        <p:grpSpPr>
          <a:xfrm>
            <a:off x="762000" y="2208269"/>
            <a:ext cx="8731883" cy="1300531"/>
            <a:chOff x="761999" y="1925269"/>
            <a:chExt cx="8731883" cy="1300531"/>
          </a:xfrm>
        </p:grpSpPr>
        <p:grpSp>
          <p:nvGrpSpPr>
            <p:cNvPr id="26" name="Group 25">
              <a:extLst>
                <a:ext uri="{FF2B5EF4-FFF2-40B4-BE49-F238E27FC236}">
                  <a16:creationId xmlns:a16="http://schemas.microsoft.com/office/drawing/2014/main" id="{21AC957D-FA64-0CA1-CD47-DE5A08865A85}"/>
                </a:ext>
              </a:extLst>
            </p:cNvPr>
            <p:cNvGrpSpPr/>
            <p:nvPr/>
          </p:nvGrpSpPr>
          <p:grpSpPr>
            <a:xfrm>
              <a:off x="761999" y="1925269"/>
              <a:ext cx="8305800" cy="1300531"/>
              <a:chOff x="761999" y="1925269"/>
              <a:chExt cx="8305800" cy="1300531"/>
            </a:xfrm>
          </p:grpSpPr>
          <p:sp>
            <p:nvSpPr>
              <p:cNvPr id="5" name="object 2">
                <a:extLst>
                  <a:ext uri="{FF2B5EF4-FFF2-40B4-BE49-F238E27FC236}">
                    <a16:creationId xmlns:a16="http://schemas.microsoft.com/office/drawing/2014/main" id="{5615F3C4-144A-1316-BEF5-32F29C0E42D5}"/>
                  </a:ext>
                </a:extLst>
              </p:cNvPr>
              <p:cNvSpPr/>
              <p:nvPr/>
            </p:nvSpPr>
            <p:spPr>
              <a:xfrm>
                <a:off x="761999" y="2844800"/>
                <a:ext cx="8305800" cy="381000"/>
              </a:xfrm>
              <a:custGeom>
                <a:avLst/>
                <a:gdLst/>
                <a:ahLst/>
                <a:cxnLst/>
                <a:rect l="l" t="t" r="r" b="b"/>
                <a:pathLst>
                  <a:path w="8305800" h="381000">
                    <a:moveTo>
                      <a:pt x="0" y="0"/>
                    </a:moveTo>
                    <a:lnTo>
                      <a:pt x="8305797" y="0"/>
                    </a:lnTo>
                    <a:lnTo>
                      <a:pt x="8305797" y="380999"/>
                    </a:lnTo>
                    <a:lnTo>
                      <a:pt x="0" y="380999"/>
                    </a:lnTo>
                    <a:lnTo>
                      <a:pt x="0" y="0"/>
                    </a:lnTo>
                    <a:close/>
                  </a:path>
                </a:pathLst>
              </a:custGeom>
              <a:ln w="9524">
                <a:solidFill>
                  <a:srgbClr val="000000"/>
                </a:solidFill>
              </a:ln>
            </p:spPr>
            <p:txBody>
              <a:bodyPr wrap="square" lIns="0" tIns="0" rIns="0" bIns="0" rtlCol="0"/>
              <a:lstStyle/>
              <a:p>
                <a:endParaRPr/>
              </a:p>
            </p:txBody>
          </p:sp>
          <p:sp>
            <p:nvSpPr>
              <p:cNvPr id="6" name="object 4">
                <a:extLst>
                  <a:ext uri="{FF2B5EF4-FFF2-40B4-BE49-F238E27FC236}">
                    <a16:creationId xmlns:a16="http://schemas.microsoft.com/office/drawing/2014/main" id="{4E7C9230-F1C1-7F6D-BEBD-88C4E86C425C}"/>
                  </a:ext>
                </a:extLst>
              </p:cNvPr>
              <p:cNvSpPr txBox="1"/>
              <p:nvPr/>
            </p:nvSpPr>
            <p:spPr>
              <a:xfrm>
                <a:off x="6096554" y="1925269"/>
                <a:ext cx="731663" cy="197490"/>
              </a:xfrm>
              <a:prstGeom prst="rect">
                <a:avLst/>
              </a:prstGeom>
            </p:spPr>
            <p:txBody>
              <a:bodyPr vert="horz" wrap="square" lIns="0" tIns="12700" rIns="0" bIns="0" rtlCol="0">
                <a:spAutoFit/>
              </a:bodyPr>
              <a:lstStyle/>
              <a:p>
                <a:pPr marL="12700" rtl="0">
                  <a:lnSpc>
                    <a:spcPct val="100000"/>
                  </a:lnSpc>
                  <a:spcBef>
                    <a:spcPts val="100"/>
                  </a:spcBef>
                  <a:tabLst>
                    <a:tab pos="1423670" algn="l"/>
                    <a:tab pos="2665730" algn="l"/>
                    <a:tab pos="3935729" algn="l"/>
                    <a:tab pos="4669790" algn="l"/>
                  </a:tabLst>
                </a:pPr>
                <a:r>
                  <a:rPr lang="uk" sz="1200" b="1" i="0" u="none" spc="-5" baseline="0" dirty="0">
                    <a:latin typeface="Arial"/>
                    <a:ea typeface="Arial"/>
                    <a:cs typeface="Arial"/>
                  </a:rPr>
                  <a:t>байти</a:t>
                </a:r>
                <a:endParaRPr sz="1200" dirty="0">
                  <a:latin typeface="Arial"/>
                  <a:cs typeface="Arial"/>
                </a:endParaRPr>
              </a:p>
            </p:txBody>
          </p:sp>
          <p:sp>
            <p:nvSpPr>
              <p:cNvPr id="7" name="object 6">
                <a:extLst>
                  <a:ext uri="{FF2B5EF4-FFF2-40B4-BE49-F238E27FC236}">
                    <a16:creationId xmlns:a16="http://schemas.microsoft.com/office/drawing/2014/main" id="{91C124FB-3C48-0A36-6CF8-FD5E054E5B51}"/>
                  </a:ext>
                </a:extLst>
              </p:cNvPr>
              <p:cNvSpPr/>
              <p:nvPr/>
            </p:nvSpPr>
            <p:spPr>
              <a:xfrm>
                <a:off x="939800" y="2527300"/>
                <a:ext cx="1524000" cy="304800"/>
              </a:xfrm>
              <a:custGeom>
                <a:avLst/>
                <a:gdLst/>
                <a:ahLst/>
                <a:cxnLst/>
                <a:rect l="l" t="t" r="r" b="b"/>
                <a:pathLst>
                  <a:path w="1524000" h="304800">
                    <a:moveTo>
                      <a:pt x="0" y="304799"/>
                    </a:moveTo>
                    <a:lnTo>
                      <a:pt x="6474" y="256629"/>
                    </a:lnTo>
                    <a:lnTo>
                      <a:pt x="24503" y="214794"/>
                    </a:lnTo>
                    <a:lnTo>
                      <a:pt x="51995" y="181804"/>
                    </a:lnTo>
                    <a:lnTo>
                      <a:pt x="86858" y="160169"/>
                    </a:lnTo>
                    <a:lnTo>
                      <a:pt x="127000" y="152399"/>
                    </a:lnTo>
                    <a:lnTo>
                      <a:pt x="634998" y="152399"/>
                    </a:lnTo>
                    <a:lnTo>
                      <a:pt x="675141" y="144630"/>
                    </a:lnTo>
                    <a:lnTo>
                      <a:pt x="710004" y="122995"/>
                    </a:lnTo>
                    <a:lnTo>
                      <a:pt x="737496" y="90005"/>
                    </a:lnTo>
                    <a:lnTo>
                      <a:pt x="755525" y="48170"/>
                    </a:lnTo>
                    <a:lnTo>
                      <a:pt x="761999" y="0"/>
                    </a:lnTo>
                    <a:lnTo>
                      <a:pt x="768474" y="48170"/>
                    </a:lnTo>
                    <a:lnTo>
                      <a:pt x="786503" y="90005"/>
                    </a:lnTo>
                    <a:lnTo>
                      <a:pt x="813995" y="122995"/>
                    </a:lnTo>
                    <a:lnTo>
                      <a:pt x="848858" y="144630"/>
                    </a:lnTo>
                    <a:lnTo>
                      <a:pt x="889000" y="152399"/>
                    </a:lnTo>
                    <a:lnTo>
                      <a:pt x="1396998" y="152399"/>
                    </a:lnTo>
                    <a:lnTo>
                      <a:pt x="1437140" y="160169"/>
                    </a:lnTo>
                    <a:lnTo>
                      <a:pt x="1472003" y="181804"/>
                    </a:lnTo>
                    <a:lnTo>
                      <a:pt x="1499495" y="214794"/>
                    </a:lnTo>
                    <a:lnTo>
                      <a:pt x="1517524" y="256629"/>
                    </a:lnTo>
                    <a:lnTo>
                      <a:pt x="1523999" y="304799"/>
                    </a:lnTo>
                  </a:path>
                </a:pathLst>
              </a:custGeom>
              <a:ln w="9524">
                <a:solidFill>
                  <a:srgbClr val="000000"/>
                </a:solidFill>
              </a:ln>
            </p:spPr>
            <p:txBody>
              <a:bodyPr wrap="square" lIns="0" tIns="0" rIns="0" bIns="0" rtlCol="0"/>
              <a:lstStyle/>
              <a:p>
                <a:endParaRPr/>
              </a:p>
            </p:txBody>
          </p:sp>
          <p:sp>
            <p:nvSpPr>
              <p:cNvPr id="8" name="object 7">
                <a:extLst>
                  <a:ext uri="{FF2B5EF4-FFF2-40B4-BE49-F238E27FC236}">
                    <a16:creationId xmlns:a16="http://schemas.microsoft.com/office/drawing/2014/main" id="{4010DFC2-191B-DA6B-051E-6B912C901B98}"/>
                  </a:ext>
                </a:extLst>
              </p:cNvPr>
              <p:cNvSpPr/>
              <p:nvPr/>
            </p:nvSpPr>
            <p:spPr>
              <a:xfrm>
                <a:off x="2552700" y="2527300"/>
                <a:ext cx="1333500" cy="304800"/>
              </a:xfrm>
              <a:custGeom>
                <a:avLst/>
                <a:gdLst/>
                <a:ahLst/>
                <a:cxnLst/>
                <a:rect l="l" t="t" r="r" b="b"/>
                <a:pathLst>
                  <a:path w="1333500" h="304800">
                    <a:moveTo>
                      <a:pt x="0" y="304799"/>
                    </a:moveTo>
                    <a:lnTo>
                      <a:pt x="5665" y="256629"/>
                    </a:lnTo>
                    <a:lnTo>
                      <a:pt x="21440" y="214794"/>
                    </a:lnTo>
                    <a:lnTo>
                      <a:pt x="45495" y="181804"/>
                    </a:lnTo>
                    <a:lnTo>
                      <a:pt x="111123" y="152399"/>
                    </a:lnTo>
                    <a:lnTo>
                      <a:pt x="555625" y="152399"/>
                    </a:lnTo>
                    <a:lnTo>
                      <a:pt x="590749" y="144630"/>
                    </a:lnTo>
                    <a:lnTo>
                      <a:pt x="621254" y="122995"/>
                    </a:lnTo>
                    <a:lnTo>
                      <a:pt x="645309" y="90005"/>
                    </a:lnTo>
                    <a:lnTo>
                      <a:pt x="661084" y="48170"/>
                    </a:lnTo>
                    <a:lnTo>
                      <a:pt x="666749" y="0"/>
                    </a:lnTo>
                    <a:lnTo>
                      <a:pt x="672415" y="48170"/>
                    </a:lnTo>
                    <a:lnTo>
                      <a:pt x="688190" y="90005"/>
                    </a:lnTo>
                    <a:lnTo>
                      <a:pt x="712245" y="122995"/>
                    </a:lnTo>
                    <a:lnTo>
                      <a:pt x="742750" y="144630"/>
                    </a:lnTo>
                    <a:lnTo>
                      <a:pt x="777873" y="152399"/>
                    </a:lnTo>
                    <a:lnTo>
                      <a:pt x="1222375" y="152399"/>
                    </a:lnTo>
                    <a:lnTo>
                      <a:pt x="1257499" y="160169"/>
                    </a:lnTo>
                    <a:lnTo>
                      <a:pt x="1288003" y="181804"/>
                    </a:lnTo>
                    <a:lnTo>
                      <a:pt x="1312059" y="214794"/>
                    </a:lnTo>
                    <a:lnTo>
                      <a:pt x="1327834" y="256629"/>
                    </a:lnTo>
                    <a:lnTo>
                      <a:pt x="1333499" y="304799"/>
                    </a:lnTo>
                  </a:path>
                </a:pathLst>
              </a:custGeom>
              <a:ln w="9524">
                <a:solidFill>
                  <a:srgbClr val="000000"/>
                </a:solidFill>
              </a:ln>
            </p:spPr>
            <p:txBody>
              <a:bodyPr wrap="square" lIns="0" tIns="0" rIns="0" bIns="0" rtlCol="0"/>
              <a:lstStyle/>
              <a:p>
                <a:endParaRPr/>
              </a:p>
            </p:txBody>
          </p:sp>
          <p:sp>
            <p:nvSpPr>
              <p:cNvPr id="9" name="object 8">
                <a:extLst>
                  <a:ext uri="{FF2B5EF4-FFF2-40B4-BE49-F238E27FC236}">
                    <a16:creationId xmlns:a16="http://schemas.microsoft.com/office/drawing/2014/main" id="{6837DB0D-BF62-12B6-8871-273259263268}"/>
                  </a:ext>
                </a:extLst>
              </p:cNvPr>
              <p:cNvSpPr/>
              <p:nvPr/>
            </p:nvSpPr>
            <p:spPr>
              <a:xfrm>
                <a:off x="4089398" y="2527300"/>
                <a:ext cx="1066800" cy="304800"/>
              </a:xfrm>
              <a:custGeom>
                <a:avLst/>
                <a:gdLst/>
                <a:ahLst/>
                <a:cxnLst/>
                <a:rect l="l" t="t" r="r" b="b"/>
                <a:pathLst>
                  <a:path w="1066800" h="304800">
                    <a:moveTo>
                      <a:pt x="0" y="304799"/>
                    </a:moveTo>
                    <a:lnTo>
                      <a:pt x="6986" y="245479"/>
                    </a:lnTo>
                    <a:lnTo>
                      <a:pt x="26038" y="197036"/>
                    </a:lnTo>
                    <a:lnTo>
                      <a:pt x="54296" y="164376"/>
                    </a:lnTo>
                    <a:lnTo>
                      <a:pt x="88900" y="152399"/>
                    </a:lnTo>
                    <a:lnTo>
                      <a:pt x="444498" y="152399"/>
                    </a:lnTo>
                    <a:lnTo>
                      <a:pt x="479103" y="140423"/>
                    </a:lnTo>
                    <a:lnTo>
                      <a:pt x="507361" y="107763"/>
                    </a:lnTo>
                    <a:lnTo>
                      <a:pt x="526413" y="59320"/>
                    </a:lnTo>
                    <a:lnTo>
                      <a:pt x="533399" y="0"/>
                    </a:lnTo>
                    <a:lnTo>
                      <a:pt x="540386" y="59320"/>
                    </a:lnTo>
                    <a:lnTo>
                      <a:pt x="559438" y="107763"/>
                    </a:lnTo>
                    <a:lnTo>
                      <a:pt x="587696" y="140423"/>
                    </a:lnTo>
                    <a:lnTo>
                      <a:pt x="622300" y="152399"/>
                    </a:lnTo>
                    <a:lnTo>
                      <a:pt x="977898" y="152399"/>
                    </a:lnTo>
                    <a:lnTo>
                      <a:pt x="1012503" y="164376"/>
                    </a:lnTo>
                    <a:lnTo>
                      <a:pt x="1040761" y="197036"/>
                    </a:lnTo>
                    <a:lnTo>
                      <a:pt x="1059813" y="245479"/>
                    </a:lnTo>
                    <a:lnTo>
                      <a:pt x="1066799" y="304799"/>
                    </a:lnTo>
                  </a:path>
                </a:pathLst>
              </a:custGeom>
              <a:ln w="9524">
                <a:solidFill>
                  <a:srgbClr val="000000"/>
                </a:solidFill>
              </a:ln>
            </p:spPr>
            <p:txBody>
              <a:bodyPr wrap="square" lIns="0" tIns="0" rIns="0" bIns="0" rtlCol="0"/>
              <a:lstStyle/>
              <a:p>
                <a:endParaRPr/>
              </a:p>
            </p:txBody>
          </p:sp>
          <p:sp>
            <p:nvSpPr>
              <p:cNvPr id="10" name="object 9">
                <a:extLst>
                  <a:ext uri="{FF2B5EF4-FFF2-40B4-BE49-F238E27FC236}">
                    <a16:creationId xmlns:a16="http://schemas.microsoft.com/office/drawing/2014/main" id="{1425F851-34A8-5926-B01A-FCF4452FC0C0}"/>
                  </a:ext>
                </a:extLst>
              </p:cNvPr>
              <p:cNvSpPr/>
              <p:nvPr/>
            </p:nvSpPr>
            <p:spPr>
              <a:xfrm>
                <a:off x="5524499" y="2501900"/>
                <a:ext cx="1752600" cy="304800"/>
              </a:xfrm>
              <a:custGeom>
                <a:avLst/>
                <a:gdLst/>
                <a:ahLst/>
                <a:cxnLst/>
                <a:rect l="l" t="t" r="r" b="b"/>
                <a:pathLst>
                  <a:path w="1752600" h="304800">
                    <a:moveTo>
                      <a:pt x="0" y="304799"/>
                    </a:moveTo>
                    <a:lnTo>
                      <a:pt x="7445" y="256629"/>
                    </a:lnTo>
                    <a:lnTo>
                      <a:pt x="28179" y="214794"/>
                    </a:lnTo>
                    <a:lnTo>
                      <a:pt x="59795" y="181804"/>
                    </a:lnTo>
                    <a:lnTo>
                      <a:pt x="99887" y="160169"/>
                    </a:lnTo>
                    <a:lnTo>
                      <a:pt x="146050" y="152399"/>
                    </a:lnTo>
                    <a:lnTo>
                      <a:pt x="730248" y="152399"/>
                    </a:lnTo>
                    <a:lnTo>
                      <a:pt x="776412" y="144630"/>
                    </a:lnTo>
                    <a:lnTo>
                      <a:pt x="816504" y="122995"/>
                    </a:lnTo>
                    <a:lnTo>
                      <a:pt x="848120" y="90005"/>
                    </a:lnTo>
                    <a:lnTo>
                      <a:pt x="868853" y="48170"/>
                    </a:lnTo>
                    <a:lnTo>
                      <a:pt x="876299" y="0"/>
                    </a:lnTo>
                    <a:lnTo>
                      <a:pt x="883745" y="48170"/>
                    </a:lnTo>
                    <a:lnTo>
                      <a:pt x="904478" y="90005"/>
                    </a:lnTo>
                    <a:lnTo>
                      <a:pt x="936094" y="122995"/>
                    </a:lnTo>
                    <a:lnTo>
                      <a:pt x="976186" y="144630"/>
                    </a:lnTo>
                    <a:lnTo>
                      <a:pt x="1022350" y="152399"/>
                    </a:lnTo>
                    <a:lnTo>
                      <a:pt x="1606548" y="152399"/>
                    </a:lnTo>
                    <a:lnTo>
                      <a:pt x="1652711" y="160169"/>
                    </a:lnTo>
                    <a:lnTo>
                      <a:pt x="1692804" y="181804"/>
                    </a:lnTo>
                    <a:lnTo>
                      <a:pt x="1724420" y="214794"/>
                    </a:lnTo>
                    <a:lnTo>
                      <a:pt x="1745153" y="256629"/>
                    </a:lnTo>
                    <a:lnTo>
                      <a:pt x="1752599" y="304799"/>
                    </a:lnTo>
                  </a:path>
                </a:pathLst>
              </a:custGeom>
              <a:ln w="9524">
                <a:solidFill>
                  <a:srgbClr val="000000"/>
                </a:solidFill>
              </a:ln>
            </p:spPr>
            <p:txBody>
              <a:bodyPr wrap="square" lIns="0" tIns="0" rIns="0" bIns="0" rtlCol="0"/>
              <a:lstStyle/>
              <a:p>
                <a:endParaRPr/>
              </a:p>
            </p:txBody>
          </p:sp>
          <p:sp>
            <p:nvSpPr>
              <p:cNvPr id="11" name="object 10">
                <a:extLst>
                  <a:ext uri="{FF2B5EF4-FFF2-40B4-BE49-F238E27FC236}">
                    <a16:creationId xmlns:a16="http://schemas.microsoft.com/office/drawing/2014/main" id="{38FE4D2B-61A8-3825-0457-6A109EC368F9}"/>
                  </a:ext>
                </a:extLst>
              </p:cNvPr>
              <p:cNvSpPr/>
              <p:nvPr/>
            </p:nvSpPr>
            <p:spPr>
              <a:xfrm>
                <a:off x="7696198" y="2514600"/>
                <a:ext cx="762000" cy="304800"/>
              </a:xfrm>
              <a:custGeom>
                <a:avLst/>
                <a:gdLst/>
                <a:ahLst/>
                <a:cxnLst/>
                <a:rect l="l" t="t" r="r" b="b"/>
                <a:pathLst>
                  <a:path w="762000" h="304800">
                    <a:moveTo>
                      <a:pt x="0" y="304799"/>
                    </a:moveTo>
                    <a:lnTo>
                      <a:pt x="4990" y="245479"/>
                    </a:lnTo>
                    <a:lnTo>
                      <a:pt x="18598" y="197036"/>
                    </a:lnTo>
                    <a:lnTo>
                      <a:pt x="38782" y="164376"/>
                    </a:lnTo>
                    <a:lnTo>
                      <a:pt x="63499" y="152399"/>
                    </a:lnTo>
                    <a:lnTo>
                      <a:pt x="317500" y="152399"/>
                    </a:lnTo>
                    <a:lnTo>
                      <a:pt x="342217" y="140423"/>
                    </a:lnTo>
                    <a:lnTo>
                      <a:pt x="362401" y="107763"/>
                    </a:lnTo>
                    <a:lnTo>
                      <a:pt x="376009" y="59320"/>
                    </a:lnTo>
                    <a:lnTo>
                      <a:pt x="381000" y="0"/>
                    </a:lnTo>
                    <a:lnTo>
                      <a:pt x="385990" y="59320"/>
                    </a:lnTo>
                    <a:lnTo>
                      <a:pt x="399598" y="107763"/>
                    </a:lnTo>
                    <a:lnTo>
                      <a:pt x="419782" y="140423"/>
                    </a:lnTo>
                    <a:lnTo>
                      <a:pt x="444499" y="152399"/>
                    </a:lnTo>
                    <a:lnTo>
                      <a:pt x="698500" y="152399"/>
                    </a:lnTo>
                    <a:lnTo>
                      <a:pt x="723217" y="164376"/>
                    </a:lnTo>
                    <a:lnTo>
                      <a:pt x="743401" y="197036"/>
                    </a:lnTo>
                    <a:lnTo>
                      <a:pt x="757009" y="245479"/>
                    </a:lnTo>
                    <a:lnTo>
                      <a:pt x="761999" y="304799"/>
                    </a:lnTo>
                  </a:path>
                </a:pathLst>
              </a:custGeom>
              <a:ln w="9524">
                <a:solidFill>
                  <a:srgbClr val="000000"/>
                </a:solidFill>
              </a:ln>
            </p:spPr>
            <p:txBody>
              <a:bodyPr wrap="square" lIns="0" tIns="0" rIns="0" bIns="0" rtlCol="0"/>
              <a:lstStyle/>
              <a:p>
                <a:endParaRPr/>
              </a:p>
            </p:txBody>
          </p:sp>
          <p:sp>
            <p:nvSpPr>
              <p:cNvPr id="12" name="object 11">
                <a:extLst>
                  <a:ext uri="{FF2B5EF4-FFF2-40B4-BE49-F238E27FC236}">
                    <a16:creationId xmlns:a16="http://schemas.microsoft.com/office/drawing/2014/main" id="{D3D8D7A0-DAB9-FF43-A1CB-1D611F5C8941}"/>
                  </a:ext>
                </a:extLst>
              </p:cNvPr>
              <p:cNvSpPr/>
              <p:nvPr/>
            </p:nvSpPr>
            <p:spPr>
              <a:xfrm>
                <a:off x="1523999" y="2133601"/>
                <a:ext cx="143510" cy="357505"/>
              </a:xfrm>
              <a:custGeom>
                <a:avLst/>
                <a:gdLst/>
                <a:ahLst/>
                <a:cxnLst/>
                <a:rect l="l" t="t" r="r" b="b"/>
                <a:pathLst>
                  <a:path w="143510" h="357505">
                    <a:moveTo>
                      <a:pt x="0" y="0"/>
                    </a:moveTo>
                    <a:lnTo>
                      <a:pt x="142966" y="357416"/>
                    </a:lnTo>
                  </a:path>
                </a:pathLst>
              </a:custGeom>
              <a:ln w="19049">
                <a:solidFill>
                  <a:srgbClr val="000000"/>
                </a:solidFill>
              </a:ln>
            </p:spPr>
            <p:txBody>
              <a:bodyPr wrap="square" lIns="0" tIns="0" rIns="0" bIns="0" rtlCol="0"/>
              <a:lstStyle/>
              <a:p>
                <a:endParaRPr/>
              </a:p>
            </p:txBody>
          </p:sp>
          <p:sp>
            <p:nvSpPr>
              <p:cNvPr id="13" name="object 12">
                <a:extLst>
                  <a:ext uri="{FF2B5EF4-FFF2-40B4-BE49-F238E27FC236}">
                    <a16:creationId xmlns:a16="http://schemas.microsoft.com/office/drawing/2014/main" id="{B02F950B-8647-D97F-7A96-B7C561E80B51}"/>
                  </a:ext>
                </a:extLst>
              </p:cNvPr>
              <p:cNvSpPr/>
              <p:nvPr/>
            </p:nvSpPr>
            <p:spPr>
              <a:xfrm>
                <a:off x="1612724" y="2429700"/>
                <a:ext cx="71120" cy="85090"/>
              </a:xfrm>
              <a:custGeom>
                <a:avLst/>
                <a:gdLst/>
                <a:ahLst/>
                <a:cxnLst/>
                <a:rect l="l" t="t" r="r" b="b"/>
                <a:pathLst>
                  <a:path w="71119" h="85089">
                    <a:moveTo>
                      <a:pt x="70750" y="0"/>
                    </a:moveTo>
                    <a:lnTo>
                      <a:pt x="0" y="28300"/>
                    </a:lnTo>
                    <a:lnTo>
                      <a:pt x="63675" y="84900"/>
                    </a:lnTo>
                    <a:lnTo>
                      <a:pt x="70750" y="0"/>
                    </a:lnTo>
                    <a:close/>
                  </a:path>
                </a:pathLst>
              </a:custGeom>
              <a:solidFill>
                <a:srgbClr val="000000"/>
              </a:solidFill>
            </p:spPr>
            <p:txBody>
              <a:bodyPr wrap="square" lIns="0" tIns="0" rIns="0" bIns="0" rtlCol="0"/>
              <a:lstStyle/>
              <a:p>
                <a:endParaRPr/>
              </a:p>
            </p:txBody>
          </p:sp>
          <p:sp>
            <p:nvSpPr>
              <p:cNvPr id="14" name="object 13">
                <a:extLst>
                  <a:ext uri="{FF2B5EF4-FFF2-40B4-BE49-F238E27FC236}">
                    <a16:creationId xmlns:a16="http://schemas.microsoft.com/office/drawing/2014/main" id="{CC7D44B5-2395-276E-A121-2D796DE9A7A7}"/>
                  </a:ext>
                </a:extLst>
              </p:cNvPr>
              <p:cNvSpPr/>
              <p:nvPr/>
            </p:nvSpPr>
            <p:spPr>
              <a:xfrm>
                <a:off x="3047999" y="2133601"/>
                <a:ext cx="215900" cy="359410"/>
              </a:xfrm>
              <a:custGeom>
                <a:avLst/>
                <a:gdLst/>
                <a:ahLst/>
                <a:cxnLst/>
                <a:rect l="l" t="t" r="r" b="b"/>
                <a:pathLst>
                  <a:path w="215900" h="359410">
                    <a:moveTo>
                      <a:pt x="0" y="0"/>
                    </a:moveTo>
                    <a:lnTo>
                      <a:pt x="215531" y="359219"/>
                    </a:lnTo>
                  </a:path>
                </a:pathLst>
              </a:custGeom>
              <a:ln w="19049">
                <a:solidFill>
                  <a:srgbClr val="000000"/>
                </a:solidFill>
              </a:ln>
            </p:spPr>
            <p:txBody>
              <a:bodyPr wrap="square" lIns="0" tIns="0" rIns="0" bIns="0" rtlCol="0"/>
              <a:lstStyle/>
              <a:p>
                <a:endParaRPr/>
              </a:p>
            </p:txBody>
          </p:sp>
          <p:sp>
            <p:nvSpPr>
              <p:cNvPr id="15" name="object 14">
                <a:extLst>
                  <a:ext uri="{FF2B5EF4-FFF2-40B4-BE49-F238E27FC236}">
                    <a16:creationId xmlns:a16="http://schemas.microsoft.com/office/drawing/2014/main" id="{75158A68-A027-E751-376B-5659DEECC3EC}"/>
                  </a:ext>
                </a:extLst>
              </p:cNvPr>
              <p:cNvSpPr/>
              <p:nvPr/>
            </p:nvSpPr>
            <p:spPr>
              <a:xfrm>
                <a:off x="3204724" y="2429657"/>
                <a:ext cx="72390" cy="85090"/>
              </a:xfrm>
              <a:custGeom>
                <a:avLst/>
                <a:gdLst/>
                <a:ahLst/>
                <a:cxnLst/>
                <a:rect l="l" t="t" r="r" b="b"/>
                <a:pathLst>
                  <a:path w="72389" h="85089">
                    <a:moveTo>
                      <a:pt x="65341" y="0"/>
                    </a:moveTo>
                    <a:lnTo>
                      <a:pt x="0" y="39204"/>
                    </a:lnTo>
                    <a:lnTo>
                      <a:pt x="71875" y="84943"/>
                    </a:lnTo>
                    <a:lnTo>
                      <a:pt x="65341" y="0"/>
                    </a:lnTo>
                    <a:close/>
                  </a:path>
                </a:pathLst>
              </a:custGeom>
              <a:solidFill>
                <a:srgbClr val="000000"/>
              </a:solidFill>
            </p:spPr>
            <p:txBody>
              <a:bodyPr wrap="square" lIns="0" tIns="0" rIns="0" bIns="0" rtlCol="0"/>
              <a:lstStyle/>
              <a:p>
                <a:endParaRPr/>
              </a:p>
            </p:txBody>
          </p:sp>
          <p:sp>
            <p:nvSpPr>
              <p:cNvPr id="16" name="object 15">
                <a:extLst>
                  <a:ext uri="{FF2B5EF4-FFF2-40B4-BE49-F238E27FC236}">
                    <a16:creationId xmlns:a16="http://schemas.microsoft.com/office/drawing/2014/main" id="{1A540E57-88BE-5D66-59A0-5C650FE9C905}"/>
                  </a:ext>
                </a:extLst>
              </p:cNvPr>
              <p:cNvSpPr/>
              <p:nvPr/>
            </p:nvSpPr>
            <p:spPr>
              <a:xfrm>
                <a:off x="4190998" y="2133601"/>
                <a:ext cx="438150" cy="365125"/>
              </a:xfrm>
              <a:custGeom>
                <a:avLst/>
                <a:gdLst/>
                <a:ahLst/>
                <a:cxnLst/>
                <a:rect l="l" t="t" r="r" b="b"/>
                <a:pathLst>
                  <a:path w="438150" h="365125">
                    <a:moveTo>
                      <a:pt x="0" y="0"/>
                    </a:moveTo>
                    <a:lnTo>
                      <a:pt x="437687" y="364739"/>
                    </a:lnTo>
                  </a:path>
                </a:pathLst>
              </a:custGeom>
              <a:ln w="19049">
                <a:solidFill>
                  <a:srgbClr val="000000"/>
                </a:solidFill>
              </a:ln>
            </p:spPr>
            <p:txBody>
              <a:bodyPr wrap="square" lIns="0" tIns="0" rIns="0" bIns="0" rtlCol="0"/>
              <a:lstStyle/>
              <a:p>
                <a:endParaRPr/>
              </a:p>
            </p:txBody>
          </p:sp>
          <p:sp>
            <p:nvSpPr>
              <p:cNvPr id="17" name="object 16">
                <a:extLst>
                  <a:ext uri="{FF2B5EF4-FFF2-40B4-BE49-F238E27FC236}">
                    <a16:creationId xmlns:a16="http://schemas.microsoft.com/office/drawing/2014/main" id="{960BE50C-E90D-0520-415B-D833D28C1613}"/>
                  </a:ext>
                </a:extLst>
              </p:cNvPr>
              <p:cNvSpPr/>
              <p:nvPr/>
            </p:nvSpPr>
            <p:spPr>
              <a:xfrm>
                <a:off x="4565270" y="2436549"/>
                <a:ext cx="83185" cy="78105"/>
              </a:xfrm>
              <a:custGeom>
                <a:avLst/>
                <a:gdLst/>
                <a:ahLst/>
                <a:cxnLst/>
                <a:rect l="l" t="t" r="r" b="b"/>
                <a:pathLst>
                  <a:path w="83185" h="78105">
                    <a:moveTo>
                      <a:pt x="48781" y="0"/>
                    </a:moveTo>
                    <a:lnTo>
                      <a:pt x="0" y="58538"/>
                    </a:lnTo>
                    <a:lnTo>
                      <a:pt x="82928" y="78051"/>
                    </a:lnTo>
                    <a:lnTo>
                      <a:pt x="48781" y="0"/>
                    </a:lnTo>
                    <a:close/>
                  </a:path>
                </a:pathLst>
              </a:custGeom>
              <a:solidFill>
                <a:srgbClr val="000000"/>
              </a:solidFill>
            </p:spPr>
            <p:txBody>
              <a:bodyPr wrap="square" lIns="0" tIns="0" rIns="0" bIns="0" rtlCol="0"/>
              <a:lstStyle/>
              <a:p>
                <a:endParaRPr/>
              </a:p>
            </p:txBody>
          </p:sp>
          <p:sp>
            <p:nvSpPr>
              <p:cNvPr id="18" name="object 17">
                <a:extLst>
                  <a:ext uri="{FF2B5EF4-FFF2-40B4-BE49-F238E27FC236}">
                    <a16:creationId xmlns:a16="http://schemas.microsoft.com/office/drawing/2014/main" id="{D8849519-880B-08BB-A415-B4BD549A5DA0}"/>
                  </a:ext>
                </a:extLst>
              </p:cNvPr>
              <p:cNvSpPr/>
              <p:nvPr/>
            </p:nvSpPr>
            <p:spPr>
              <a:xfrm>
                <a:off x="5181598" y="2209800"/>
                <a:ext cx="171450" cy="610870"/>
              </a:xfrm>
              <a:custGeom>
                <a:avLst/>
                <a:gdLst/>
                <a:ahLst/>
                <a:cxnLst/>
                <a:rect l="l" t="t" r="r" b="b"/>
                <a:pathLst>
                  <a:path w="171450" h="610869">
                    <a:moveTo>
                      <a:pt x="0" y="0"/>
                    </a:moveTo>
                    <a:lnTo>
                      <a:pt x="170951" y="610540"/>
                    </a:lnTo>
                  </a:path>
                </a:pathLst>
              </a:custGeom>
              <a:ln w="19049">
                <a:solidFill>
                  <a:srgbClr val="000000"/>
                </a:solidFill>
              </a:ln>
            </p:spPr>
            <p:txBody>
              <a:bodyPr wrap="square" lIns="0" tIns="0" rIns="0" bIns="0" rtlCol="0"/>
              <a:lstStyle/>
              <a:p>
                <a:endParaRPr/>
              </a:p>
            </p:txBody>
          </p:sp>
          <p:sp>
            <p:nvSpPr>
              <p:cNvPr id="19" name="object 18">
                <a:extLst>
                  <a:ext uri="{FF2B5EF4-FFF2-40B4-BE49-F238E27FC236}">
                    <a16:creationId xmlns:a16="http://schemas.microsoft.com/office/drawing/2014/main" id="{D78F94CE-8343-BF09-B309-54D796A91710}"/>
                  </a:ext>
                </a:extLst>
              </p:cNvPr>
              <p:cNvSpPr/>
              <p:nvPr/>
            </p:nvSpPr>
            <p:spPr>
              <a:xfrm>
                <a:off x="5302164" y="2761150"/>
                <a:ext cx="73660" cy="83820"/>
              </a:xfrm>
              <a:custGeom>
                <a:avLst/>
                <a:gdLst/>
                <a:ahLst/>
                <a:cxnLst/>
                <a:rect l="l" t="t" r="r" b="b"/>
                <a:pathLst>
                  <a:path w="73660" h="83819">
                    <a:moveTo>
                      <a:pt x="73378" y="0"/>
                    </a:moveTo>
                    <a:lnTo>
                      <a:pt x="0" y="20544"/>
                    </a:lnTo>
                    <a:lnTo>
                      <a:pt x="57233" y="83649"/>
                    </a:lnTo>
                    <a:lnTo>
                      <a:pt x="73378" y="0"/>
                    </a:lnTo>
                    <a:close/>
                  </a:path>
                </a:pathLst>
              </a:custGeom>
              <a:solidFill>
                <a:srgbClr val="000000"/>
              </a:solidFill>
            </p:spPr>
            <p:txBody>
              <a:bodyPr wrap="square" lIns="0" tIns="0" rIns="0" bIns="0" rtlCol="0"/>
              <a:lstStyle/>
              <a:p>
                <a:endParaRPr/>
              </a:p>
            </p:txBody>
          </p:sp>
          <p:sp>
            <p:nvSpPr>
              <p:cNvPr id="20" name="object 19">
                <a:extLst>
                  <a:ext uri="{FF2B5EF4-FFF2-40B4-BE49-F238E27FC236}">
                    <a16:creationId xmlns:a16="http://schemas.microsoft.com/office/drawing/2014/main" id="{C0CBFF92-53EF-E8F5-7F1F-F0A58DC7A119}"/>
                  </a:ext>
                </a:extLst>
              </p:cNvPr>
              <p:cNvSpPr/>
              <p:nvPr/>
            </p:nvSpPr>
            <p:spPr>
              <a:xfrm>
                <a:off x="6400797" y="2209800"/>
                <a:ext cx="0" cy="279400"/>
              </a:xfrm>
              <a:custGeom>
                <a:avLst/>
                <a:gdLst/>
                <a:ahLst/>
                <a:cxnLst/>
                <a:rect l="l" t="t" r="r" b="b"/>
                <a:pathLst>
                  <a:path h="279400">
                    <a:moveTo>
                      <a:pt x="0" y="0"/>
                    </a:moveTo>
                    <a:lnTo>
                      <a:pt x="0" y="279399"/>
                    </a:lnTo>
                  </a:path>
                </a:pathLst>
              </a:custGeom>
              <a:ln w="19049">
                <a:solidFill>
                  <a:srgbClr val="000000"/>
                </a:solidFill>
              </a:ln>
            </p:spPr>
            <p:txBody>
              <a:bodyPr wrap="square" lIns="0" tIns="0" rIns="0" bIns="0" rtlCol="0"/>
              <a:lstStyle/>
              <a:p>
                <a:endParaRPr/>
              </a:p>
            </p:txBody>
          </p:sp>
          <p:sp>
            <p:nvSpPr>
              <p:cNvPr id="21" name="object 20">
                <a:extLst>
                  <a:ext uri="{FF2B5EF4-FFF2-40B4-BE49-F238E27FC236}">
                    <a16:creationId xmlns:a16="http://schemas.microsoft.com/office/drawing/2014/main" id="{8F35C8E3-7B7B-BE9B-A7BC-6B39CF83DBEE}"/>
                  </a:ext>
                </a:extLst>
              </p:cNvPr>
              <p:cNvSpPr/>
              <p:nvPr/>
            </p:nvSpPr>
            <p:spPr>
              <a:xfrm>
                <a:off x="6362698" y="2438400"/>
                <a:ext cx="76200" cy="76200"/>
              </a:xfrm>
              <a:custGeom>
                <a:avLst/>
                <a:gdLst/>
                <a:ahLst/>
                <a:cxnLst/>
                <a:rect l="l" t="t" r="r" b="b"/>
                <a:pathLst>
                  <a:path w="76200" h="76200">
                    <a:moveTo>
                      <a:pt x="76200" y="0"/>
                    </a:moveTo>
                    <a:lnTo>
                      <a:pt x="0" y="0"/>
                    </a:lnTo>
                    <a:lnTo>
                      <a:pt x="38100" y="76200"/>
                    </a:lnTo>
                    <a:lnTo>
                      <a:pt x="76200" y="0"/>
                    </a:lnTo>
                    <a:close/>
                  </a:path>
                </a:pathLst>
              </a:custGeom>
              <a:solidFill>
                <a:srgbClr val="000000"/>
              </a:solidFill>
            </p:spPr>
            <p:txBody>
              <a:bodyPr wrap="square" lIns="0" tIns="0" rIns="0" bIns="0" rtlCol="0"/>
              <a:lstStyle/>
              <a:p>
                <a:endParaRPr/>
              </a:p>
            </p:txBody>
          </p:sp>
          <p:sp>
            <p:nvSpPr>
              <p:cNvPr id="22" name="object 21">
                <a:extLst>
                  <a:ext uri="{FF2B5EF4-FFF2-40B4-BE49-F238E27FC236}">
                    <a16:creationId xmlns:a16="http://schemas.microsoft.com/office/drawing/2014/main" id="{2D9C33B2-7E0A-4CA8-CE90-D434ACBC599E}"/>
                  </a:ext>
                </a:extLst>
              </p:cNvPr>
              <p:cNvSpPr/>
              <p:nvPr/>
            </p:nvSpPr>
            <p:spPr>
              <a:xfrm>
                <a:off x="7553231" y="2133601"/>
                <a:ext cx="295910" cy="738505"/>
              </a:xfrm>
              <a:custGeom>
                <a:avLst/>
                <a:gdLst/>
                <a:ahLst/>
                <a:cxnLst/>
                <a:rect l="l" t="t" r="r" b="b"/>
                <a:pathLst>
                  <a:path w="295909" h="738505">
                    <a:moveTo>
                      <a:pt x="295366" y="0"/>
                    </a:moveTo>
                    <a:lnTo>
                      <a:pt x="0" y="738416"/>
                    </a:lnTo>
                  </a:path>
                </a:pathLst>
              </a:custGeom>
              <a:ln w="19049">
                <a:solidFill>
                  <a:srgbClr val="000000"/>
                </a:solidFill>
              </a:ln>
            </p:spPr>
            <p:txBody>
              <a:bodyPr wrap="square" lIns="0" tIns="0" rIns="0" bIns="0" rtlCol="0"/>
              <a:lstStyle/>
              <a:p>
                <a:endParaRPr/>
              </a:p>
            </p:txBody>
          </p:sp>
          <p:sp>
            <p:nvSpPr>
              <p:cNvPr id="23" name="object 22">
                <a:extLst>
                  <a:ext uri="{FF2B5EF4-FFF2-40B4-BE49-F238E27FC236}">
                    <a16:creationId xmlns:a16="http://schemas.microsoft.com/office/drawing/2014/main" id="{F8C63588-628C-BA0E-C6FA-E0EB7D0E2240}"/>
                  </a:ext>
                </a:extLst>
              </p:cNvPr>
              <p:cNvSpPr/>
              <p:nvPr/>
            </p:nvSpPr>
            <p:spPr>
              <a:xfrm>
                <a:off x="7536724" y="2810700"/>
                <a:ext cx="71120" cy="85090"/>
              </a:xfrm>
              <a:custGeom>
                <a:avLst/>
                <a:gdLst/>
                <a:ahLst/>
                <a:cxnLst/>
                <a:rect l="l" t="t" r="r" b="b"/>
                <a:pathLst>
                  <a:path w="71120" h="85089">
                    <a:moveTo>
                      <a:pt x="0" y="0"/>
                    </a:moveTo>
                    <a:lnTo>
                      <a:pt x="7073" y="84900"/>
                    </a:lnTo>
                    <a:lnTo>
                      <a:pt x="70749" y="28300"/>
                    </a:lnTo>
                    <a:lnTo>
                      <a:pt x="0" y="0"/>
                    </a:lnTo>
                    <a:close/>
                  </a:path>
                </a:pathLst>
              </a:custGeom>
              <a:solidFill>
                <a:srgbClr val="000000"/>
              </a:solidFill>
            </p:spPr>
            <p:txBody>
              <a:bodyPr wrap="square" lIns="0" tIns="0" rIns="0" bIns="0" rtlCol="0"/>
              <a:lstStyle/>
              <a:p>
                <a:endParaRPr/>
              </a:p>
            </p:txBody>
          </p:sp>
          <p:sp>
            <p:nvSpPr>
              <p:cNvPr id="24" name="object 23">
                <a:extLst>
                  <a:ext uri="{FF2B5EF4-FFF2-40B4-BE49-F238E27FC236}">
                    <a16:creationId xmlns:a16="http://schemas.microsoft.com/office/drawing/2014/main" id="{4280A1CD-5C19-8ABA-137D-4BA887B59286}"/>
                  </a:ext>
                </a:extLst>
              </p:cNvPr>
              <p:cNvSpPr/>
              <p:nvPr/>
            </p:nvSpPr>
            <p:spPr>
              <a:xfrm>
                <a:off x="8172911" y="2133601"/>
                <a:ext cx="438150" cy="365125"/>
              </a:xfrm>
              <a:custGeom>
                <a:avLst/>
                <a:gdLst/>
                <a:ahLst/>
                <a:cxnLst/>
                <a:rect l="l" t="t" r="r" b="b"/>
                <a:pathLst>
                  <a:path w="438150" h="365125">
                    <a:moveTo>
                      <a:pt x="437687" y="0"/>
                    </a:moveTo>
                    <a:lnTo>
                      <a:pt x="0" y="364739"/>
                    </a:lnTo>
                  </a:path>
                </a:pathLst>
              </a:custGeom>
              <a:ln w="19049">
                <a:solidFill>
                  <a:srgbClr val="000000"/>
                </a:solidFill>
              </a:ln>
            </p:spPr>
            <p:txBody>
              <a:bodyPr wrap="square" lIns="0" tIns="0" rIns="0" bIns="0" rtlCol="0"/>
              <a:lstStyle/>
              <a:p>
                <a:endParaRPr/>
              </a:p>
            </p:txBody>
          </p:sp>
          <p:sp>
            <p:nvSpPr>
              <p:cNvPr id="25" name="object 24">
                <a:extLst>
                  <a:ext uri="{FF2B5EF4-FFF2-40B4-BE49-F238E27FC236}">
                    <a16:creationId xmlns:a16="http://schemas.microsoft.com/office/drawing/2014/main" id="{E51BCE06-458B-0F82-D082-4DC66B0CE547}"/>
                  </a:ext>
                </a:extLst>
              </p:cNvPr>
              <p:cNvSpPr/>
              <p:nvPr/>
            </p:nvSpPr>
            <p:spPr>
              <a:xfrm>
                <a:off x="8153398" y="2436549"/>
                <a:ext cx="83185" cy="78105"/>
              </a:xfrm>
              <a:custGeom>
                <a:avLst/>
                <a:gdLst/>
                <a:ahLst/>
                <a:cxnLst/>
                <a:rect l="l" t="t" r="r" b="b"/>
                <a:pathLst>
                  <a:path w="83184" h="78105">
                    <a:moveTo>
                      <a:pt x="34147" y="0"/>
                    </a:moveTo>
                    <a:lnTo>
                      <a:pt x="0" y="78051"/>
                    </a:lnTo>
                    <a:lnTo>
                      <a:pt x="82928" y="58538"/>
                    </a:lnTo>
                    <a:lnTo>
                      <a:pt x="34147" y="0"/>
                    </a:lnTo>
                    <a:close/>
                  </a:path>
                </a:pathLst>
              </a:custGeom>
              <a:solidFill>
                <a:srgbClr val="000000"/>
              </a:solidFill>
            </p:spPr>
            <p:txBody>
              <a:bodyPr wrap="square" lIns="0" tIns="0" rIns="0" bIns="0" rtlCol="0"/>
              <a:lstStyle/>
              <a:p>
                <a:endParaRPr/>
              </a:p>
            </p:txBody>
          </p:sp>
        </p:grpSp>
        <p:sp>
          <p:nvSpPr>
            <p:cNvPr id="28" name="TextBox 27">
              <a:extLst>
                <a:ext uri="{FF2B5EF4-FFF2-40B4-BE49-F238E27FC236}">
                  <a16:creationId xmlns:a16="http://schemas.microsoft.com/office/drawing/2014/main" id="{AFFD3E32-5007-C763-5E08-8F89BF6FAEB8}"/>
                </a:ext>
              </a:extLst>
            </p:cNvPr>
            <p:cNvSpPr txBox="1"/>
            <p:nvPr/>
          </p:nvSpPr>
          <p:spPr>
            <a:xfrm>
              <a:off x="818513" y="2872089"/>
              <a:ext cx="8675369" cy="338554"/>
            </a:xfrm>
            <a:prstGeom prst="rect">
              <a:avLst/>
            </a:prstGeom>
            <a:noFill/>
          </p:spPr>
          <p:txBody>
            <a:bodyPr wrap="square">
              <a:spAutoFit/>
            </a:bodyPr>
            <a:lstStyle/>
            <a:p>
              <a:pPr marL="12700" algn="l" rtl="0">
                <a:lnSpc>
                  <a:spcPct val="100000"/>
                </a:lnSpc>
                <a:spcBef>
                  <a:spcPts val="100"/>
                </a:spcBef>
              </a:pPr>
              <a:r>
                <a:rPr lang="uk" sz="1600" b="1" i="0" u="none" spc="-5" baseline="0">
                  <a:latin typeface="Arial"/>
                  <a:ea typeface="Arial"/>
                  <a:cs typeface="Arial"/>
                </a:rPr>
                <a:t>11:45:22.139405  abc.com.2165 </a:t>
              </a:r>
              <a:r>
                <a:rPr lang="uk" sz="1600" b="1" i="0" u="none" baseline="0">
                  <a:latin typeface="Arial"/>
                  <a:ea typeface="Arial"/>
                  <a:cs typeface="Arial"/>
                </a:rPr>
                <a:t>&gt; </a:t>
              </a:r>
              <a:r>
                <a:rPr lang="uk" sz="1600" b="1" i="0" u="none" spc="-5" baseline="0">
                  <a:latin typeface="Arial"/>
                  <a:ea typeface="Arial"/>
                  <a:cs typeface="Arial"/>
                </a:rPr>
                <a:t>xyz.com.53: </a:t>
              </a:r>
              <a:r>
                <a:rPr lang="uk" sz="1600" b="1" i="0" u="none" baseline="0">
                  <a:latin typeface="Arial"/>
                  <a:ea typeface="Arial"/>
                  <a:cs typeface="Arial"/>
                </a:rPr>
                <a:t>S 27284082:27284082 (0) </a:t>
              </a:r>
              <a:r>
                <a:rPr lang="uk" sz="1600" b="1" i="0" u="none" spc="-5" baseline="0">
                  <a:latin typeface="Arial"/>
                  <a:ea typeface="Arial"/>
                  <a:cs typeface="Arial"/>
                </a:rPr>
                <a:t>win</a:t>
              </a:r>
              <a:r>
                <a:rPr lang="uk" sz="1600" b="1" i="0" u="none" spc="20" baseline="0">
                  <a:latin typeface="Arial"/>
                  <a:ea typeface="Arial"/>
                  <a:cs typeface="Arial"/>
                </a:rPr>
                <a:t> </a:t>
              </a:r>
              <a:r>
                <a:rPr lang="uk" sz="1600" b="1" i="0" u="none" baseline="0">
                  <a:latin typeface="Arial"/>
                  <a:ea typeface="Arial"/>
                  <a:cs typeface="Arial"/>
                </a:rPr>
                <a:t>512</a:t>
              </a:r>
              <a:endParaRPr lang="uk" sz="1600" dirty="0">
                <a:latin typeface="Arial"/>
                <a:cs typeface="Arial"/>
              </a:endParaRPr>
            </a:p>
          </p:txBody>
        </p:sp>
      </p:grpSp>
      <p:sp>
        <p:nvSpPr>
          <p:cNvPr id="27" name="object 4">
            <a:extLst>
              <a:ext uri="{FF2B5EF4-FFF2-40B4-BE49-F238E27FC236}">
                <a16:creationId xmlns:a16="http://schemas.microsoft.com/office/drawing/2014/main" id="{59EFFDA4-A185-B739-74ED-8338B9773BF1}"/>
              </a:ext>
            </a:extLst>
          </p:cNvPr>
          <p:cNvSpPr txBox="1"/>
          <p:nvPr/>
        </p:nvSpPr>
        <p:spPr>
          <a:xfrm>
            <a:off x="4850603" y="2220149"/>
            <a:ext cx="1074338" cy="196452"/>
          </a:xfrm>
          <a:prstGeom prst="rect">
            <a:avLst/>
          </a:prstGeom>
        </p:spPr>
        <p:txBody>
          <a:bodyPr vert="horz" wrap="square" lIns="0" tIns="12700" rIns="0" bIns="0" rtlCol="0">
            <a:spAutoFit/>
          </a:bodyPr>
          <a:lstStyle/>
          <a:p>
            <a:pPr marL="12700" rtl="0">
              <a:lnSpc>
                <a:spcPct val="100000"/>
              </a:lnSpc>
              <a:spcBef>
                <a:spcPts val="100"/>
              </a:spcBef>
              <a:tabLst>
                <a:tab pos="1423670" algn="l"/>
                <a:tab pos="2665730" algn="l"/>
                <a:tab pos="3935729" algn="l"/>
                <a:tab pos="4669790" algn="l"/>
              </a:tabLst>
            </a:pPr>
            <a:r>
              <a:rPr lang="uk" sz="1200" b="1" i="0" u="none" spc="-5" baseline="0" dirty="0">
                <a:latin typeface="Arial"/>
                <a:ea typeface="Arial"/>
                <a:cs typeface="Arial"/>
              </a:rPr>
              <a:t>прапорці</a:t>
            </a:r>
            <a:endParaRPr sz="1200" dirty="0">
              <a:latin typeface="Arial"/>
              <a:cs typeface="Arial"/>
            </a:endParaRPr>
          </a:p>
        </p:txBody>
      </p:sp>
      <p:sp>
        <p:nvSpPr>
          <p:cNvPr id="30" name="object 4">
            <a:extLst>
              <a:ext uri="{FF2B5EF4-FFF2-40B4-BE49-F238E27FC236}">
                <a16:creationId xmlns:a16="http://schemas.microsoft.com/office/drawing/2014/main" id="{E44335E9-5766-D696-FD92-09B763DD357E}"/>
              </a:ext>
            </a:extLst>
          </p:cNvPr>
          <p:cNvSpPr txBox="1"/>
          <p:nvPr/>
        </p:nvSpPr>
        <p:spPr>
          <a:xfrm>
            <a:off x="3556185" y="1995118"/>
            <a:ext cx="1175479" cy="382156"/>
          </a:xfrm>
          <a:prstGeom prst="rect">
            <a:avLst/>
          </a:prstGeom>
        </p:spPr>
        <p:txBody>
          <a:bodyPr vert="horz" wrap="square" lIns="0" tIns="12700" rIns="0" bIns="0" rtlCol="0">
            <a:spAutoFit/>
          </a:bodyPr>
          <a:lstStyle/>
          <a:p>
            <a:pPr marL="12700" rtl="0">
              <a:lnSpc>
                <a:spcPct val="100000"/>
              </a:lnSpc>
              <a:spcBef>
                <a:spcPts val="100"/>
              </a:spcBef>
              <a:tabLst>
                <a:tab pos="1423670" algn="l"/>
                <a:tab pos="2665730" algn="l"/>
                <a:tab pos="3935729" algn="l"/>
                <a:tab pos="4669790" algn="l"/>
              </a:tabLst>
            </a:pPr>
            <a:r>
              <a:rPr lang="uk" sz="1200" b="1" i="0" u="none" spc="-5" baseline="0" dirty="0">
                <a:latin typeface="Arial"/>
                <a:ea typeface="Arial"/>
                <a:cs typeface="Arial"/>
              </a:rPr>
              <a:t>IP призн./порт призн.</a:t>
            </a:r>
            <a:endParaRPr sz="1200" dirty="0">
              <a:latin typeface="Arial"/>
              <a:cs typeface="Arial"/>
            </a:endParaRPr>
          </a:p>
        </p:txBody>
      </p:sp>
      <p:sp>
        <p:nvSpPr>
          <p:cNvPr id="31" name="object 4">
            <a:extLst>
              <a:ext uri="{FF2B5EF4-FFF2-40B4-BE49-F238E27FC236}">
                <a16:creationId xmlns:a16="http://schemas.microsoft.com/office/drawing/2014/main" id="{990A610E-4220-4770-65DC-9D6381E589E9}"/>
              </a:ext>
            </a:extLst>
          </p:cNvPr>
          <p:cNvSpPr txBox="1"/>
          <p:nvPr/>
        </p:nvSpPr>
        <p:spPr>
          <a:xfrm>
            <a:off x="2106517" y="2117861"/>
            <a:ext cx="1363861" cy="197490"/>
          </a:xfrm>
          <a:prstGeom prst="rect">
            <a:avLst/>
          </a:prstGeom>
        </p:spPr>
        <p:txBody>
          <a:bodyPr vert="horz" wrap="square" lIns="0" tIns="12700" rIns="0" bIns="0" rtlCol="0">
            <a:spAutoFit/>
          </a:bodyPr>
          <a:lstStyle/>
          <a:p>
            <a:pPr marL="12700" rtl="0">
              <a:lnSpc>
                <a:spcPct val="100000"/>
              </a:lnSpc>
              <a:spcBef>
                <a:spcPts val="100"/>
              </a:spcBef>
              <a:tabLst>
                <a:tab pos="1423670" algn="l"/>
                <a:tab pos="2665730" algn="l"/>
                <a:tab pos="3935729" algn="l"/>
                <a:tab pos="4669790" algn="l"/>
              </a:tabLst>
            </a:pPr>
            <a:r>
              <a:rPr lang="uk" sz="1200" b="1" i="0" u="none" spc="-5" baseline="0" dirty="0">
                <a:latin typeface="Arial"/>
                <a:ea typeface="Arial"/>
                <a:cs typeface="Arial"/>
              </a:rPr>
              <a:t>IP дж./порт дж.</a:t>
            </a:r>
            <a:endParaRPr sz="1200" dirty="0">
              <a:latin typeface="Arial"/>
              <a:cs typeface="Arial"/>
            </a:endParaRPr>
          </a:p>
        </p:txBody>
      </p:sp>
      <p:sp>
        <p:nvSpPr>
          <p:cNvPr id="32" name="object 4">
            <a:extLst>
              <a:ext uri="{FF2B5EF4-FFF2-40B4-BE49-F238E27FC236}">
                <a16:creationId xmlns:a16="http://schemas.microsoft.com/office/drawing/2014/main" id="{67F98710-70AB-6296-8EFD-A5C41C48A29B}"/>
              </a:ext>
            </a:extLst>
          </p:cNvPr>
          <p:cNvSpPr txBox="1"/>
          <p:nvPr/>
        </p:nvSpPr>
        <p:spPr>
          <a:xfrm>
            <a:off x="884360" y="2134448"/>
            <a:ext cx="1162687" cy="197490"/>
          </a:xfrm>
          <a:prstGeom prst="rect">
            <a:avLst/>
          </a:prstGeom>
        </p:spPr>
        <p:txBody>
          <a:bodyPr vert="horz" wrap="square" lIns="0" tIns="12700" rIns="0" bIns="0" rtlCol="0">
            <a:spAutoFit/>
          </a:bodyPr>
          <a:lstStyle/>
          <a:p>
            <a:pPr marL="12700" rtl="0">
              <a:lnSpc>
                <a:spcPct val="100000"/>
              </a:lnSpc>
              <a:spcBef>
                <a:spcPts val="100"/>
              </a:spcBef>
              <a:tabLst>
                <a:tab pos="1423670" algn="l"/>
                <a:tab pos="2665730" algn="l"/>
                <a:tab pos="3935729" algn="l"/>
                <a:tab pos="4669790" algn="l"/>
              </a:tabLst>
            </a:pPr>
            <a:r>
              <a:rPr lang="uk" sz="1200" b="1" i="0" u="none" spc="-5" baseline="0" dirty="0">
                <a:latin typeface="Arial"/>
                <a:ea typeface="Arial"/>
                <a:cs typeface="Arial"/>
              </a:rPr>
              <a:t>мітка часу</a:t>
            </a:r>
            <a:endParaRPr sz="1200" dirty="0">
              <a:latin typeface="Arial"/>
              <a:cs typeface="Arial"/>
            </a:endParaRPr>
          </a:p>
        </p:txBody>
      </p:sp>
      <p:sp>
        <p:nvSpPr>
          <p:cNvPr id="33" name="object 4">
            <a:extLst>
              <a:ext uri="{FF2B5EF4-FFF2-40B4-BE49-F238E27FC236}">
                <a16:creationId xmlns:a16="http://schemas.microsoft.com/office/drawing/2014/main" id="{7575E22E-55D5-7B62-C9D6-00EE6F6BE986}"/>
              </a:ext>
            </a:extLst>
          </p:cNvPr>
          <p:cNvSpPr txBox="1"/>
          <p:nvPr/>
        </p:nvSpPr>
        <p:spPr>
          <a:xfrm>
            <a:off x="7277100" y="2007287"/>
            <a:ext cx="1074338" cy="382156"/>
          </a:xfrm>
          <a:prstGeom prst="rect">
            <a:avLst/>
          </a:prstGeom>
        </p:spPr>
        <p:txBody>
          <a:bodyPr vert="horz" wrap="square" lIns="0" tIns="12700" rIns="0" bIns="0" rtlCol="0">
            <a:spAutoFit/>
          </a:bodyPr>
          <a:lstStyle/>
          <a:p>
            <a:pPr marL="12700" rtl="0">
              <a:lnSpc>
                <a:spcPct val="100000"/>
              </a:lnSpc>
              <a:spcBef>
                <a:spcPts val="100"/>
              </a:spcBef>
              <a:tabLst>
                <a:tab pos="1423670" algn="l"/>
                <a:tab pos="2665730" algn="l"/>
                <a:tab pos="3935729" algn="l"/>
                <a:tab pos="4669790" algn="l"/>
              </a:tabLst>
            </a:pPr>
            <a:r>
              <a:rPr lang="uk" sz="1200" b="1" i="0" u="none" spc="-5" baseline="0" dirty="0">
                <a:latin typeface="Arial"/>
                <a:ea typeface="Arial"/>
                <a:cs typeface="Arial"/>
              </a:rPr>
              <a:t>пор. № початку/кінця</a:t>
            </a:r>
            <a:endParaRPr sz="1200" dirty="0">
              <a:latin typeface="Arial"/>
              <a:cs typeface="Arial"/>
            </a:endParaRPr>
          </a:p>
        </p:txBody>
      </p:sp>
      <p:sp>
        <p:nvSpPr>
          <p:cNvPr id="34" name="object 4">
            <a:extLst>
              <a:ext uri="{FF2B5EF4-FFF2-40B4-BE49-F238E27FC236}">
                <a16:creationId xmlns:a16="http://schemas.microsoft.com/office/drawing/2014/main" id="{7C67D15E-C433-0170-8798-CA13E347DED5}"/>
              </a:ext>
            </a:extLst>
          </p:cNvPr>
          <p:cNvSpPr txBox="1"/>
          <p:nvPr/>
        </p:nvSpPr>
        <p:spPr>
          <a:xfrm>
            <a:off x="8458199" y="2198365"/>
            <a:ext cx="871538" cy="197490"/>
          </a:xfrm>
          <a:prstGeom prst="rect">
            <a:avLst/>
          </a:prstGeom>
        </p:spPr>
        <p:txBody>
          <a:bodyPr vert="horz" wrap="square" lIns="0" tIns="12700" rIns="0" bIns="0" rtlCol="0">
            <a:spAutoFit/>
          </a:bodyPr>
          <a:lstStyle/>
          <a:p>
            <a:pPr marL="12700" rtl="0">
              <a:lnSpc>
                <a:spcPct val="100000"/>
              </a:lnSpc>
              <a:spcBef>
                <a:spcPts val="100"/>
              </a:spcBef>
              <a:tabLst>
                <a:tab pos="1423670" algn="l"/>
                <a:tab pos="2665730" algn="l"/>
                <a:tab pos="3935729" algn="l"/>
                <a:tab pos="4669790" algn="l"/>
              </a:tabLst>
            </a:pPr>
            <a:r>
              <a:rPr lang="uk" sz="1200" b="1" i="0" u="none" spc="-5" baseline="0" dirty="0">
                <a:latin typeface="Arial"/>
                <a:ea typeface="Arial"/>
                <a:cs typeface="Arial"/>
              </a:rPr>
              <a:t>вікно</a:t>
            </a:r>
            <a:endParaRPr sz="1200" dirty="0">
              <a:latin typeface="Arial"/>
              <a:cs typeface="Arial"/>
            </a:endParaRPr>
          </a:p>
        </p:txBody>
      </p:sp>
    </p:spTree>
    <p:extLst>
      <p:ext uri="{BB962C8B-B14F-4D97-AF65-F5344CB8AC3E}">
        <p14:creationId xmlns:p14="http://schemas.microsoft.com/office/powerpoint/2010/main" val="3607375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F79DF-3BF6-D295-E609-1F9ABEA5DE4C}"/>
              </a:ext>
            </a:extLst>
          </p:cNvPr>
          <p:cNvSpPr>
            <a:spLocks noGrp="1"/>
          </p:cNvSpPr>
          <p:nvPr>
            <p:ph type="title"/>
          </p:nvPr>
        </p:nvSpPr>
        <p:spPr/>
        <p:txBody>
          <a:bodyPr/>
          <a:lstStyle/>
          <a:p>
            <a:pPr rtl="0"/>
            <a:r>
              <a:rPr lang="uk" b="1" i="0" u="sng" baseline="0"/>
              <a:t>Шістнадцятковий вивід даних</a:t>
            </a:r>
          </a:p>
        </p:txBody>
      </p:sp>
      <p:sp>
        <p:nvSpPr>
          <p:cNvPr id="3" name="Content Placeholder 2">
            <a:extLst>
              <a:ext uri="{FF2B5EF4-FFF2-40B4-BE49-F238E27FC236}">
                <a16:creationId xmlns:a16="http://schemas.microsoft.com/office/drawing/2014/main" id="{D0C68F2C-014B-5471-E307-84C075CCAC0C}"/>
              </a:ext>
            </a:extLst>
          </p:cNvPr>
          <p:cNvSpPr>
            <a:spLocks noGrp="1"/>
          </p:cNvSpPr>
          <p:nvPr>
            <p:ph idx="1"/>
          </p:nvPr>
        </p:nvSpPr>
        <p:spPr>
          <a:xfrm>
            <a:off x="691515" y="2069042"/>
            <a:ext cx="8675370" cy="1969558"/>
          </a:xfrm>
        </p:spPr>
        <p:txBody>
          <a:bodyPr>
            <a:normAutofit fontScale="92500"/>
          </a:bodyPr>
          <a:lstStyle/>
          <a:p>
            <a:pPr algn="l" rtl="0"/>
            <a:r>
              <a:rPr lang="uk" b="1" i="1" u="none" baseline="0">
                <a:solidFill>
                  <a:srgbClr val="0000FF"/>
                </a:solidFill>
              </a:rPr>
              <a:t>tcpdump</a:t>
            </a:r>
            <a:r>
              <a:rPr lang="uk" b="1" i="0" u="none" baseline="0"/>
              <a:t> не виводить всі поля пакета, якщо не ввімкнути шістнадцятковий вивід.</a:t>
            </a:r>
          </a:p>
          <a:p>
            <a:pPr algn="l" rtl="0"/>
            <a:r>
              <a:rPr lang="uk" b="1" i="0" u="none" baseline="0"/>
              <a:t>Приклад: </a:t>
            </a:r>
            <a:r>
              <a:rPr lang="uk" b="1" i="0" u="none" baseline="0">
                <a:solidFill>
                  <a:srgbClr val="FF0000"/>
                </a:solidFill>
              </a:rPr>
              <a:t>&lt;</a:t>
            </a:r>
            <a:r>
              <a:rPr lang="uk" b="1" i="0" u="none" baseline="0"/>
              <a:t>IP-адреса</a:t>
            </a:r>
            <a:r>
              <a:rPr lang="uk" b="1" i="0" u="none" baseline="0">
                <a:solidFill>
                  <a:srgbClr val="FF0000"/>
                </a:solidFill>
              </a:rPr>
              <a:t>&gt;</a:t>
            </a:r>
            <a:r>
              <a:rPr lang="uk" b="1" i="0" u="none" baseline="0"/>
              <a:t> </a:t>
            </a:r>
            <a:r>
              <a:rPr lang="uk" b="1" i="0" u="none" baseline="0">
                <a:solidFill>
                  <a:srgbClr val="00B050"/>
                </a:solidFill>
              </a:rPr>
              <a:t>[</a:t>
            </a:r>
            <a:r>
              <a:rPr lang="uk" b="1" i="0" u="none" baseline="0"/>
              <a:t>заголовок 4-го рівня</a:t>
            </a:r>
            <a:r>
              <a:rPr lang="uk" b="1" i="0" u="none" baseline="0">
                <a:solidFill>
                  <a:srgbClr val="00B050"/>
                </a:solidFill>
              </a:rPr>
              <a:t>]</a:t>
            </a:r>
            <a:r>
              <a:rPr lang="uk" b="1" i="0" u="none" baseline="0"/>
              <a:t> </a:t>
            </a:r>
            <a:r>
              <a:rPr lang="uk" b="1" i="0" u="none" baseline="0">
                <a:solidFill>
                  <a:srgbClr val="0000FF"/>
                </a:solidFill>
              </a:rPr>
              <a:t>{</a:t>
            </a:r>
            <a:r>
              <a:rPr lang="uk" b="1" i="0" u="none" baseline="0"/>
              <a:t>дані</a:t>
            </a:r>
            <a:r>
              <a:rPr lang="uk" b="1" i="0" u="none" baseline="0">
                <a:solidFill>
                  <a:srgbClr val="0000FF"/>
                </a:solidFill>
              </a:rPr>
              <a:t>}</a:t>
            </a:r>
          </a:p>
          <a:p>
            <a:endParaRPr lang="uk" dirty="0"/>
          </a:p>
        </p:txBody>
      </p:sp>
      <p:sp>
        <p:nvSpPr>
          <p:cNvPr id="4" name="Slide Number Placeholder 3">
            <a:extLst>
              <a:ext uri="{FF2B5EF4-FFF2-40B4-BE49-F238E27FC236}">
                <a16:creationId xmlns:a16="http://schemas.microsoft.com/office/drawing/2014/main" id="{F5C8D094-D15C-AD6B-9441-76C48313652E}"/>
              </a:ext>
            </a:extLst>
          </p:cNvPr>
          <p:cNvSpPr>
            <a:spLocks noGrp="1"/>
          </p:cNvSpPr>
          <p:nvPr>
            <p:ph type="sldNum" sz="quarter" idx="12"/>
          </p:nvPr>
        </p:nvSpPr>
        <p:spPr/>
        <p:txBody>
          <a:bodyPr/>
          <a:lstStyle/>
          <a:p>
            <a:pPr marL="38100" algn="r" rtl="0">
              <a:lnSpc>
                <a:spcPts val="1630"/>
              </a:lnSpc>
            </a:pPr>
            <a:fld id="{81D60167-4931-47E6-BA6A-407CBD079E47}" type="slidenum">
              <a:rPr/>
              <a:t>21</a:t>
            </a:fld>
            <a:endParaRPr lang="uk" dirty="0"/>
          </a:p>
        </p:txBody>
      </p:sp>
      <p:sp>
        <p:nvSpPr>
          <p:cNvPr id="5" name="object 4">
            <a:extLst>
              <a:ext uri="{FF2B5EF4-FFF2-40B4-BE49-F238E27FC236}">
                <a16:creationId xmlns:a16="http://schemas.microsoft.com/office/drawing/2014/main" id="{02510BD0-B3E3-17C7-8A6F-D60140DD8BFB}"/>
              </a:ext>
            </a:extLst>
          </p:cNvPr>
          <p:cNvSpPr txBox="1"/>
          <p:nvPr/>
        </p:nvSpPr>
        <p:spPr>
          <a:xfrm>
            <a:off x="1371600" y="4586748"/>
            <a:ext cx="7315200" cy="1749196"/>
          </a:xfrm>
          <a:prstGeom prst="rect">
            <a:avLst/>
          </a:prstGeom>
          <a:ln w="28575">
            <a:solidFill>
              <a:srgbClr val="000000"/>
            </a:solidFill>
          </a:ln>
        </p:spPr>
        <p:txBody>
          <a:bodyPr vert="horz" wrap="square" lIns="0" tIns="45719" rIns="0" bIns="0" rtlCol="0">
            <a:spAutoFit/>
          </a:bodyPr>
          <a:lstStyle/>
          <a:p>
            <a:pPr marL="90805" algn="l" rtl="0">
              <a:lnSpc>
                <a:spcPct val="100000"/>
              </a:lnSpc>
              <a:spcBef>
                <a:spcPts val="359"/>
              </a:spcBef>
            </a:pPr>
            <a:r>
              <a:rPr lang="uk" sz="2800" b="1" i="0" u="none" baseline="0">
                <a:solidFill>
                  <a:srgbClr val="FF0000"/>
                </a:solidFill>
                <a:latin typeface="Arial"/>
                <a:ea typeface="Arial"/>
                <a:cs typeface="Arial"/>
              </a:rPr>
              <a:t>&lt;</a:t>
            </a:r>
            <a:r>
              <a:rPr lang="uk" sz="2800" b="0" i="0" u="none" baseline="0">
                <a:latin typeface="Arial"/>
                <a:ea typeface="Arial"/>
                <a:cs typeface="Arial"/>
              </a:rPr>
              <a:t>4500 0028 b5cb 4000 </a:t>
            </a:r>
            <a:r>
              <a:rPr lang="uk" sz="2800" b="0" i="0" u="none" spc="-5" baseline="0">
                <a:latin typeface="Arial"/>
                <a:ea typeface="Arial"/>
                <a:cs typeface="Arial"/>
              </a:rPr>
              <a:t>fe01 </a:t>
            </a:r>
            <a:r>
              <a:rPr lang="uk" sz="2800" b="0" i="0" u="none" baseline="0">
                <a:latin typeface="Arial"/>
                <a:ea typeface="Arial"/>
                <a:cs typeface="Arial"/>
              </a:rPr>
              <a:t>b229 0102</a:t>
            </a:r>
            <a:r>
              <a:rPr lang="uk" sz="2800" b="0" i="0" u="none" spc="-80" baseline="0">
                <a:latin typeface="Arial"/>
                <a:ea typeface="Arial"/>
                <a:cs typeface="Arial"/>
              </a:rPr>
              <a:t> </a:t>
            </a:r>
            <a:r>
              <a:rPr lang="uk" sz="2800" b="0" i="0" u="none" baseline="0">
                <a:latin typeface="Arial"/>
                <a:ea typeface="Arial"/>
                <a:cs typeface="Arial"/>
              </a:rPr>
              <a:t>0304</a:t>
            </a:r>
          </a:p>
          <a:p>
            <a:pPr marL="90805" algn="l" rtl="0">
              <a:lnSpc>
                <a:spcPct val="100000"/>
              </a:lnSpc>
              <a:spcBef>
                <a:spcPts val="1620"/>
              </a:spcBef>
            </a:pPr>
            <a:r>
              <a:rPr lang="uk" sz="2800" b="0" i="0" u="none" baseline="0">
                <a:latin typeface="Arial"/>
                <a:ea typeface="Arial"/>
                <a:cs typeface="Arial"/>
              </a:rPr>
              <a:t>c0a8 </a:t>
            </a:r>
            <a:r>
              <a:rPr lang="uk" sz="2800" b="0" i="0" u="none" spc="-5" baseline="0">
                <a:latin typeface="Arial"/>
                <a:ea typeface="Arial"/>
                <a:cs typeface="Arial"/>
              </a:rPr>
              <a:t>0505</a:t>
            </a:r>
            <a:r>
              <a:rPr lang="uk" sz="2800" b="1" i="0" u="none" spc="-5" baseline="0">
                <a:solidFill>
                  <a:srgbClr val="FF0000"/>
                </a:solidFill>
                <a:latin typeface="Arial"/>
                <a:ea typeface="Arial"/>
                <a:cs typeface="Arial"/>
              </a:rPr>
              <a:t>&gt; </a:t>
            </a:r>
            <a:r>
              <a:rPr lang="uk" sz="2800" b="1" i="0" u="none" baseline="0">
                <a:solidFill>
                  <a:srgbClr val="008000"/>
                </a:solidFill>
                <a:latin typeface="Arial"/>
                <a:ea typeface="Arial"/>
                <a:cs typeface="Arial"/>
              </a:rPr>
              <a:t>[</a:t>
            </a:r>
            <a:r>
              <a:rPr lang="uk" sz="2800" b="0" i="0" u="none" baseline="0">
                <a:latin typeface="Arial"/>
                <a:ea typeface="Arial"/>
                <a:cs typeface="Arial"/>
              </a:rPr>
              <a:t>0000 bc9c </a:t>
            </a:r>
            <a:r>
              <a:rPr lang="uk" sz="2800" b="0" i="0" u="none" spc="-5" baseline="0">
                <a:latin typeface="Arial"/>
                <a:ea typeface="Arial"/>
                <a:cs typeface="Arial"/>
              </a:rPr>
              <a:t>bf3c </a:t>
            </a:r>
            <a:r>
              <a:rPr lang="uk" sz="2800" b="0" i="0" u="none" spc="-15" baseline="0">
                <a:latin typeface="Arial"/>
                <a:ea typeface="Arial"/>
                <a:cs typeface="Arial"/>
              </a:rPr>
              <a:t>51ff</a:t>
            </a:r>
            <a:r>
              <a:rPr lang="uk" sz="2800" b="1" i="0" u="none" spc="-15" baseline="0">
                <a:solidFill>
                  <a:srgbClr val="008000"/>
                </a:solidFill>
                <a:latin typeface="Arial"/>
                <a:ea typeface="Arial"/>
                <a:cs typeface="Arial"/>
              </a:rPr>
              <a:t>] </a:t>
            </a:r>
            <a:r>
              <a:rPr lang="uk" sz="2800" b="1" i="0" u="none" spc="-5" baseline="0">
                <a:solidFill>
                  <a:srgbClr val="0000FF"/>
                </a:solidFill>
                <a:latin typeface="Arial"/>
                <a:ea typeface="Arial"/>
                <a:cs typeface="Arial"/>
              </a:rPr>
              <a:t>{</a:t>
            </a:r>
            <a:r>
              <a:rPr lang="uk" sz="2800" b="0" i="0" u="none" spc="-5" baseline="0">
                <a:latin typeface="Arial"/>
                <a:ea typeface="Arial"/>
                <a:cs typeface="Arial"/>
              </a:rPr>
              <a:t>0018</a:t>
            </a:r>
            <a:r>
              <a:rPr lang="uk" sz="2800" b="0" i="0" u="none" spc="-25" baseline="0">
                <a:latin typeface="Arial"/>
                <a:ea typeface="Arial"/>
                <a:cs typeface="Arial"/>
              </a:rPr>
              <a:t> </a:t>
            </a:r>
            <a:r>
              <a:rPr lang="uk" sz="2800" b="0" i="0" u="none" baseline="0">
                <a:latin typeface="Arial"/>
                <a:ea typeface="Arial"/>
                <a:cs typeface="Arial"/>
              </a:rPr>
              <a:t>f81b</a:t>
            </a:r>
          </a:p>
          <a:p>
            <a:pPr marL="90805" algn="l" rtl="0">
              <a:lnSpc>
                <a:spcPct val="100000"/>
              </a:lnSpc>
              <a:spcBef>
                <a:spcPts val="1640"/>
              </a:spcBef>
            </a:pPr>
            <a:r>
              <a:rPr lang="uk" sz="2800" b="0" i="0" u="none" spc="-5" baseline="0">
                <a:latin typeface="Arial"/>
                <a:ea typeface="Arial"/>
                <a:cs typeface="Arial"/>
              </a:rPr>
              <a:t>000d d5f0 000d 63e8 0000 0000</a:t>
            </a:r>
            <a:r>
              <a:rPr lang="uk" sz="2800" b="0" i="0" u="none" baseline="0">
                <a:latin typeface="Arial"/>
                <a:ea typeface="Arial"/>
                <a:cs typeface="Arial"/>
              </a:rPr>
              <a:t> 0000</a:t>
            </a:r>
            <a:r>
              <a:rPr lang="uk" sz="2800" b="1" i="0" u="none" baseline="0">
                <a:solidFill>
                  <a:srgbClr val="0000FF"/>
                </a:solidFill>
                <a:latin typeface="Arial"/>
                <a:ea typeface="Arial"/>
                <a:cs typeface="Arial"/>
              </a:rPr>
              <a:t>}</a:t>
            </a:r>
            <a:endParaRPr sz="2800" dirty="0">
              <a:latin typeface="Arial"/>
              <a:cs typeface="Arial"/>
            </a:endParaRPr>
          </a:p>
        </p:txBody>
      </p:sp>
    </p:spTree>
    <p:extLst>
      <p:ext uri="{BB962C8B-B14F-4D97-AF65-F5344CB8AC3E}">
        <p14:creationId xmlns:p14="http://schemas.microsoft.com/office/powerpoint/2010/main" val="2362932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77C84-C249-6262-A82D-173138CE8B0C}"/>
              </a:ext>
            </a:extLst>
          </p:cNvPr>
          <p:cNvSpPr>
            <a:spLocks noGrp="1"/>
          </p:cNvSpPr>
          <p:nvPr>
            <p:ph type="title"/>
          </p:nvPr>
        </p:nvSpPr>
        <p:spPr>
          <a:xfrm>
            <a:off x="304800" y="413809"/>
            <a:ext cx="9677399" cy="713421"/>
          </a:xfrm>
        </p:spPr>
        <p:txBody>
          <a:bodyPr>
            <a:normAutofit/>
          </a:bodyPr>
          <a:lstStyle/>
          <a:p>
            <a:pPr rtl="0"/>
            <a:r>
              <a:rPr lang="uk" sz="3200" b="1" i="0" u="sng" baseline="0" dirty="0"/>
              <a:t>Інтерпретація заголовка 3-го рівня</a:t>
            </a:r>
          </a:p>
        </p:txBody>
      </p:sp>
      <p:sp>
        <p:nvSpPr>
          <p:cNvPr id="3" name="Content Placeholder 2">
            <a:extLst>
              <a:ext uri="{FF2B5EF4-FFF2-40B4-BE49-F238E27FC236}">
                <a16:creationId xmlns:a16="http://schemas.microsoft.com/office/drawing/2014/main" id="{D1C9DEB4-5502-A56F-21C4-448A11958587}"/>
              </a:ext>
            </a:extLst>
          </p:cNvPr>
          <p:cNvSpPr>
            <a:spLocks noGrp="1"/>
          </p:cNvSpPr>
          <p:nvPr>
            <p:ph idx="1"/>
          </p:nvPr>
        </p:nvSpPr>
        <p:spPr>
          <a:xfrm>
            <a:off x="691515" y="4267200"/>
            <a:ext cx="8675370" cy="2733358"/>
          </a:xfrm>
        </p:spPr>
        <p:txBody>
          <a:bodyPr>
            <a:normAutofit fontScale="70000" lnSpcReduction="20000"/>
          </a:bodyPr>
          <a:lstStyle/>
          <a:p>
            <a:pPr algn="l" rtl="0">
              <a:lnSpc>
                <a:spcPct val="100000"/>
              </a:lnSpc>
              <a:spcBef>
                <a:spcPts val="1200"/>
              </a:spcBef>
            </a:pPr>
            <a:r>
              <a:rPr lang="uk" b="1" i="0" u="none" baseline="0"/>
              <a:t>Яка довжина заголовка IP (у байтах)? ________</a:t>
            </a:r>
          </a:p>
          <a:p>
            <a:pPr algn="l" rtl="0">
              <a:lnSpc>
                <a:spcPct val="100000"/>
              </a:lnSpc>
              <a:spcBef>
                <a:spcPts val="1200"/>
              </a:spcBef>
            </a:pPr>
            <a:r>
              <a:rPr lang="uk" b="1" i="0" u="none" baseline="0"/>
              <a:t>Яка загальна довжина цього пакета? ________</a:t>
            </a:r>
          </a:p>
          <a:p>
            <a:pPr algn="l" rtl="0">
              <a:lnSpc>
                <a:spcPct val="100000"/>
              </a:lnSpc>
              <a:spcBef>
                <a:spcPts val="1200"/>
              </a:spcBef>
            </a:pPr>
            <a:r>
              <a:rPr lang="uk" b="1" i="0" u="none" baseline="0"/>
              <a:t>Чи це фрагмент? ________</a:t>
            </a:r>
          </a:p>
          <a:p>
            <a:pPr algn="l" rtl="0">
              <a:lnSpc>
                <a:spcPct val="100000"/>
              </a:lnSpc>
              <a:spcBef>
                <a:spcPts val="1200"/>
              </a:spcBef>
            </a:pPr>
            <a:r>
              <a:rPr lang="uk" b="1" i="0" u="none" baseline="0"/>
              <a:t>Яке значення TTL? ________</a:t>
            </a:r>
          </a:p>
          <a:p>
            <a:pPr algn="l" rtl="0">
              <a:lnSpc>
                <a:spcPct val="100000"/>
              </a:lnSpc>
              <a:spcBef>
                <a:spcPts val="1200"/>
              </a:spcBef>
            </a:pPr>
            <a:r>
              <a:rPr lang="uk" b="1" i="0" u="none" baseline="0"/>
              <a:t>Який протокол містить у собі цей IP-пакет? ________</a:t>
            </a:r>
          </a:p>
          <a:p>
            <a:pPr algn="l" rtl="0">
              <a:lnSpc>
                <a:spcPct val="100000"/>
              </a:lnSpc>
              <a:spcBef>
                <a:spcPts val="1200"/>
              </a:spcBef>
            </a:pPr>
            <a:r>
              <a:rPr lang="uk" b="1" i="0" u="none" baseline="0"/>
              <a:t>Яка IP-адреса призначення в десятковій формі з крапками? ________.________.________.________</a:t>
            </a:r>
          </a:p>
        </p:txBody>
      </p:sp>
      <p:sp>
        <p:nvSpPr>
          <p:cNvPr id="4" name="Slide Number Placeholder 3">
            <a:extLst>
              <a:ext uri="{FF2B5EF4-FFF2-40B4-BE49-F238E27FC236}">
                <a16:creationId xmlns:a16="http://schemas.microsoft.com/office/drawing/2014/main" id="{BFF544F2-FB64-E153-9DB4-DC874843EA82}"/>
              </a:ext>
            </a:extLst>
          </p:cNvPr>
          <p:cNvSpPr>
            <a:spLocks noGrp="1"/>
          </p:cNvSpPr>
          <p:nvPr>
            <p:ph type="sldNum" sz="quarter" idx="12"/>
          </p:nvPr>
        </p:nvSpPr>
        <p:spPr/>
        <p:txBody>
          <a:bodyPr/>
          <a:lstStyle/>
          <a:p>
            <a:pPr marL="38100" algn="r" rtl="0">
              <a:lnSpc>
                <a:spcPts val="1630"/>
              </a:lnSpc>
            </a:pPr>
            <a:fld id="{81D60167-4931-47E6-BA6A-407CBD079E47}" type="slidenum">
              <a:rPr/>
              <a:t>22</a:t>
            </a:fld>
            <a:endParaRPr lang="uk" dirty="0"/>
          </a:p>
        </p:txBody>
      </p:sp>
      <p:sp>
        <p:nvSpPr>
          <p:cNvPr id="7" name="TextBox 6">
            <a:extLst>
              <a:ext uri="{FF2B5EF4-FFF2-40B4-BE49-F238E27FC236}">
                <a16:creationId xmlns:a16="http://schemas.microsoft.com/office/drawing/2014/main" id="{122D154E-6251-BC91-6352-F67B494F608B}"/>
              </a:ext>
            </a:extLst>
          </p:cNvPr>
          <p:cNvSpPr txBox="1"/>
          <p:nvPr/>
        </p:nvSpPr>
        <p:spPr>
          <a:xfrm>
            <a:off x="685801" y="2077065"/>
            <a:ext cx="8681084" cy="1851597"/>
          </a:xfrm>
          <a:prstGeom prst="rect">
            <a:avLst/>
          </a:prstGeom>
          <a:noFill/>
          <a:ln w="38100">
            <a:solidFill>
              <a:schemeClr val="tx1"/>
            </a:solidFill>
          </a:ln>
        </p:spPr>
        <p:txBody>
          <a:bodyPr wrap="square">
            <a:spAutoFit/>
          </a:bodyPr>
          <a:lstStyle/>
          <a:p>
            <a:pPr marL="12700" algn="l" rtl="0">
              <a:lnSpc>
                <a:spcPct val="100000"/>
              </a:lnSpc>
              <a:spcBef>
                <a:spcPts val="1720"/>
              </a:spcBef>
            </a:pPr>
            <a:r>
              <a:rPr lang="uk" sz="3200" b="1" i="0" u="none" baseline="0">
                <a:solidFill>
                  <a:srgbClr val="FF0000"/>
                </a:solidFill>
                <a:latin typeface="Arial"/>
                <a:ea typeface="Arial"/>
                <a:cs typeface="Arial"/>
              </a:rPr>
              <a:t>&lt;</a:t>
            </a:r>
            <a:r>
              <a:rPr lang="uk" sz="3200" b="1" i="0" u="none" baseline="0">
                <a:latin typeface="Arial"/>
                <a:ea typeface="Arial"/>
                <a:cs typeface="Arial"/>
              </a:rPr>
              <a:t>4500 0028 </a:t>
            </a:r>
            <a:r>
              <a:rPr lang="uk" sz="3200" b="1" i="0" u="none" spc="-5" baseline="0">
                <a:latin typeface="Arial"/>
                <a:ea typeface="Arial"/>
                <a:cs typeface="Arial"/>
              </a:rPr>
              <a:t>b5cb </a:t>
            </a:r>
            <a:r>
              <a:rPr lang="uk" sz="3200" b="1" i="0" u="none" baseline="0">
                <a:latin typeface="Arial"/>
                <a:ea typeface="Arial"/>
                <a:cs typeface="Arial"/>
              </a:rPr>
              <a:t>4000 fe01 </a:t>
            </a:r>
            <a:r>
              <a:rPr lang="uk" sz="3200" b="1" i="0" u="none" spc="-5" baseline="0">
                <a:latin typeface="Arial"/>
                <a:ea typeface="Arial"/>
                <a:cs typeface="Arial"/>
              </a:rPr>
              <a:t>b229 </a:t>
            </a:r>
            <a:r>
              <a:rPr lang="uk" sz="3200" b="1" i="0" u="none" baseline="0">
                <a:latin typeface="Arial"/>
                <a:ea typeface="Arial"/>
                <a:cs typeface="Arial"/>
              </a:rPr>
              <a:t>0102</a:t>
            </a:r>
            <a:r>
              <a:rPr lang="uk" sz="3200" b="1" i="0" u="none" spc="-65" baseline="0">
                <a:latin typeface="Arial"/>
                <a:ea typeface="Arial"/>
                <a:cs typeface="Arial"/>
              </a:rPr>
              <a:t> </a:t>
            </a:r>
            <a:r>
              <a:rPr lang="uk" sz="3200" b="1" i="0" u="none" baseline="0">
                <a:latin typeface="Arial"/>
                <a:ea typeface="Arial"/>
                <a:cs typeface="Arial"/>
              </a:rPr>
              <a:t>0304</a:t>
            </a:r>
            <a:endParaRPr lang="uk" sz="3200" dirty="0">
              <a:latin typeface="Arial"/>
              <a:cs typeface="Arial"/>
            </a:endParaRPr>
          </a:p>
          <a:p>
            <a:pPr marL="12700" marR="70485" algn="l" rtl="0">
              <a:lnSpc>
                <a:spcPts val="5000"/>
              </a:lnSpc>
              <a:spcBef>
                <a:spcPts val="420"/>
              </a:spcBef>
            </a:pPr>
            <a:r>
              <a:rPr lang="uk" sz="3200" b="1" i="0" u="none" spc="-5" baseline="0">
                <a:latin typeface="Arial"/>
                <a:ea typeface="Arial"/>
                <a:cs typeface="Arial"/>
              </a:rPr>
              <a:t>c0a8 </a:t>
            </a:r>
            <a:r>
              <a:rPr lang="uk" sz="3200" b="1" i="0" u="none" baseline="0">
                <a:latin typeface="Arial"/>
                <a:ea typeface="Arial"/>
                <a:cs typeface="Arial"/>
              </a:rPr>
              <a:t>0505&gt; </a:t>
            </a:r>
            <a:r>
              <a:rPr lang="uk" sz="3200" b="1" i="0" u="none" baseline="0">
                <a:solidFill>
                  <a:srgbClr val="008000"/>
                </a:solidFill>
                <a:latin typeface="Arial"/>
                <a:ea typeface="Arial"/>
                <a:cs typeface="Arial"/>
              </a:rPr>
              <a:t>[</a:t>
            </a:r>
            <a:r>
              <a:rPr lang="uk" sz="3200" b="0" i="0" u="none" baseline="0">
                <a:latin typeface="Arial"/>
                <a:ea typeface="Arial"/>
                <a:cs typeface="Arial"/>
              </a:rPr>
              <a:t>0000 bc9c </a:t>
            </a:r>
            <a:r>
              <a:rPr lang="uk" sz="3200" b="0" i="0" u="none" spc="-5" baseline="0">
                <a:latin typeface="Arial"/>
                <a:ea typeface="Arial"/>
                <a:cs typeface="Arial"/>
              </a:rPr>
              <a:t>bf3c </a:t>
            </a:r>
            <a:r>
              <a:rPr lang="uk" sz="3200" b="0" i="0" u="none" spc="-15" baseline="0">
                <a:latin typeface="Arial"/>
                <a:ea typeface="Arial"/>
                <a:cs typeface="Arial"/>
              </a:rPr>
              <a:t>51ff</a:t>
            </a:r>
            <a:r>
              <a:rPr lang="uk" sz="3200" b="1" i="0" u="none" spc="-15" baseline="0">
                <a:solidFill>
                  <a:srgbClr val="008000"/>
                </a:solidFill>
                <a:latin typeface="Arial"/>
                <a:ea typeface="Arial"/>
                <a:cs typeface="Arial"/>
              </a:rPr>
              <a:t>] </a:t>
            </a:r>
            <a:r>
              <a:rPr lang="uk" sz="3200" b="1" i="0" u="none" spc="-5" baseline="0">
                <a:solidFill>
                  <a:srgbClr val="0000FF"/>
                </a:solidFill>
                <a:latin typeface="Arial"/>
                <a:ea typeface="Arial"/>
                <a:cs typeface="Arial"/>
              </a:rPr>
              <a:t>{</a:t>
            </a:r>
            <a:r>
              <a:rPr lang="uk" sz="3200" b="0" i="0" u="none" spc="-5" baseline="0">
                <a:latin typeface="Arial"/>
                <a:ea typeface="Arial"/>
                <a:cs typeface="Arial"/>
              </a:rPr>
              <a:t>0018 </a:t>
            </a:r>
            <a:r>
              <a:rPr lang="uk" sz="3200" b="0" i="0" u="none" baseline="0">
                <a:latin typeface="Arial"/>
                <a:ea typeface="Arial"/>
                <a:cs typeface="Arial"/>
              </a:rPr>
              <a:t>f81b  </a:t>
            </a:r>
            <a:r>
              <a:rPr lang="uk" sz="3200" b="0" i="0" u="none" spc="-5" baseline="0">
                <a:latin typeface="Arial"/>
                <a:ea typeface="Arial"/>
                <a:cs typeface="Arial"/>
              </a:rPr>
              <a:t>000d d5f0 000d</a:t>
            </a:r>
            <a:r>
              <a:rPr lang="uk" sz="3200" b="0" i="0" u="none" baseline="0">
                <a:latin typeface="Arial"/>
                <a:ea typeface="Arial"/>
                <a:cs typeface="Arial"/>
              </a:rPr>
              <a:t> 63e8</a:t>
            </a:r>
            <a:r>
              <a:rPr lang="uk" sz="3200" b="1" i="0" u="none" baseline="0">
                <a:solidFill>
                  <a:srgbClr val="0000FF"/>
                </a:solidFill>
                <a:latin typeface="Arial"/>
                <a:ea typeface="Arial"/>
                <a:cs typeface="Arial"/>
              </a:rPr>
              <a:t>}</a:t>
            </a:r>
            <a:endParaRPr lang="uk" sz="3200" dirty="0">
              <a:latin typeface="Arial"/>
              <a:cs typeface="Arial"/>
            </a:endParaRPr>
          </a:p>
        </p:txBody>
      </p:sp>
      <p:sp>
        <p:nvSpPr>
          <p:cNvPr id="8" name="object 5">
            <a:extLst>
              <a:ext uri="{FF2B5EF4-FFF2-40B4-BE49-F238E27FC236}">
                <a16:creationId xmlns:a16="http://schemas.microsoft.com/office/drawing/2014/main" id="{9D987C8C-7D72-0884-1BA0-B9CDF929E6A8}"/>
              </a:ext>
            </a:extLst>
          </p:cNvPr>
          <p:cNvSpPr/>
          <p:nvPr/>
        </p:nvSpPr>
        <p:spPr>
          <a:xfrm>
            <a:off x="8382000" y="3290883"/>
            <a:ext cx="1385898" cy="1749328"/>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921885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43FFB-4935-1727-F370-BDEB8B5301D8}"/>
              </a:ext>
            </a:extLst>
          </p:cNvPr>
          <p:cNvSpPr>
            <a:spLocks noGrp="1"/>
          </p:cNvSpPr>
          <p:nvPr>
            <p:ph type="title"/>
          </p:nvPr>
        </p:nvSpPr>
        <p:spPr/>
        <p:txBody>
          <a:bodyPr/>
          <a:lstStyle/>
          <a:p>
            <a:pPr rtl="0"/>
            <a:r>
              <a:rPr lang="uk" b="1" i="0" u="sng" baseline="0"/>
              <a:t>Інтерпретація заголовка 4-го рівня</a:t>
            </a:r>
          </a:p>
        </p:txBody>
      </p:sp>
      <p:sp>
        <p:nvSpPr>
          <p:cNvPr id="3" name="Content Placeholder 2">
            <a:extLst>
              <a:ext uri="{FF2B5EF4-FFF2-40B4-BE49-F238E27FC236}">
                <a16:creationId xmlns:a16="http://schemas.microsoft.com/office/drawing/2014/main" id="{A26024BC-E759-88C1-3A00-DA5A693482D7}"/>
              </a:ext>
            </a:extLst>
          </p:cNvPr>
          <p:cNvSpPr>
            <a:spLocks noGrp="1"/>
          </p:cNvSpPr>
          <p:nvPr>
            <p:ph idx="1"/>
          </p:nvPr>
        </p:nvSpPr>
        <p:spPr>
          <a:xfrm>
            <a:off x="691515" y="4267200"/>
            <a:ext cx="8300085" cy="2733358"/>
          </a:xfrm>
        </p:spPr>
        <p:txBody>
          <a:bodyPr>
            <a:normAutofit fontScale="62500" lnSpcReduction="20000"/>
          </a:bodyPr>
          <a:lstStyle/>
          <a:p>
            <a:pPr algn="l" rtl="0">
              <a:lnSpc>
                <a:spcPct val="110000"/>
              </a:lnSpc>
              <a:spcBef>
                <a:spcPts val="1200"/>
              </a:spcBef>
            </a:pPr>
            <a:r>
              <a:rPr lang="uk" b="1" i="0" u="none" baseline="0" dirty="0"/>
              <a:t>Який тип ICMP-повідомлення? ____________</a:t>
            </a:r>
          </a:p>
          <a:p>
            <a:pPr algn="l" rtl="0">
              <a:lnSpc>
                <a:spcPct val="110000"/>
              </a:lnSpc>
              <a:spcBef>
                <a:spcPts val="1200"/>
              </a:spcBef>
            </a:pPr>
            <a:r>
              <a:rPr lang="uk" b="1" i="0" u="none" baseline="0" dirty="0"/>
              <a:t>Який код ICMP-повідомлення? ____________</a:t>
            </a:r>
          </a:p>
          <a:p>
            <a:pPr algn="l" rtl="0">
              <a:lnSpc>
                <a:spcPct val="110000"/>
              </a:lnSpc>
              <a:spcBef>
                <a:spcPts val="1200"/>
              </a:spcBef>
            </a:pPr>
            <a:r>
              <a:rPr lang="uk" b="1" i="0" u="none" baseline="0" dirty="0"/>
              <a:t>Що означає bc9c? ____________</a:t>
            </a:r>
          </a:p>
          <a:p>
            <a:pPr algn="l" rtl="0">
              <a:lnSpc>
                <a:spcPct val="110000"/>
              </a:lnSpc>
              <a:spcBef>
                <a:spcPts val="1200"/>
              </a:spcBef>
            </a:pPr>
            <a:r>
              <a:rPr lang="uk" b="1" i="0" u="none" baseline="0" dirty="0"/>
              <a:t>bf3c (байти 4 і 5) — це ідентифікаційний номер (аналогічно, як в IP-пакеті).</a:t>
            </a:r>
          </a:p>
          <a:p>
            <a:pPr algn="l" rtl="0">
              <a:lnSpc>
                <a:spcPct val="110000"/>
              </a:lnSpc>
              <a:spcBef>
                <a:spcPts val="1200"/>
              </a:spcBef>
            </a:pPr>
            <a:r>
              <a:rPr lang="uk" b="1" i="0" u="none" baseline="0" dirty="0"/>
              <a:t>51ff (байти 6 і 7) — це порядковий номер (аналогічно, як в TCP-фрагментах).</a:t>
            </a:r>
          </a:p>
        </p:txBody>
      </p:sp>
      <p:sp>
        <p:nvSpPr>
          <p:cNvPr id="4" name="Slide Number Placeholder 3">
            <a:extLst>
              <a:ext uri="{FF2B5EF4-FFF2-40B4-BE49-F238E27FC236}">
                <a16:creationId xmlns:a16="http://schemas.microsoft.com/office/drawing/2014/main" id="{EA283EAD-3649-C025-C27D-3E0F5C99EECE}"/>
              </a:ext>
            </a:extLst>
          </p:cNvPr>
          <p:cNvSpPr>
            <a:spLocks noGrp="1"/>
          </p:cNvSpPr>
          <p:nvPr>
            <p:ph type="sldNum" sz="quarter" idx="12"/>
          </p:nvPr>
        </p:nvSpPr>
        <p:spPr/>
        <p:txBody>
          <a:bodyPr/>
          <a:lstStyle/>
          <a:p>
            <a:pPr marL="38100" algn="r" rtl="0">
              <a:lnSpc>
                <a:spcPts val="1630"/>
              </a:lnSpc>
            </a:pPr>
            <a:fld id="{81D60167-4931-47E6-BA6A-407CBD079E47}" type="slidenum">
              <a:rPr/>
              <a:t>23</a:t>
            </a:fld>
            <a:endParaRPr lang="uk" dirty="0"/>
          </a:p>
        </p:txBody>
      </p:sp>
      <p:sp>
        <p:nvSpPr>
          <p:cNvPr id="5" name="object 3">
            <a:extLst>
              <a:ext uri="{FF2B5EF4-FFF2-40B4-BE49-F238E27FC236}">
                <a16:creationId xmlns:a16="http://schemas.microsoft.com/office/drawing/2014/main" id="{8F494449-3C4D-2591-0E91-270EE2B8E6A4}"/>
              </a:ext>
            </a:extLst>
          </p:cNvPr>
          <p:cNvSpPr txBox="1"/>
          <p:nvPr/>
        </p:nvSpPr>
        <p:spPr>
          <a:xfrm>
            <a:off x="691515" y="2072148"/>
            <a:ext cx="8681085" cy="1805430"/>
          </a:xfrm>
          <a:prstGeom prst="rect">
            <a:avLst/>
          </a:prstGeom>
          <a:ln w="38100">
            <a:solidFill>
              <a:srgbClr val="000000"/>
            </a:solidFill>
          </a:ln>
        </p:spPr>
        <p:txBody>
          <a:bodyPr vert="horz" wrap="square" lIns="0" tIns="45719" rIns="0" bIns="0" rtlCol="0">
            <a:spAutoFit/>
          </a:bodyPr>
          <a:lstStyle/>
          <a:p>
            <a:pPr marL="91440" algn="l" rtl="0">
              <a:lnSpc>
                <a:spcPct val="100000"/>
              </a:lnSpc>
              <a:spcBef>
                <a:spcPts val="359"/>
              </a:spcBef>
            </a:pPr>
            <a:r>
              <a:rPr lang="uk" sz="3200" b="1" i="0" u="none" baseline="0">
                <a:solidFill>
                  <a:srgbClr val="FF0000"/>
                </a:solidFill>
                <a:latin typeface="Arial"/>
                <a:ea typeface="Arial"/>
                <a:cs typeface="Arial"/>
              </a:rPr>
              <a:t>&lt;</a:t>
            </a:r>
            <a:r>
              <a:rPr lang="uk" sz="3200" b="0" i="0" u="none" baseline="0">
                <a:latin typeface="Arial"/>
                <a:ea typeface="Arial"/>
                <a:cs typeface="Arial"/>
              </a:rPr>
              <a:t>4500 0028 b5cb 4000 </a:t>
            </a:r>
            <a:r>
              <a:rPr lang="uk" sz="3200" b="0" i="0" u="none" spc="-5" baseline="0">
                <a:latin typeface="Arial"/>
                <a:ea typeface="Arial"/>
                <a:cs typeface="Arial"/>
              </a:rPr>
              <a:t>fe01 </a:t>
            </a:r>
            <a:r>
              <a:rPr lang="uk" sz="3200" b="0" i="0" u="none" baseline="0">
                <a:latin typeface="Arial"/>
                <a:ea typeface="Arial"/>
                <a:cs typeface="Arial"/>
              </a:rPr>
              <a:t>b229 0102</a:t>
            </a:r>
            <a:r>
              <a:rPr lang="uk" sz="3200" b="0" i="0" u="none" spc="-55" baseline="0">
                <a:latin typeface="Arial"/>
                <a:ea typeface="Arial"/>
                <a:cs typeface="Arial"/>
              </a:rPr>
              <a:t> </a:t>
            </a:r>
            <a:r>
              <a:rPr lang="uk" sz="3200" b="0" i="0" u="none" baseline="0">
                <a:latin typeface="Arial"/>
                <a:ea typeface="Arial"/>
                <a:cs typeface="Arial"/>
              </a:rPr>
              <a:t>0304</a:t>
            </a:r>
          </a:p>
          <a:p>
            <a:pPr marL="91440" marR="158750" algn="l" rtl="0">
              <a:lnSpc>
                <a:spcPts val="5000"/>
              </a:lnSpc>
              <a:spcBef>
                <a:spcPts val="420"/>
              </a:spcBef>
            </a:pPr>
            <a:r>
              <a:rPr lang="uk" sz="3200" b="0" i="0" u="none" baseline="0">
                <a:latin typeface="Arial"/>
                <a:ea typeface="Arial"/>
                <a:cs typeface="Arial"/>
              </a:rPr>
              <a:t>c0a8 </a:t>
            </a:r>
            <a:r>
              <a:rPr lang="uk" sz="3200" b="0" i="0" u="none" spc="-5" baseline="0">
                <a:latin typeface="Arial"/>
                <a:ea typeface="Arial"/>
                <a:cs typeface="Arial"/>
              </a:rPr>
              <a:t>0505</a:t>
            </a:r>
            <a:r>
              <a:rPr lang="uk" sz="3200" b="1" i="0" u="none" spc="-5" baseline="0">
                <a:solidFill>
                  <a:srgbClr val="FF0000"/>
                </a:solidFill>
                <a:latin typeface="Arial"/>
                <a:ea typeface="Arial"/>
                <a:cs typeface="Arial"/>
              </a:rPr>
              <a:t>&gt; </a:t>
            </a:r>
            <a:r>
              <a:rPr lang="uk" sz="3200" b="1" i="0" u="none" baseline="0">
                <a:solidFill>
                  <a:srgbClr val="008000"/>
                </a:solidFill>
                <a:latin typeface="Arial"/>
                <a:ea typeface="Arial"/>
                <a:cs typeface="Arial"/>
              </a:rPr>
              <a:t>[</a:t>
            </a:r>
            <a:r>
              <a:rPr lang="uk" sz="3200" b="1" i="0" u="none" baseline="0">
                <a:latin typeface="Arial"/>
                <a:ea typeface="Arial"/>
                <a:cs typeface="Arial"/>
              </a:rPr>
              <a:t>0000 </a:t>
            </a:r>
            <a:r>
              <a:rPr lang="uk" sz="3200" b="1" i="0" u="none" spc="-5" baseline="0">
                <a:latin typeface="Arial"/>
                <a:ea typeface="Arial"/>
                <a:cs typeface="Arial"/>
              </a:rPr>
              <a:t>bc9c bf3c 51ff</a:t>
            </a:r>
            <a:r>
              <a:rPr lang="uk" sz="3200" b="1" i="0" u="none" spc="-5" baseline="0">
                <a:solidFill>
                  <a:srgbClr val="008000"/>
                </a:solidFill>
                <a:latin typeface="Arial"/>
                <a:ea typeface="Arial"/>
                <a:cs typeface="Arial"/>
              </a:rPr>
              <a:t>] </a:t>
            </a:r>
            <a:r>
              <a:rPr lang="uk" sz="3200" b="1" i="0" u="none" spc="-5" baseline="0">
                <a:solidFill>
                  <a:srgbClr val="0000FF"/>
                </a:solidFill>
                <a:latin typeface="Arial"/>
                <a:ea typeface="Arial"/>
                <a:cs typeface="Arial"/>
              </a:rPr>
              <a:t>{</a:t>
            </a:r>
            <a:r>
              <a:rPr lang="uk" sz="3200" b="0" i="0" u="none" spc="-5" baseline="0">
                <a:latin typeface="Arial"/>
                <a:ea typeface="Arial"/>
                <a:cs typeface="Arial"/>
              </a:rPr>
              <a:t>0018 </a:t>
            </a:r>
            <a:r>
              <a:rPr lang="uk" sz="3200" b="0" i="0" u="none" baseline="0">
                <a:latin typeface="Arial"/>
                <a:ea typeface="Arial"/>
                <a:cs typeface="Arial"/>
              </a:rPr>
              <a:t>f81b  </a:t>
            </a:r>
            <a:r>
              <a:rPr lang="uk" sz="3200" b="0" i="0" u="none" spc="-5" baseline="0">
                <a:latin typeface="Arial"/>
                <a:ea typeface="Arial"/>
                <a:cs typeface="Arial"/>
              </a:rPr>
              <a:t>000d d5f0 000d</a:t>
            </a:r>
            <a:r>
              <a:rPr lang="uk" sz="3200" b="0" i="0" u="none" baseline="0">
                <a:latin typeface="Arial"/>
                <a:ea typeface="Arial"/>
                <a:cs typeface="Arial"/>
              </a:rPr>
              <a:t> 63e8</a:t>
            </a:r>
            <a:r>
              <a:rPr lang="uk" sz="3200" b="1" i="0" u="none" baseline="0">
                <a:solidFill>
                  <a:srgbClr val="0000FF"/>
                </a:solidFill>
                <a:latin typeface="Arial"/>
                <a:ea typeface="Arial"/>
                <a:cs typeface="Arial"/>
              </a:rPr>
              <a:t>}</a:t>
            </a:r>
            <a:endParaRPr sz="3200" dirty="0">
              <a:latin typeface="Arial"/>
              <a:cs typeface="Arial"/>
            </a:endParaRPr>
          </a:p>
        </p:txBody>
      </p:sp>
    </p:spTree>
    <p:extLst>
      <p:ext uri="{BB962C8B-B14F-4D97-AF65-F5344CB8AC3E}">
        <p14:creationId xmlns:p14="http://schemas.microsoft.com/office/powerpoint/2010/main" val="1991033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80139-ABB5-E87C-5A3A-0BBD3DD820C9}"/>
              </a:ext>
            </a:extLst>
          </p:cNvPr>
          <p:cNvSpPr>
            <a:spLocks noGrp="1"/>
          </p:cNvSpPr>
          <p:nvPr>
            <p:ph type="title"/>
          </p:nvPr>
        </p:nvSpPr>
        <p:spPr/>
        <p:txBody>
          <a:bodyPr/>
          <a:lstStyle/>
          <a:p>
            <a:pPr rtl="0"/>
            <a:r>
              <a:rPr lang="uk" b="1" i="0" u="sng" baseline="0" dirty="0"/>
              <a:t>Аналіз трафіка №2</a:t>
            </a:r>
          </a:p>
        </p:txBody>
      </p:sp>
      <p:sp>
        <p:nvSpPr>
          <p:cNvPr id="4" name="Slide Number Placeholder 3">
            <a:extLst>
              <a:ext uri="{FF2B5EF4-FFF2-40B4-BE49-F238E27FC236}">
                <a16:creationId xmlns:a16="http://schemas.microsoft.com/office/drawing/2014/main" id="{4D97934A-C776-4E61-3A5C-3E764E983FD1}"/>
              </a:ext>
            </a:extLst>
          </p:cNvPr>
          <p:cNvSpPr>
            <a:spLocks noGrp="1"/>
          </p:cNvSpPr>
          <p:nvPr>
            <p:ph type="sldNum" sz="quarter" idx="12"/>
          </p:nvPr>
        </p:nvSpPr>
        <p:spPr/>
        <p:txBody>
          <a:bodyPr/>
          <a:lstStyle/>
          <a:p>
            <a:pPr marL="38100" algn="r" rtl="0">
              <a:lnSpc>
                <a:spcPts val="1630"/>
              </a:lnSpc>
            </a:pPr>
            <a:fld id="{81D60167-4931-47E6-BA6A-407CBD079E47}" type="slidenum">
              <a:rPr/>
              <a:t>24</a:t>
            </a:fld>
            <a:endParaRPr lang="uk" dirty="0"/>
          </a:p>
        </p:txBody>
      </p:sp>
      <p:grpSp>
        <p:nvGrpSpPr>
          <p:cNvPr id="5" name="Group 4">
            <a:extLst>
              <a:ext uri="{FF2B5EF4-FFF2-40B4-BE49-F238E27FC236}">
                <a16:creationId xmlns:a16="http://schemas.microsoft.com/office/drawing/2014/main" id="{6B60DBA7-5DDF-D3BD-F2F9-CAA82AF0057A}"/>
              </a:ext>
            </a:extLst>
          </p:cNvPr>
          <p:cNvGrpSpPr/>
          <p:nvPr/>
        </p:nvGrpSpPr>
        <p:grpSpPr>
          <a:xfrm>
            <a:off x="952500" y="2590800"/>
            <a:ext cx="8153400" cy="3962400"/>
            <a:chOff x="838199" y="2209800"/>
            <a:chExt cx="8153400" cy="3962400"/>
          </a:xfrm>
        </p:grpSpPr>
        <p:sp>
          <p:nvSpPr>
            <p:cNvPr id="20" name="object 17">
              <a:extLst>
                <a:ext uri="{FF2B5EF4-FFF2-40B4-BE49-F238E27FC236}">
                  <a16:creationId xmlns:a16="http://schemas.microsoft.com/office/drawing/2014/main" id="{6129DDF8-E84B-43C3-D371-034CE98BD900}"/>
                </a:ext>
              </a:extLst>
            </p:cNvPr>
            <p:cNvSpPr/>
            <p:nvPr/>
          </p:nvSpPr>
          <p:spPr>
            <a:xfrm>
              <a:off x="838199" y="2971800"/>
              <a:ext cx="1600200" cy="0"/>
            </a:xfrm>
            <a:custGeom>
              <a:avLst/>
              <a:gdLst/>
              <a:ahLst/>
              <a:cxnLst/>
              <a:rect l="l" t="t" r="r" b="b"/>
              <a:pathLst>
                <a:path w="1600200">
                  <a:moveTo>
                    <a:pt x="0" y="0"/>
                  </a:moveTo>
                  <a:lnTo>
                    <a:pt x="1600199" y="1"/>
                  </a:lnTo>
                </a:path>
              </a:pathLst>
            </a:custGeom>
            <a:ln w="28574">
              <a:solidFill>
                <a:srgbClr val="000000"/>
              </a:solidFill>
            </a:ln>
          </p:spPr>
          <p:txBody>
            <a:bodyPr wrap="square" lIns="0" tIns="0" rIns="0" bIns="0" rtlCol="0"/>
            <a:lstStyle/>
            <a:p>
              <a:endParaRPr/>
            </a:p>
          </p:txBody>
        </p:sp>
        <p:sp>
          <p:nvSpPr>
            <p:cNvPr id="21" name="object 18">
              <a:extLst>
                <a:ext uri="{FF2B5EF4-FFF2-40B4-BE49-F238E27FC236}">
                  <a16:creationId xmlns:a16="http://schemas.microsoft.com/office/drawing/2014/main" id="{994525CC-A71B-72FD-9A66-07157F374806}"/>
                </a:ext>
              </a:extLst>
            </p:cNvPr>
            <p:cNvSpPr/>
            <p:nvPr/>
          </p:nvSpPr>
          <p:spPr>
            <a:xfrm>
              <a:off x="1981200" y="2209800"/>
              <a:ext cx="1600200" cy="0"/>
            </a:xfrm>
            <a:custGeom>
              <a:avLst/>
              <a:gdLst/>
              <a:ahLst/>
              <a:cxnLst/>
              <a:rect l="l" t="t" r="r" b="b"/>
              <a:pathLst>
                <a:path w="1600200">
                  <a:moveTo>
                    <a:pt x="0" y="0"/>
                  </a:moveTo>
                  <a:lnTo>
                    <a:pt x="1600199" y="1"/>
                  </a:lnTo>
                </a:path>
              </a:pathLst>
            </a:custGeom>
            <a:ln w="28574">
              <a:solidFill>
                <a:srgbClr val="000000"/>
              </a:solidFill>
            </a:ln>
          </p:spPr>
          <p:txBody>
            <a:bodyPr wrap="square" lIns="0" tIns="0" rIns="0" bIns="0" rtlCol="0"/>
            <a:lstStyle/>
            <a:p>
              <a:endParaRPr/>
            </a:p>
          </p:txBody>
        </p:sp>
        <p:sp>
          <p:nvSpPr>
            <p:cNvPr id="22" name="object 19">
              <a:extLst>
                <a:ext uri="{FF2B5EF4-FFF2-40B4-BE49-F238E27FC236}">
                  <a16:creationId xmlns:a16="http://schemas.microsoft.com/office/drawing/2014/main" id="{14361486-0CCD-79F2-8CC2-652B42E5FAA8}"/>
                </a:ext>
              </a:extLst>
            </p:cNvPr>
            <p:cNvSpPr/>
            <p:nvPr/>
          </p:nvSpPr>
          <p:spPr>
            <a:xfrm>
              <a:off x="3886200" y="2209800"/>
              <a:ext cx="1600200" cy="0"/>
            </a:xfrm>
            <a:custGeom>
              <a:avLst/>
              <a:gdLst/>
              <a:ahLst/>
              <a:cxnLst/>
              <a:rect l="l" t="t" r="r" b="b"/>
              <a:pathLst>
                <a:path w="1600200">
                  <a:moveTo>
                    <a:pt x="0" y="0"/>
                  </a:moveTo>
                  <a:lnTo>
                    <a:pt x="1600199" y="1"/>
                  </a:lnTo>
                </a:path>
              </a:pathLst>
            </a:custGeom>
            <a:ln w="28574">
              <a:solidFill>
                <a:srgbClr val="000000"/>
              </a:solidFill>
            </a:ln>
          </p:spPr>
          <p:txBody>
            <a:bodyPr wrap="square" lIns="0" tIns="0" rIns="0" bIns="0" rtlCol="0"/>
            <a:lstStyle/>
            <a:p>
              <a:endParaRPr/>
            </a:p>
          </p:txBody>
        </p:sp>
        <p:sp>
          <p:nvSpPr>
            <p:cNvPr id="23" name="object 20">
              <a:extLst>
                <a:ext uri="{FF2B5EF4-FFF2-40B4-BE49-F238E27FC236}">
                  <a16:creationId xmlns:a16="http://schemas.microsoft.com/office/drawing/2014/main" id="{0F6694AF-A9B3-E013-3628-708DA6C88B3B}"/>
                </a:ext>
              </a:extLst>
            </p:cNvPr>
            <p:cNvSpPr/>
            <p:nvPr/>
          </p:nvSpPr>
          <p:spPr>
            <a:xfrm>
              <a:off x="5791198" y="2209800"/>
              <a:ext cx="1600200" cy="0"/>
            </a:xfrm>
            <a:custGeom>
              <a:avLst/>
              <a:gdLst/>
              <a:ahLst/>
              <a:cxnLst/>
              <a:rect l="l" t="t" r="r" b="b"/>
              <a:pathLst>
                <a:path w="1600200">
                  <a:moveTo>
                    <a:pt x="0" y="0"/>
                  </a:moveTo>
                  <a:lnTo>
                    <a:pt x="1600199" y="1"/>
                  </a:lnTo>
                </a:path>
              </a:pathLst>
            </a:custGeom>
            <a:ln w="28574">
              <a:solidFill>
                <a:srgbClr val="000000"/>
              </a:solidFill>
            </a:ln>
          </p:spPr>
          <p:txBody>
            <a:bodyPr wrap="square" lIns="0" tIns="0" rIns="0" bIns="0" rtlCol="0"/>
            <a:lstStyle/>
            <a:p>
              <a:endParaRPr/>
            </a:p>
          </p:txBody>
        </p:sp>
        <p:sp>
          <p:nvSpPr>
            <p:cNvPr id="24" name="object 21">
              <a:extLst>
                <a:ext uri="{FF2B5EF4-FFF2-40B4-BE49-F238E27FC236}">
                  <a16:creationId xmlns:a16="http://schemas.microsoft.com/office/drawing/2014/main" id="{08DB1093-B631-6E4D-7848-93E8705CED22}"/>
                </a:ext>
              </a:extLst>
            </p:cNvPr>
            <p:cNvSpPr/>
            <p:nvPr/>
          </p:nvSpPr>
          <p:spPr>
            <a:xfrm>
              <a:off x="6553198" y="2959476"/>
              <a:ext cx="2286000" cy="0"/>
            </a:xfrm>
            <a:custGeom>
              <a:avLst/>
              <a:gdLst/>
              <a:ahLst/>
              <a:cxnLst/>
              <a:rect l="l" t="t" r="r" b="b"/>
              <a:pathLst>
                <a:path w="2286000">
                  <a:moveTo>
                    <a:pt x="0" y="0"/>
                  </a:moveTo>
                  <a:lnTo>
                    <a:pt x="2285998" y="1"/>
                  </a:lnTo>
                </a:path>
              </a:pathLst>
            </a:custGeom>
            <a:ln w="28574">
              <a:solidFill>
                <a:srgbClr val="000000"/>
              </a:solidFill>
            </a:ln>
          </p:spPr>
          <p:txBody>
            <a:bodyPr wrap="square" lIns="0" tIns="0" rIns="0" bIns="0" rtlCol="0"/>
            <a:lstStyle/>
            <a:p>
              <a:endParaRPr/>
            </a:p>
          </p:txBody>
        </p:sp>
        <p:sp>
          <p:nvSpPr>
            <p:cNvPr id="25" name="object 22">
              <a:extLst>
                <a:ext uri="{FF2B5EF4-FFF2-40B4-BE49-F238E27FC236}">
                  <a16:creationId xmlns:a16="http://schemas.microsoft.com/office/drawing/2014/main" id="{A583A30E-6279-7EAB-15A9-4987B10DAA23}"/>
                </a:ext>
              </a:extLst>
            </p:cNvPr>
            <p:cNvSpPr/>
            <p:nvPr/>
          </p:nvSpPr>
          <p:spPr>
            <a:xfrm>
              <a:off x="838199" y="5562600"/>
              <a:ext cx="2362200" cy="0"/>
            </a:xfrm>
            <a:custGeom>
              <a:avLst/>
              <a:gdLst/>
              <a:ahLst/>
              <a:cxnLst/>
              <a:rect l="l" t="t" r="r" b="b"/>
              <a:pathLst>
                <a:path w="2362200">
                  <a:moveTo>
                    <a:pt x="0" y="0"/>
                  </a:moveTo>
                  <a:lnTo>
                    <a:pt x="2362199" y="0"/>
                  </a:lnTo>
                </a:path>
              </a:pathLst>
            </a:custGeom>
            <a:ln w="28574">
              <a:solidFill>
                <a:srgbClr val="000000"/>
              </a:solidFill>
            </a:ln>
          </p:spPr>
          <p:txBody>
            <a:bodyPr wrap="square" lIns="0" tIns="0" rIns="0" bIns="0" rtlCol="0"/>
            <a:lstStyle/>
            <a:p>
              <a:endParaRPr/>
            </a:p>
          </p:txBody>
        </p:sp>
        <p:sp>
          <p:nvSpPr>
            <p:cNvPr id="26" name="object 23">
              <a:extLst>
                <a:ext uri="{FF2B5EF4-FFF2-40B4-BE49-F238E27FC236}">
                  <a16:creationId xmlns:a16="http://schemas.microsoft.com/office/drawing/2014/main" id="{312513A5-F40B-6BC4-AD08-750E28850DD2}"/>
                </a:ext>
              </a:extLst>
            </p:cNvPr>
            <p:cNvSpPr/>
            <p:nvPr/>
          </p:nvSpPr>
          <p:spPr>
            <a:xfrm>
              <a:off x="2971800" y="6172200"/>
              <a:ext cx="1600200" cy="0"/>
            </a:xfrm>
            <a:custGeom>
              <a:avLst/>
              <a:gdLst/>
              <a:ahLst/>
              <a:cxnLst/>
              <a:rect l="l" t="t" r="r" b="b"/>
              <a:pathLst>
                <a:path w="1600200">
                  <a:moveTo>
                    <a:pt x="0" y="0"/>
                  </a:moveTo>
                  <a:lnTo>
                    <a:pt x="1600199" y="0"/>
                  </a:lnTo>
                </a:path>
              </a:pathLst>
            </a:custGeom>
            <a:ln w="28574">
              <a:solidFill>
                <a:srgbClr val="000000"/>
              </a:solidFill>
            </a:ln>
          </p:spPr>
          <p:txBody>
            <a:bodyPr wrap="square" lIns="0" tIns="0" rIns="0" bIns="0" rtlCol="0"/>
            <a:lstStyle/>
            <a:p>
              <a:endParaRPr/>
            </a:p>
          </p:txBody>
        </p:sp>
        <p:sp>
          <p:nvSpPr>
            <p:cNvPr id="27" name="object 24">
              <a:extLst>
                <a:ext uri="{FF2B5EF4-FFF2-40B4-BE49-F238E27FC236}">
                  <a16:creationId xmlns:a16="http://schemas.microsoft.com/office/drawing/2014/main" id="{44712A03-AAE6-F0A4-286F-B46C90E215A8}"/>
                </a:ext>
              </a:extLst>
            </p:cNvPr>
            <p:cNvSpPr/>
            <p:nvPr/>
          </p:nvSpPr>
          <p:spPr>
            <a:xfrm>
              <a:off x="4952998" y="6172200"/>
              <a:ext cx="1600200" cy="0"/>
            </a:xfrm>
            <a:custGeom>
              <a:avLst/>
              <a:gdLst/>
              <a:ahLst/>
              <a:cxnLst/>
              <a:rect l="l" t="t" r="r" b="b"/>
              <a:pathLst>
                <a:path w="1600200">
                  <a:moveTo>
                    <a:pt x="0" y="0"/>
                  </a:moveTo>
                  <a:lnTo>
                    <a:pt x="1600199" y="0"/>
                  </a:lnTo>
                </a:path>
              </a:pathLst>
            </a:custGeom>
            <a:ln w="28574">
              <a:solidFill>
                <a:srgbClr val="000000"/>
              </a:solidFill>
            </a:ln>
          </p:spPr>
          <p:txBody>
            <a:bodyPr wrap="square" lIns="0" tIns="0" rIns="0" bIns="0" rtlCol="0"/>
            <a:lstStyle/>
            <a:p>
              <a:endParaRPr/>
            </a:p>
          </p:txBody>
        </p:sp>
        <p:sp>
          <p:nvSpPr>
            <p:cNvPr id="28" name="object 25">
              <a:extLst>
                <a:ext uri="{FF2B5EF4-FFF2-40B4-BE49-F238E27FC236}">
                  <a16:creationId xmlns:a16="http://schemas.microsoft.com/office/drawing/2014/main" id="{EAF833B1-06E7-D5FB-F2AC-23A1FF9314CE}"/>
                </a:ext>
              </a:extLst>
            </p:cNvPr>
            <p:cNvSpPr/>
            <p:nvPr/>
          </p:nvSpPr>
          <p:spPr>
            <a:xfrm>
              <a:off x="5943598" y="5486400"/>
              <a:ext cx="1600200" cy="0"/>
            </a:xfrm>
            <a:custGeom>
              <a:avLst/>
              <a:gdLst/>
              <a:ahLst/>
              <a:cxnLst/>
              <a:rect l="l" t="t" r="r" b="b"/>
              <a:pathLst>
                <a:path w="1600200">
                  <a:moveTo>
                    <a:pt x="0" y="0"/>
                  </a:moveTo>
                  <a:lnTo>
                    <a:pt x="1600199" y="0"/>
                  </a:lnTo>
                </a:path>
              </a:pathLst>
            </a:custGeom>
            <a:ln w="28574">
              <a:solidFill>
                <a:srgbClr val="000000"/>
              </a:solidFill>
            </a:ln>
          </p:spPr>
          <p:txBody>
            <a:bodyPr wrap="square" lIns="0" tIns="0" rIns="0" bIns="0" rtlCol="0"/>
            <a:lstStyle/>
            <a:p>
              <a:endParaRPr/>
            </a:p>
          </p:txBody>
        </p:sp>
        <p:sp>
          <p:nvSpPr>
            <p:cNvPr id="47" name="object 44">
              <a:extLst>
                <a:ext uri="{FF2B5EF4-FFF2-40B4-BE49-F238E27FC236}">
                  <a16:creationId xmlns:a16="http://schemas.microsoft.com/office/drawing/2014/main" id="{DFB3EDAB-5634-4E1D-CDBB-852C10444AB2}"/>
                </a:ext>
              </a:extLst>
            </p:cNvPr>
            <p:cNvSpPr/>
            <p:nvPr/>
          </p:nvSpPr>
          <p:spPr>
            <a:xfrm>
              <a:off x="1066799" y="3124200"/>
              <a:ext cx="7924800" cy="1752600"/>
            </a:xfrm>
            <a:custGeom>
              <a:avLst/>
              <a:gdLst/>
              <a:ahLst/>
              <a:cxnLst/>
              <a:rect l="l" t="t" r="r" b="b"/>
              <a:pathLst>
                <a:path w="7924800" h="1752600">
                  <a:moveTo>
                    <a:pt x="0" y="0"/>
                  </a:moveTo>
                  <a:lnTo>
                    <a:pt x="7924797" y="0"/>
                  </a:lnTo>
                  <a:lnTo>
                    <a:pt x="7924797" y="1752599"/>
                  </a:lnTo>
                  <a:lnTo>
                    <a:pt x="0" y="1752599"/>
                  </a:lnTo>
                  <a:lnTo>
                    <a:pt x="0" y="0"/>
                  </a:lnTo>
                  <a:close/>
                </a:path>
              </a:pathLst>
            </a:custGeom>
            <a:ln w="38100">
              <a:solidFill>
                <a:srgbClr val="000000"/>
              </a:solidFill>
            </a:ln>
          </p:spPr>
          <p:txBody>
            <a:bodyPr wrap="square" lIns="0" tIns="0" rIns="0" bIns="0" rtlCol="0"/>
            <a:lstStyle/>
            <a:p>
              <a:endParaRPr dirty="0"/>
            </a:p>
          </p:txBody>
        </p:sp>
      </p:grpSp>
      <p:sp>
        <p:nvSpPr>
          <p:cNvPr id="49" name="TextBox 48">
            <a:extLst>
              <a:ext uri="{FF2B5EF4-FFF2-40B4-BE49-F238E27FC236}">
                <a16:creationId xmlns:a16="http://schemas.microsoft.com/office/drawing/2014/main" id="{2A8767FA-9759-401C-8B7E-7C26E60B0053}"/>
              </a:ext>
            </a:extLst>
          </p:cNvPr>
          <p:cNvSpPr txBox="1"/>
          <p:nvPr/>
        </p:nvSpPr>
        <p:spPr>
          <a:xfrm>
            <a:off x="1316587" y="3735718"/>
            <a:ext cx="7959754" cy="1384995"/>
          </a:xfrm>
          <a:prstGeom prst="rect">
            <a:avLst/>
          </a:prstGeom>
          <a:noFill/>
        </p:spPr>
        <p:txBody>
          <a:bodyPr wrap="square">
            <a:spAutoFit/>
          </a:bodyPr>
          <a:lstStyle/>
          <a:p>
            <a:pPr algn="l" rtl="0"/>
            <a:r>
              <a:rPr lang="uk" sz="2800" b="1" i="0" u="none" strike="noStrike" baseline="0">
                <a:latin typeface="Arial-BoldMT"/>
                <a:ea typeface="Arial-BoldMT"/>
                <a:cs typeface="Arial-BoldMT"/>
              </a:rPr>
              <a:t>&lt;4</a:t>
            </a:r>
            <a:r>
              <a:rPr lang="uk" sz="2800" b="1" i="0" u="none" strike="noStrike" baseline="0">
                <a:highlight>
                  <a:srgbClr val="00FF00"/>
                </a:highlight>
                <a:latin typeface="Arial-BoldMT"/>
                <a:ea typeface="Arial-BoldMT"/>
                <a:cs typeface="Arial-BoldMT"/>
              </a:rPr>
              <a:t>5</a:t>
            </a:r>
            <a:r>
              <a:rPr lang="uk" sz="2800" b="1" i="0" u="none" strike="noStrike" baseline="0">
                <a:latin typeface="Arial-BoldMT"/>
                <a:ea typeface="Arial-BoldMT"/>
                <a:cs typeface="Arial-BoldMT"/>
              </a:rPr>
              <a:t>00 </a:t>
            </a:r>
            <a:r>
              <a:rPr lang="uk" sz="2800" b="1" i="0" u="none" strike="noStrike" baseline="0">
                <a:highlight>
                  <a:srgbClr val="00FF00"/>
                </a:highlight>
                <a:latin typeface="Arial-BoldMT"/>
                <a:ea typeface="Arial-BoldMT"/>
                <a:cs typeface="Arial-BoldMT"/>
              </a:rPr>
              <a:t>0026</a:t>
            </a:r>
            <a:r>
              <a:rPr lang="uk" sz="2800" b="1" i="0" u="none" strike="noStrike" baseline="0">
                <a:latin typeface="Arial-BoldMT"/>
                <a:ea typeface="Arial-BoldMT"/>
                <a:cs typeface="Arial-BoldMT"/>
              </a:rPr>
              <a:t> 8fc5 0000 </a:t>
            </a:r>
            <a:r>
              <a:rPr lang="uk" sz="2800" b="1" i="0" u="none" strike="noStrike" baseline="0">
                <a:highlight>
                  <a:srgbClr val="00FF00"/>
                </a:highlight>
                <a:latin typeface="Arial-BoldMT"/>
                <a:ea typeface="Arial-BoldMT"/>
                <a:cs typeface="Arial-BoldMT"/>
              </a:rPr>
              <a:t>01</a:t>
            </a:r>
            <a:r>
              <a:rPr lang="uk" sz="1050" b="1" i="0" u="none" strike="noStrike" baseline="0">
                <a:latin typeface="Arial-BoldMT"/>
                <a:ea typeface="Arial-BoldMT"/>
                <a:cs typeface="Arial-BoldMT"/>
              </a:rPr>
              <a:t> </a:t>
            </a:r>
            <a:r>
              <a:rPr lang="uk" sz="2800" b="1" i="0" u="none" strike="noStrike" baseline="0">
                <a:highlight>
                  <a:srgbClr val="00FF00"/>
                </a:highlight>
                <a:latin typeface="Arial-BoldMT"/>
                <a:ea typeface="Arial-BoldMT"/>
                <a:cs typeface="Arial-BoldMT"/>
              </a:rPr>
              <a:t>11</a:t>
            </a:r>
            <a:r>
              <a:rPr lang="uk" sz="2800" b="1" i="0" u="none" strike="noStrike" baseline="0">
                <a:latin typeface="Arial-BoldMT"/>
                <a:ea typeface="Arial-BoldMT"/>
                <a:cs typeface="Arial-BoldMT"/>
              </a:rPr>
              <a:t> 0126 </a:t>
            </a:r>
            <a:r>
              <a:rPr lang="uk" sz="2800" b="1" i="0" u="none" strike="noStrike" baseline="0">
                <a:highlight>
                  <a:srgbClr val="00FF00"/>
                </a:highlight>
                <a:latin typeface="Arial-BoldMT"/>
                <a:ea typeface="Arial-BoldMT"/>
                <a:cs typeface="Arial-BoldMT"/>
              </a:rPr>
              <a:t>0a0a 0a64</a:t>
            </a:r>
          </a:p>
          <a:p>
            <a:pPr algn="l" rtl="0"/>
            <a:r>
              <a:rPr lang="uk" sz="2800" b="1" i="0" u="none" strike="noStrike" baseline="0">
                <a:highlight>
                  <a:srgbClr val="00FF00"/>
                </a:highlight>
                <a:latin typeface="Arial-BoldMT"/>
                <a:ea typeface="Arial-BoldMT"/>
                <a:cs typeface="Arial-BoldMT"/>
              </a:rPr>
              <a:t>0a0a 0a65</a:t>
            </a:r>
            <a:r>
              <a:rPr lang="uk" sz="2800" b="1" i="0" u="none" strike="noStrike" baseline="0">
                <a:latin typeface="Arial-BoldMT"/>
                <a:ea typeface="Arial-BoldMT"/>
                <a:cs typeface="Arial-BoldMT"/>
              </a:rPr>
              <a:t> &gt;[</a:t>
            </a:r>
            <a:r>
              <a:rPr lang="uk" sz="2800" b="1" i="0" u="none" strike="noStrike" baseline="0">
                <a:highlight>
                  <a:srgbClr val="00FF00"/>
                </a:highlight>
                <a:latin typeface="Arial-BoldMT"/>
                <a:ea typeface="Arial-BoldMT"/>
                <a:cs typeface="Arial-BoldMT"/>
              </a:rPr>
              <a:t>8fc4</a:t>
            </a:r>
            <a:r>
              <a:rPr lang="uk" sz="2800" b="1" i="0" u="none" strike="noStrike" baseline="0">
                <a:latin typeface="Arial-BoldMT"/>
                <a:ea typeface="Arial-BoldMT"/>
                <a:cs typeface="Arial-BoldMT"/>
              </a:rPr>
              <a:t> </a:t>
            </a:r>
            <a:r>
              <a:rPr lang="uk" sz="2800" b="1" i="0" u="none" strike="noStrike" baseline="0">
                <a:highlight>
                  <a:srgbClr val="00FF00"/>
                </a:highlight>
                <a:latin typeface="Arial-BoldMT"/>
                <a:ea typeface="Arial-BoldMT"/>
                <a:cs typeface="Arial-BoldMT"/>
              </a:rPr>
              <a:t>829b</a:t>
            </a:r>
            <a:r>
              <a:rPr lang="uk" sz="2800" b="1" i="0" u="none" strike="noStrike" baseline="0">
                <a:latin typeface="Arial-BoldMT"/>
                <a:ea typeface="Arial-BoldMT"/>
                <a:cs typeface="Arial-BoldMT"/>
              </a:rPr>
              <a:t> </a:t>
            </a:r>
            <a:r>
              <a:rPr lang="uk" sz="2800" b="1" i="0" u="none" strike="noStrike" baseline="0">
                <a:highlight>
                  <a:srgbClr val="00FF00"/>
                </a:highlight>
                <a:latin typeface="Arial-BoldMT"/>
                <a:ea typeface="Arial-BoldMT"/>
                <a:cs typeface="Arial-BoldMT"/>
              </a:rPr>
              <a:t>0012</a:t>
            </a:r>
            <a:r>
              <a:rPr lang="uk" sz="2800" b="1" i="0" u="none" strike="noStrike" baseline="0">
                <a:latin typeface="Arial-BoldMT"/>
                <a:ea typeface="Arial-BoldMT"/>
                <a:cs typeface="Arial-BoldMT"/>
              </a:rPr>
              <a:t> a294] {0101 999b</a:t>
            </a:r>
          </a:p>
          <a:p>
            <a:pPr algn="l" rtl="0"/>
            <a:r>
              <a:rPr lang="uk" sz="2800" b="1" i="0" u="none" strike="noStrike" baseline="0">
                <a:latin typeface="Arial-BoldMT"/>
                <a:ea typeface="Arial-BoldMT"/>
                <a:cs typeface="Arial-BoldMT"/>
              </a:rPr>
              <a:t>a43b d720 0c00}</a:t>
            </a:r>
            <a:endParaRPr lang="uk" sz="2800" dirty="0"/>
          </a:p>
        </p:txBody>
      </p:sp>
      <p:cxnSp>
        <p:nvCxnSpPr>
          <p:cNvPr id="51" name="Straight Arrow Connector 50">
            <a:extLst>
              <a:ext uri="{FF2B5EF4-FFF2-40B4-BE49-F238E27FC236}">
                <a16:creationId xmlns:a16="http://schemas.microsoft.com/office/drawing/2014/main" id="{A319FFF9-4E9C-3B18-90C3-A4241D02F268}"/>
              </a:ext>
            </a:extLst>
          </p:cNvPr>
          <p:cNvCxnSpPr/>
          <p:nvPr/>
        </p:nvCxnSpPr>
        <p:spPr>
          <a:xfrm>
            <a:off x="3810000" y="4572000"/>
            <a:ext cx="0" cy="16764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479ABF9D-D8A1-B642-EA37-656838FF514E}"/>
              </a:ext>
            </a:extLst>
          </p:cNvPr>
          <p:cNvCxnSpPr>
            <a:cxnSpLocks/>
          </p:cNvCxnSpPr>
          <p:nvPr/>
        </p:nvCxnSpPr>
        <p:spPr>
          <a:xfrm flipH="1">
            <a:off x="2133601" y="4600905"/>
            <a:ext cx="152400" cy="1143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310259BE-DB16-580E-5B4C-465115406BC0}"/>
              </a:ext>
            </a:extLst>
          </p:cNvPr>
          <p:cNvCxnSpPr>
            <a:cxnSpLocks/>
          </p:cNvCxnSpPr>
          <p:nvPr/>
        </p:nvCxnSpPr>
        <p:spPr>
          <a:xfrm>
            <a:off x="4747459" y="4600905"/>
            <a:ext cx="738941" cy="152208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31B79E9A-47D1-FEFE-1A20-ADC71DE26496}"/>
              </a:ext>
            </a:extLst>
          </p:cNvPr>
          <p:cNvCxnSpPr>
            <a:cxnSpLocks/>
          </p:cNvCxnSpPr>
          <p:nvPr/>
        </p:nvCxnSpPr>
        <p:spPr>
          <a:xfrm>
            <a:off x="5808113" y="4600905"/>
            <a:ext cx="615745" cy="88741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15B62641-9A42-6D79-32C7-8CEE771B4011}"/>
              </a:ext>
            </a:extLst>
          </p:cNvPr>
          <p:cNvCxnSpPr>
            <a:cxnSpLocks/>
          </p:cNvCxnSpPr>
          <p:nvPr/>
        </p:nvCxnSpPr>
        <p:spPr>
          <a:xfrm flipV="1">
            <a:off x="7810499" y="3373602"/>
            <a:ext cx="114301" cy="51259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673E6F2F-6D77-CD67-71DD-B6B9CB136088}"/>
              </a:ext>
            </a:extLst>
          </p:cNvPr>
          <p:cNvCxnSpPr>
            <a:cxnSpLocks/>
          </p:cNvCxnSpPr>
          <p:nvPr/>
        </p:nvCxnSpPr>
        <p:spPr>
          <a:xfrm flipV="1">
            <a:off x="5781074" y="2765256"/>
            <a:ext cx="642784" cy="112094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0BFFB4F5-C128-7C35-FA4E-5C102B878319}"/>
              </a:ext>
            </a:extLst>
          </p:cNvPr>
          <p:cNvCxnSpPr>
            <a:cxnSpLocks/>
          </p:cNvCxnSpPr>
          <p:nvPr/>
        </p:nvCxnSpPr>
        <p:spPr>
          <a:xfrm flipH="1" flipV="1">
            <a:off x="4656114" y="2678029"/>
            <a:ext cx="640350" cy="120817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2B39A6D7-B772-D22A-14C4-ABF3943A3100}"/>
              </a:ext>
            </a:extLst>
          </p:cNvPr>
          <p:cNvCxnSpPr>
            <a:cxnSpLocks/>
          </p:cNvCxnSpPr>
          <p:nvPr/>
        </p:nvCxnSpPr>
        <p:spPr>
          <a:xfrm flipV="1">
            <a:off x="2895601" y="2718047"/>
            <a:ext cx="0" cy="116815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91082FF9-B38A-BF56-B59B-249AB9CF589D}"/>
              </a:ext>
            </a:extLst>
          </p:cNvPr>
          <p:cNvCxnSpPr>
            <a:cxnSpLocks/>
          </p:cNvCxnSpPr>
          <p:nvPr/>
        </p:nvCxnSpPr>
        <p:spPr>
          <a:xfrm flipH="1" flipV="1">
            <a:off x="1787847" y="3373602"/>
            <a:ext cx="76200" cy="4572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6505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8CE7FD2-55DD-13D2-0E6C-0B523139D16E}"/>
              </a:ext>
            </a:extLst>
          </p:cNvPr>
          <p:cNvSpPr txBox="1"/>
          <p:nvPr/>
        </p:nvSpPr>
        <p:spPr>
          <a:xfrm>
            <a:off x="1235185" y="3555491"/>
            <a:ext cx="7588030" cy="1802028"/>
          </a:xfrm>
          <a:prstGeom prst="rect">
            <a:avLst/>
          </a:prstGeom>
          <a:noFill/>
          <a:ln w="38100">
            <a:solidFill>
              <a:schemeClr val="tx1"/>
            </a:solidFill>
          </a:ln>
        </p:spPr>
        <p:txBody>
          <a:bodyPr wrap="square">
            <a:noAutofit/>
          </a:bodyPr>
          <a:lstStyle/>
          <a:p>
            <a:pPr algn="l" rtl="0"/>
            <a:r>
              <a:rPr lang="uk" sz="2800" b="1" i="0" u="none" strike="noStrike" baseline="0">
                <a:latin typeface="Arial-BoldMT"/>
                <a:ea typeface="Arial-BoldMT"/>
                <a:cs typeface="Arial-BoldMT"/>
              </a:rPr>
              <a:t>&lt;4500 0038 </a:t>
            </a:r>
            <a:r>
              <a:rPr lang="uk" sz="2800" b="1" i="0" u="none" strike="noStrike" baseline="0">
                <a:highlight>
                  <a:srgbClr val="00FF00"/>
                </a:highlight>
                <a:latin typeface="Arial-BoldMT"/>
                <a:ea typeface="Arial-BoldMT"/>
                <a:cs typeface="Arial-BoldMT"/>
              </a:rPr>
              <a:t>a739</a:t>
            </a:r>
            <a:r>
              <a:rPr lang="uk" sz="2800" b="1" i="0" u="none" strike="noStrike" baseline="0">
                <a:latin typeface="Arial-BoldMT"/>
                <a:ea typeface="Arial-BoldMT"/>
                <a:cs typeface="Arial-BoldMT"/>
              </a:rPr>
              <a:t> </a:t>
            </a:r>
            <a:r>
              <a:rPr lang="uk" sz="2800" b="1" i="0" u="none" strike="noStrike" baseline="0">
                <a:highlight>
                  <a:srgbClr val="00FF00"/>
                </a:highlight>
                <a:latin typeface="Arial-BoldMT"/>
                <a:ea typeface="Arial-BoldMT"/>
                <a:cs typeface="Arial-BoldMT"/>
              </a:rPr>
              <a:t>0000</a:t>
            </a:r>
            <a:r>
              <a:rPr lang="uk" sz="2800" b="1" i="0" u="none" strike="noStrike" baseline="0">
                <a:latin typeface="Arial-BoldMT"/>
                <a:ea typeface="Arial-BoldMT"/>
                <a:cs typeface="Arial-BoldMT"/>
              </a:rPr>
              <a:t> </a:t>
            </a:r>
            <a:r>
              <a:rPr lang="uk" sz="2800" b="1" i="0" u="none" strike="noStrike" baseline="0">
                <a:highlight>
                  <a:srgbClr val="00FF00"/>
                </a:highlight>
                <a:latin typeface="Arial-BoldMT"/>
                <a:ea typeface="Arial-BoldMT"/>
                <a:cs typeface="Arial-BoldMT"/>
              </a:rPr>
              <a:t>80</a:t>
            </a:r>
            <a:r>
              <a:rPr lang="uk" sz="1600" b="1" i="0" u="none" strike="noStrike" baseline="0">
                <a:latin typeface="Arial-BoldMT"/>
                <a:ea typeface="Arial-BoldMT"/>
                <a:cs typeface="Arial-BoldMT"/>
              </a:rPr>
              <a:t> </a:t>
            </a:r>
            <a:r>
              <a:rPr lang="uk" sz="2800" b="1" i="0" u="none" strike="noStrike" baseline="0">
                <a:highlight>
                  <a:srgbClr val="00FF00"/>
                </a:highlight>
                <a:latin typeface="Arial-BoldMT"/>
                <a:ea typeface="Arial-BoldMT"/>
                <a:cs typeface="Arial-BoldMT"/>
              </a:rPr>
              <a:t>01</a:t>
            </a:r>
            <a:r>
              <a:rPr lang="uk" sz="2800" b="1" i="0" u="none" strike="noStrike" baseline="0">
                <a:latin typeface="Arial-BoldMT"/>
                <a:ea typeface="Arial-BoldMT"/>
                <a:cs typeface="Arial-BoldMT"/>
              </a:rPr>
              <a:t> 6aaf 0a0a 0a65</a:t>
            </a:r>
          </a:p>
          <a:p>
            <a:pPr algn="l" rtl="0"/>
            <a:r>
              <a:rPr lang="uk" sz="2800" b="1" i="0" u="none" strike="noStrike" baseline="0">
                <a:highlight>
                  <a:srgbClr val="00FF00"/>
                </a:highlight>
                <a:latin typeface="Arial-BoldMT"/>
                <a:ea typeface="Arial-BoldMT"/>
                <a:cs typeface="Arial-BoldMT"/>
              </a:rPr>
              <a:t>0a0a 0a64</a:t>
            </a:r>
            <a:r>
              <a:rPr lang="uk" sz="2800" b="1" i="0" u="none" strike="noStrike" baseline="0">
                <a:latin typeface="Arial-BoldMT"/>
                <a:ea typeface="Arial-BoldMT"/>
                <a:cs typeface="Arial-BoldMT"/>
              </a:rPr>
              <a:t> [</a:t>
            </a:r>
            <a:r>
              <a:rPr lang="uk" sz="2800" b="1" i="0" u="none" strike="noStrike" baseline="0">
                <a:highlight>
                  <a:srgbClr val="00FF00"/>
                </a:highlight>
                <a:latin typeface="Arial-BoldMT"/>
                <a:ea typeface="Arial-BoldMT"/>
                <a:cs typeface="Arial-BoldMT"/>
              </a:rPr>
              <a:t>0303</a:t>
            </a:r>
            <a:r>
              <a:rPr lang="uk" sz="2800" b="1" i="0" u="none" strike="noStrike" baseline="0">
                <a:latin typeface="Arial-BoldMT"/>
                <a:ea typeface="Arial-BoldMT"/>
                <a:cs typeface="Arial-BoldMT"/>
              </a:rPr>
              <a:t> 47f6 0000 0000] {</a:t>
            </a:r>
            <a:r>
              <a:rPr lang="uk" sz="2800" b="1" i="0" u="none" strike="noStrike" baseline="0">
                <a:highlight>
                  <a:srgbClr val="00FF00"/>
                </a:highlight>
                <a:latin typeface="Arial-BoldMT"/>
                <a:ea typeface="Arial-BoldMT"/>
                <a:cs typeface="Arial-BoldMT"/>
              </a:rPr>
              <a:t>4500 0026</a:t>
            </a:r>
          </a:p>
          <a:p>
            <a:pPr algn="l" rtl="0"/>
            <a:r>
              <a:rPr lang="uk" sz="2800" b="1" i="0" u="none" strike="noStrike" baseline="0">
                <a:highlight>
                  <a:srgbClr val="00FF00"/>
                </a:highlight>
                <a:latin typeface="Arial-BoldMT"/>
                <a:ea typeface="Arial-BoldMT"/>
                <a:cs typeface="Arial-BoldMT"/>
              </a:rPr>
              <a:t>8fc5 0000 0111 0126 0a0a 0a64 0a0a 0a65</a:t>
            </a:r>
          </a:p>
          <a:p>
            <a:pPr algn="l" rtl="0"/>
            <a:r>
              <a:rPr lang="uk" sz="2800" b="1" i="0" u="none" strike="noStrike" baseline="0">
                <a:highlight>
                  <a:srgbClr val="00FF00"/>
                </a:highlight>
                <a:latin typeface="Arial-BoldMT"/>
                <a:ea typeface="Arial-BoldMT"/>
                <a:cs typeface="Arial-BoldMT"/>
              </a:rPr>
              <a:t>8fc4 829b 0012 a294</a:t>
            </a:r>
            <a:r>
              <a:rPr lang="uk" sz="2800" b="1" i="0" u="none" strike="noStrike" baseline="0">
                <a:latin typeface="Arial-BoldMT"/>
                <a:ea typeface="Arial-BoldMT"/>
                <a:cs typeface="Arial-BoldMT"/>
              </a:rPr>
              <a:t>}</a:t>
            </a:r>
            <a:endParaRPr lang="uk" sz="2800" dirty="0"/>
          </a:p>
        </p:txBody>
      </p:sp>
      <p:sp>
        <p:nvSpPr>
          <p:cNvPr id="2" name="Title 1">
            <a:extLst>
              <a:ext uri="{FF2B5EF4-FFF2-40B4-BE49-F238E27FC236}">
                <a16:creationId xmlns:a16="http://schemas.microsoft.com/office/drawing/2014/main" id="{B0380139-ABB5-E87C-5A3A-0BBD3DD820C9}"/>
              </a:ext>
            </a:extLst>
          </p:cNvPr>
          <p:cNvSpPr>
            <a:spLocks noGrp="1"/>
          </p:cNvSpPr>
          <p:nvPr>
            <p:ph type="title"/>
          </p:nvPr>
        </p:nvSpPr>
        <p:spPr/>
        <p:txBody>
          <a:bodyPr/>
          <a:lstStyle/>
          <a:p>
            <a:pPr rtl="0"/>
            <a:r>
              <a:rPr lang="uk" b="1" i="0" u="sng" baseline="0" dirty="0"/>
              <a:t>Аналіз трафіка №3</a:t>
            </a:r>
          </a:p>
        </p:txBody>
      </p:sp>
      <p:sp>
        <p:nvSpPr>
          <p:cNvPr id="4" name="Slide Number Placeholder 3">
            <a:extLst>
              <a:ext uri="{FF2B5EF4-FFF2-40B4-BE49-F238E27FC236}">
                <a16:creationId xmlns:a16="http://schemas.microsoft.com/office/drawing/2014/main" id="{4D97934A-C776-4E61-3A5C-3E764E983FD1}"/>
              </a:ext>
            </a:extLst>
          </p:cNvPr>
          <p:cNvSpPr>
            <a:spLocks noGrp="1"/>
          </p:cNvSpPr>
          <p:nvPr>
            <p:ph type="sldNum" sz="quarter" idx="12"/>
          </p:nvPr>
        </p:nvSpPr>
        <p:spPr/>
        <p:txBody>
          <a:bodyPr/>
          <a:lstStyle/>
          <a:p>
            <a:pPr marL="38100" algn="r" rtl="0">
              <a:lnSpc>
                <a:spcPts val="1630"/>
              </a:lnSpc>
            </a:pPr>
            <a:fld id="{81D60167-4931-47E6-BA6A-407CBD079E47}" type="slidenum">
              <a:rPr/>
              <a:t>25</a:t>
            </a:fld>
            <a:endParaRPr lang="uk" dirty="0"/>
          </a:p>
        </p:txBody>
      </p:sp>
      <p:sp>
        <p:nvSpPr>
          <p:cNvPr id="20" name="object 17">
            <a:extLst>
              <a:ext uri="{FF2B5EF4-FFF2-40B4-BE49-F238E27FC236}">
                <a16:creationId xmlns:a16="http://schemas.microsoft.com/office/drawing/2014/main" id="{6129DDF8-E84B-43C3-D371-034CE98BD900}"/>
              </a:ext>
            </a:extLst>
          </p:cNvPr>
          <p:cNvSpPr/>
          <p:nvPr/>
        </p:nvSpPr>
        <p:spPr>
          <a:xfrm>
            <a:off x="1003815" y="3124200"/>
            <a:ext cx="1600200" cy="0"/>
          </a:xfrm>
          <a:custGeom>
            <a:avLst/>
            <a:gdLst/>
            <a:ahLst/>
            <a:cxnLst/>
            <a:rect l="l" t="t" r="r" b="b"/>
            <a:pathLst>
              <a:path w="1600200">
                <a:moveTo>
                  <a:pt x="0" y="0"/>
                </a:moveTo>
                <a:lnTo>
                  <a:pt x="1600199" y="1"/>
                </a:lnTo>
              </a:path>
            </a:pathLst>
          </a:custGeom>
          <a:ln w="28574">
            <a:solidFill>
              <a:srgbClr val="000000"/>
            </a:solidFill>
          </a:ln>
        </p:spPr>
        <p:txBody>
          <a:bodyPr wrap="square" lIns="0" tIns="0" rIns="0" bIns="0" rtlCol="0"/>
          <a:lstStyle/>
          <a:p>
            <a:endParaRPr/>
          </a:p>
        </p:txBody>
      </p:sp>
      <p:sp>
        <p:nvSpPr>
          <p:cNvPr id="21" name="object 18">
            <a:extLst>
              <a:ext uri="{FF2B5EF4-FFF2-40B4-BE49-F238E27FC236}">
                <a16:creationId xmlns:a16="http://schemas.microsoft.com/office/drawing/2014/main" id="{994525CC-A71B-72FD-9A66-07157F374806}"/>
              </a:ext>
            </a:extLst>
          </p:cNvPr>
          <p:cNvSpPr/>
          <p:nvPr/>
        </p:nvSpPr>
        <p:spPr>
          <a:xfrm>
            <a:off x="2095501" y="2590800"/>
            <a:ext cx="1600200" cy="0"/>
          </a:xfrm>
          <a:custGeom>
            <a:avLst/>
            <a:gdLst/>
            <a:ahLst/>
            <a:cxnLst/>
            <a:rect l="l" t="t" r="r" b="b"/>
            <a:pathLst>
              <a:path w="1600200">
                <a:moveTo>
                  <a:pt x="0" y="0"/>
                </a:moveTo>
                <a:lnTo>
                  <a:pt x="1600199" y="1"/>
                </a:lnTo>
              </a:path>
            </a:pathLst>
          </a:custGeom>
          <a:ln w="28574">
            <a:solidFill>
              <a:srgbClr val="000000"/>
            </a:solidFill>
          </a:ln>
        </p:spPr>
        <p:txBody>
          <a:bodyPr wrap="square" lIns="0" tIns="0" rIns="0" bIns="0" rtlCol="0"/>
          <a:lstStyle/>
          <a:p>
            <a:endParaRPr/>
          </a:p>
        </p:txBody>
      </p:sp>
      <p:sp>
        <p:nvSpPr>
          <p:cNvPr id="22" name="object 19">
            <a:extLst>
              <a:ext uri="{FF2B5EF4-FFF2-40B4-BE49-F238E27FC236}">
                <a16:creationId xmlns:a16="http://schemas.microsoft.com/office/drawing/2014/main" id="{14361486-0CCD-79F2-8CC2-652B42E5FAA8}"/>
              </a:ext>
            </a:extLst>
          </p:cNvPr>
          <p:cNvSpPr/>
          <p:nvPr/>
        </p:nvSpPr>
        <p:spPr>
          <a:xfrm>
            <a:off x="4000501" y="2590800"/>
            <a:ext cx="1600200" cy="0"/>
          </a:xfrm>
          <a:custGeom>
            <a:avLst/>
            <a:gdLst/>
            <a:ahLst/>
            <a:cxnLst/>
            <a:rect l="l" t="t" r="r" b="b"/>
            <a:pathLst>
              <a:path w="1600200">
                <a:moveTo>
                  <a:pt x="0" y="0"/>
                </a:moveTo>
                <a:lnTo>
                  <a:pt x="1600199" y="1"/>
                </a:lnTo>
              </a:path>
            </a:pathLst>
          </a:custGeom>
          <a:ln w="28574">
            <a:solidFill>
              <a:srgbClr val="000000"/>
            </a:solidFill>
          </a:ln>
        </p:spPr>
        <p:txBody>
          <a:bodyPr wrap="square" lIns="0" tIns="0" rIns="0" bIns="0" rtlCol="0"/>
          <a:lstStyle/>
          <a:p>
            <a:endParaRPr/>
          </a:p>
        </p:txBody>
      </p:sp>
      <p:sp>
        <p:nvSpPr>
          <p:cNvPr id="23" name="object 20">
            <a:extLst>
              <a:ext uri="{FF2B5EF4-FFF2-40B4-BE49-F238E27FC236}">
                <a16:creationId xmlns:a16="http://schemas.microsoft.com/office/drawing/2014/main" id="{0F6694AF-A9B3-E013-3628-708DA6C88B3B}"/>
              </a:ext>
            </a:extLst>
          </p:cNvPr>
          <p:cNvSpPr/>
          <p:nvPr/>
        </p:nvSpPr>
        <p:spPr>
          <a:xfrm>
            <a:off x="7620000" y="2590800"/>
            <a:ext cx="1600200" cy="0"/>
          </a:xfrm>
          <a:custGeom>
            <a:avLst/>
            <a:gdLst/>
            <a:ahLst/>
            <a:cxnLst/>
            <a:rect l="l" t="t" r="r" b="b"/>
            <a:pathLst>
              <a:path w="1600200">
                <a:moveTo>
                  <a:pt x="0" y="0"/>
                </a:moveTo>
                <a:lnTo>
                  <a:pt x="1600199" y="1"/>
                </a:lnTo>
              </a:path>
            </a:pathLst>
          </a:custGeom>
          <a:ln w="28574">
            <a:solidFill>
              <a:srgbClr val="000000"/>
            </a:solidFill>
          </a:ln>
        </p:spPr>
        <p:txBody>
          <a:bodyPr wrap="square" lIns="0" tIns="0" rIns="0" bIns="0" rtlCol="0"/>
          <a:lstStyle/>
          <a:p>
            <a:endParaRPr/>
          </a:p>
        </p:txBody>
      </p:sp>
      <p:sp>
        <p:nvSpPr>
          <p:cNvPr id="25" name="object 22">
            <a:extLst>
              <a:ext uri="{FF2B5EF4-FFF2-40B4-BE49-F238E27FC236}">
                <a16:creationId xmlns:a16="http://schemas.microsoft.com/office/drawing/2014/main" id="{A583A30E-6279-7EAB-15A9-4987B10DAA23}"/>
              </a:ext>
            </a:extLst>
          </p:cNvPr>
          <p:cNvSpPr/>
          <p:nvPr/>
        </p:nvSpPr>
        <p:spPr>
          <a:xfrm>
            <a:off x="914400" y="6324599"/>
            <a:ext cx="3809999" cy="45719"/>
          </a:xfrm>
          <a:custGeom>
            <a:avLst/>
            <a:gdLst/>
            <a:ahLst/>
            <a:cxnLst/>
            <a:rect l="l" t="t" r="r" b="b"/>
            <a:pathLst>
              <a:path w="2362200">
                <a:moveTo>
                  <a:pt x="0" y="0"/>
                </a:moveTo>
                <a:lnTo>
                  <a:pt x="2362199" y="0"/>
                </a:lnTo>
              </a:path>
            </a:pathLst>
          </a:custGeom>
          <a:ln w="28574">
            <a:solidFill>
              <a:srgbClr val="000000"/>
            </a:solidFill>
          </a:ln>
        </p:spPr>
        <p:txBody>
          <a:bodyPr wrap="square" lIns="0" tIns="0" rIns="0" bIns="0" rtlCol="0"/>
          <a:lstStyle/>
          <a:p>
            <a:endParaRPr/>
          </a:p>
        </p:txBody>
      </p:sp>
      <p:sp>
        <p:nvSpPr>
          <p:cNvPr id="27" name="object 24">
            <a:extLst>
              <a:ext uri="{FF2B5EF4-FFF2-40B4-BE49-F238E27FC236}">
                <a16:creationId xmlns:a16="http://schemas.microsoft.com/office/drawing/2014/main" id="{44712A03-AAE6-F0A4-286F-B46C90E215A8}"/>
              </a:ext>
            </a:extLst>
          </p:cNvPr>
          <p:cNvSpPr/>
          <p:nvPr/>
        </p:nvSpPr>
        <p:spPr>
          <a:xfrm flipV="1">
            <a:off x="5067298" y="6507481"/>
            <a:ext cx="3695701" cy="45719"/>
          </a:xfrm>
          <a:custGeom>
            <a:avLst/>
            <a:gdLst/>
            <a:ahLst/>
            <a:cxnLst/>
            <a:rect l="l" t="t" r="r" b="b"/>
            <a:pathLst>
              <a:path w="1600200">
                <a:moveTo>
                  <a:pt x="0" y="0"/>
                </a:moveTo>
                <a:lnTo>
                  <a:pt x="1600199" y="0"/>
                </a:lnTo>
              </a:path>
            </a:pathLst>
          </a:custGeom>
          <a:ln w="28574">
            <a:solidFill>
              <a:srgbClr val="000000"/>
            </a:solidFill>
          </a:ln>
        </p:spPr>
        <p:txBody>
          <a:bodyPr wrap="square" lIns="0" tIns="0" rIns="0" bIns="0" rtlCol="0"/>
          <a:lstStyle/>
          <a:p>
            <a:endParaRPr dirty="0"/>
          </a:p>
        </p:txBody>
      </p:sp>
      <p:cxnSp>
        <p:nvCxnSpPr>
          <p:cNvPr id="56" name="Straight Arrow Connector 55">
            <a:extLst>
              <a:ext uri="{FF2B5EF4-FFF2-40B4-BE49-F238E27FC236}">
                <a16:creationId xmlns:a16="http://schemas.microsoft.com/office/drawing/2014/main" id="{31B79E9A-47D1-FEFE-1A20-ADC71DE26496}"/>
              </a:ext>
            </a:extLst>
          </p:cNvPr>
          <p:cNvCxnSpPr>
            <a:cxnSpLocks/>
          </p:cNvCxnSpPr>
          <p:nvPr/>
        </p:nvCxnSpPr>
        <p:spPr>
          <a:xfrm flipH="1">
            <a:off x="6248400" y="4831392"/>
            <a:ext cx="212882" cy="134080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673E6F2F-6D77-CD67-71DD-B6B9CB136088}"/>
              </a:ext>
            </a:extLst>
          </p:cNvPr>
          <p:cNvCxnSpPr>
            <a:cxnSpLocks/>
          </p:cNvCxnSpPr>
          <p:nvPr/>
        </p:nvCxnSpPr>
        <p:spPr>
          <a:xfrm flipV="1">
            <a:off x="5302034" y="2628169"/>
            <a:ext cx="946366" cy="113270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0BFFB4F5-C128-7C35-FA4E-5C102B878319}"/>
              </a:ext>
            </a:extLst>
          </p:cNvPr>
          <p:cNvCxnSpPr>
            <a:cxnSpLocks/>
          </p:cNvCxnSpPr>
          <p:nvPr/>
        </p:nvCxnSpPr>
        <p:spPr>
          <a:xfrm flipH="1" flipV="1">
            <a:off x="4480426" y="2639232"/>
            <a:ext cx="91574" cy="101468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2B39A6D7-B772-D22A-14C4-ABF3943A3100}"/>
              </a:ext>
            </a:extLst>
          </p:cNvPr>
          <p:cNvCxnSpPr>
            <a:cxnSpLocks/>
          </p:cNvCxnSpPr>
          <p:nvPr/>
        </p:nvCxnSpPr>
        <p:spPr>
          <a:xfrm flipH="1" flipV="1">
            <a:off x="2895601" y="2718047"/>
            <a:ext cx="533399" cy="93955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91082FF9-B38A-BF56-B59B-249AB9CF589D}"/>
              </a:ext>
            </a:extLst>
          </p:cNvPr>
          <p:cNvCxnSpPr>
            <a:cxnSpLocks/>
          </p:cNvCxnSpPr>
          <p:nvPr/>
        </p:nvCxnSpPr>
        <p:spPr>
          <a:xfrm flipH="1" flipV="1">
            <a:off x="1803915" y="3200400"/>
            <a:ext cx="291586" cy="9144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object 20">
            <a:extLst>
              <a:ext uri="{FF2B5EF4-FFF2-40B4-BE49-F238E27FC236}">
                <a16:creationId xmlns:a16="http://schemas.microsoft.com/office/drawing/2014/main" id="{C5F88CF2-3C44-2E84-B4FC-BA7207A642E0}"/>
              </a:ext>
            </a:extLst>
          </p:cNvPr>
          <p:cNvSpPr/>
          <p:nvPr/>
        </p:nvSpPr>
        <p:spPr>
          <a:xfrm>
            <a:off x="5781074" y="2590800"/>
            <a:ext cx="1600200" cy="0"/>
          </a:xfrm>
          <a:custGeom>
            <a:avLst/>
            <a:gdLst/>
            <a:ahLst/>
            <a:cxnLst/>
            <a:rect l="l" t="t" r="r" b="b"/>
            <a:pathLst>
              <a:path w="1600200">
                <a:moveTo>
                  <a:pt x="0" y="0"/>
                </a:moveTo>
                <a:lnTo>
                  <a:pt x="1600199" y="1"/>
                </a:lnTo>
              </a:path>
            </a:pathLst>
          </a:custGeom>
          <a:ln w="28574">
            <a:solidFill>
              <a:srgbClr val="000000"/>
            </a:solidFill>
          </a:ln>
        </p:spPr>
        <p:txBody>
          <a:bodyPr wrap="square" lIns="0" tIns="0" rIns="0" bIns="0" rtlCol="0"/>
          <a:lstStyle/>
          <a:p>
            <a:endParaRPr/>
          </a:p>
        </p:txBody>
      </p:sp>
      <p:cxnSp>
        <p:nvCxnSpPr>
          <p:cNvPr id="14" name="Straight Arrow Connector 13">
            <a:extLst>
              <a:ext uri="{FF2B5EF4-FFF2-40B4-BE49-F238E27FC236}">
                <a16:creationId xmlns:a16="http://schemas.microsoft.com/office/drawing/2014/main" id="{726ABD7C-7389-6447-AA23-E1510E5DEF92}"/>
              </a:ext>
            </a:extLst>
          </p:cNvPr>
          <p:cNvCxnSpPr>
            <a:cxnSpLocks/>
          </p:cNvCxnSpPr>
          <p:nvPr/>
        </p:nvCxnSpPr>
        <p:spPr>
          <a:xfrm flipV="1">
            <a:off x="5926382" y="2646240"/>
            <a:ext cx="1941267" cy="104541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479ABF9D-D8A1-B642-EA37-656838FF514E}"/>
              </a:ext>
            </a:extLst>
          </p:cNvPr>
          <p:cNvCxnSpPr>
            <a:cxnSpLocks/>
          </p:cNvCxnSpPr>
          <p:nvPr/>
        </p:nvCxnSpPr>
        <p:spPr>
          <a:xfrm flipH="1">
            <a:off x="2683449" y="4411064"/>
            <a:ext cx="838200" cy="141089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2275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8CF31-8DB8-DEF8-94EA-0DABE3FDACF5}"/>
              </a:ext>
            </a:extLst>
          </p:cNvPr>
          <p:cNvSpPr>
            <a:spLocks noGrp="1"/>
          </p:cNvSpPr>
          <p:nvPr>
            <p:ph type="title"/>
          </p:nvPr>
        </p:nvSpPr>
        <p:spPr/>
        <p:txBody>
          <a:bodyPr/>
          <a:lstStyle/>
          <a:p>
            <a:pPr rtl="0"/>
            <a:r>
              <a:rPr lang="uk" b="1" i="0" u="sng" baseline="0"/>
              <a:t>З інструментами простіше!</a:t>
            </a:r>
          </a:p>
        </p:txBody>
      </p:sp>
      <p:sp>
        <p:nvSpPr>
          <p:cNvPr id="3" name="Content Placeholder 2">
            <a:extLst>
              <a:ext uri="{FF2B5EF4-FFF2-40B4-BE49-F238E27FC236}">
                <a16:creationId xmlns:a16="http://schemas.microsoft.com/office/drawing/2014/main" id="{5BC1D1F5-AD37-A263-8432-BDBBEA607B29}"/>
              </a:ext>
            </a:extLst>
          </p:cNvPr>
          <p:cNvSpPr>
            <a:spLocks noGrp="1"/>
          </p:cNvSpPr>
          <p:nvPr>
            <p:ph idx="1"/>
          </p:nvPr>
        </p:nvSpPr>
        <p:spPr>
          <a:xfrm>
            <a:off x="691515" y="2069042"/>
            <a:ext cx="8675370" cy="2502958"/>
          </a:xfrm>
        </p:spPr>
        <p:txBody>
          <a:bodyPr/>
          <a:lstStyle/>
          <a:p>
            <a:pPr algn="l" rtl="0"/>
            <a:r>
              <a:rPr lang="uk" b="1" i="0" u="none" baseline="0"/>
              <a:t>Цікаво ж було, чи не так?</a:t>
            </a:r>
          </a:p>
          <a:p>
            <a:pPr algn="l" rtl="0"/>
            <a:r>
              <a:rPr lang="uk" b="1" i="0" u="none" baseline="0"/>
              <a:t>На щастя, здебільшого цю трансляцію виконують інструменти.</a:t>
            </a:r>
          </a:p>
          <a:p>
            <a:pPr algn="l" rtl="0"/>
            <a:r>
              <a:rPr lang="uk" b="1" i="0" u="none" baseline="0"/>
              <a:t>Ось що видав би для попереднього слайда tcpdump:</a:t>
            </a:r>
          </a:p>
        </p:txBody>
      </p:sp>
      <p:sp>
        <p:nvSpPr>
          <p:cNvPr id="4" name="Slide Number Placeholder 3">
            <a:extLst>
              <a:ext uri="{FF2B5EF4-FFF2-40B4-BE49-F238E27FC236}">
                <a16:creationId xmlns:a16="http://schemas.microsoft.com/office/drawing/2014/main" id="{20D9C41F-5FEE-BC2B-13D2-9245F7F2E876}"/>
              </a:ext>
            </a:extLst>
          </p:cNvPr>
          <p:cNvSpPr>
            <a:spLocks noGrp="1"/>
          </p:cNvSpPr>
          <p:nvPr>
            <p:ph type="sldNum" sz="quarter" idx="12"/>
          </p:nvPr>
        </p:nvSpPr>
        <p:spPr/>
        <p:txBody>
          <a:bodyPr/>
          <a:lstStyle/>
          <a:p>
            <a:pPr marL="38100" algn="r" rtl="0">
              <a:lnSpc>
                <a:spcPts val="1630"/>
              </a:lnSpc>
            </a:pPr>
            <a:fld id="{81D60167-4931-47E6-BA6A-407CBD079E47}" type="slidenum">
              <a:rPr/>
              <a:t>26</a:t>
            </a:fld>
            <a:endParaRPr lang="uk" dirty="0"/>
          </a:p>
        </p:txBody>
      </p:sp>
      <p:sp>
        <p:nvSpPr>
          <p:cNvPr id="6" name="TextBox 5">
            <a:extLst>
              <a:ext uri="{FF2B5EF4-FFF2-40B4-BE49-F238E27FC236}">
                <a16:creationId xmlns:a16="http://schemas.microsoft.com/office/drawing/2014/main" id="{D322E9FA-9146-5D28-9F89-17AF10F4FD69}"/>
              </a:ext>
            </a:extLst>
          </p:cNvPr>
          <p:cNvSpPr txBox="1"/>
          <p:nvPr/>
        </p:nvSpPr>
        <p:spPr>
          <a:xfrm>
            <a:off x="728632" y="5452634"/>
            <a:ext cx="7162800" cy="1410854"/>
          </a:xfrm>
          <a:prstGeom prst="rect">
            <a:avLst/>
          </a:prstGeom>
          <a:noFill/>
          <a:ln w="38100">
            <a:solidFill>
              <a:srgbClr val="000000"/>
            </a:solidFill>
          </a:ln>
        </p:spPr>
        <p:txBody>
          <a:bodyPr wrap="square" anchor="ctr">
            <a:noAutofit/>
          </a:bodyPr>
          <a:lstStyle/>
          <a:p>
            <a:pPr algn="l" rtl="0">
              <a:spcBef>
                <a:spcPts val="1200"/>
              </a:spcBef>
            </a:pPr>
            <a:r>
              <a:rPr lang="uk" sz="2800" b="1" i="0" u="none" strike="noStrike" baseline="0" dirty="0">
                <a:latin typeface="Arial-BoldMT"/>
                <a:ea typeface="Arial-BoldMT"/>
                <a:cs typeface="Arial-BoldMT"/>
              </a:rPr>
              <a:t>10.10.10.101 &gt; 10.10.10.100: icmp:</a:t>
            </a:r>
          </a:p>
          <a:p>
            <a:pPr algn="l" rtl="0">
              <a:spcBef>
                <a:spcPts val="1200"/>
              </a:spcBef>
            </a:pPr>
            <a:r>
              <a:rPr lang="uk" sz="2800" b="1" i="0" u="none" strike="noStrike" baseline="0" dirty="0">
                <a:latin typeface="Arial-BoldMT"/>
                <a:ea typeface="Arial-BoldMT"/>
                <a:cs typeface="Arial-BoldMT"/>
              </a:rPr>
              <a:t>10.10.10.101 udp port 33435 unreachable</a:t>
            </a:r>
            <a:endParaRPr lang="uk" sz="2800" dirty="0"/>
          </a:p>
        </p:txBody>
      </p:sp>
      <p:sp>
        <p:nvSpPr>
          <p:cNvPr id="7" name="Speech Bubble: Rectangle 6">
            <a:extLst>
              <a:ext uri="{FF2B5EF4-FFF2-40B4-BE49-F238E27FC236}">
                <a16:creationId xmlns:a16="http://schemas.microsoft.com/office/drawing/2014/main" id="{BCA28F97-1949-2DDA-174D-81199E5FA172}"/>
              </a:ext>
            </a:extLst>
          </p:cNvPr>
          <p:cNvSpPr/>
          <p:nvPr/>
        </p:nvSpPr>
        <p:spPr>
          <a:xfrm>
            <a:off x="7543800" y="4257660"/>
            <a:ext cx="2362200" cy="1905000"/>
          </a:xfrm>
          <a:prstGeom prst="wedgeRectCallout">
            <a:avLst>
              <a:gd name="adj1" fmla="val -82647"/>
              <a:gd name="adj2" fmla="val 38161"/>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a:r>
              <a:rPr lang="uk" sz="2800" b="1" i="1" u="none" baseline="0" dirty="0">
                <a:solidFill>
                  <a:schemeClr val="tx1"/>
                </a:solidFill>
              </a:rPr>
              <a:t>Чудово, лише найважливіше</a:t>
            </a:r>
          </a:p>
        </p:txBody>
      </p:sp>
    </p:spTree>
    <p:extLst>
      <p:ext uri="{BB962C8B-B14F-4D97-AF65-F5344CB8AC3E}">
        <p14:creationId xmlns:p14="http://schemas.microsoft.com/office/powerpoint/2010/main" val="14868415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99C2A-53EE-F3DB-3BDB-188B1BF98838}"/>
              </a:ext>
            </a:extLst>
          </p:cNvPr>
          <p:cNvSpPr>
            <a:spLocks noGrp="1"/>
          </p:cNvSpPr>
          <p:nvPr>
            <p:ph type="title"/>
          </p:nvPr>
        </p:nvSpPr>
        <p:spPr/>
        <p:txBody>
          <a:bodyPr/>
          <a:lstStyle/>
          <a:p>
            <a:pPr rtl="0"/>
            <a:r>
              <a:rPr lang="uk" b="1" i="0" u="sng" baseline="0" dirty="0"/>
              <a:t>Аналіз трафіка №4</a:t>
            </a:r>
          </a:p>
        </p:txBody>
      </p:sp>
      <p:sp>
        <p:nvSpPr>
          <p:cNvPr id="4" name="Slide Number Placeholder 3">
            <a:extLst>
              <a:ext uri="{FF2B5EF4-FFF2-40B4-BE49-F238E27FC236}">
                <a16:creationId xmlns:a16="http://schemas.microsoft.com/office/drawing/2014/main" id="{F938D022-3011-087E-0819-582769C36B49}"/>
              </a:ext>
            </a:extLst>
          </p:cNvPr>
          <p:cNvSpPr>
            <a:spLocks noGrp="1"/>
          </p:cNvSpPr>
          <p:nvPr>
            <p:ph type="sldNum" sz="quarter" idx="12"/>
          </p:nvPr>
        </p:nvSpPr>
        <p:spPr/>
        <p:txBody>
          <a:bodyPr/>
          <a:lstStyle/>
          <a:p>
            <a:pPr marL="38100" algn="r" rtl="0">
              <a:lnSpc>
                <a:spcPts val="1630"/>
              </a:lnSpc>
            </a:pPr>
            <a:fld id="{81D60167-4931-47E6-BA6A-407CBD079E47}" type="slidenum">
              <a:rPr/>
              <a:t>27</a:t>
            </a:fld>
            <a:endParaRPr lang="uk" dirty="0"/>
          </a:p>
        </p:txBody>
      </p:sp>
      <p:sp>
        <p:nvSpPr>
          <p:cNvPr id="5" name="object 3">
            <a:extLst>
              <a:ext uri="{FF2B5EF4-FFF2-40B4-BE49-F238E27FC236}">
                <a16:creationId xmlns:a16="http://schemas.microsoft.com/office/drawing/2014/main" id="{DD8FDAAD-C9DB-AF25-7C86-243E8268B41B}"/>
              </a:ext>
            </a:extLst>
          </p:cNvPr>
          <p:cNvSpPr/>
          <p:nvPr/>
        </p:nvSpPr>
        <p:spPr>
          <a:xfrm>
            <a:off x="685800" y="2057401"/>
            <a:ext cx="8681084" cy="4749253"/>
          </a:xfrm>
          <a:prstGeom prst="rect">
            <a:avLst/>
          </a:prstGeom>
          <a:blipFill>
            <a:blip r:embed="rId2" cstate="print"/>
            <a:stretch>
              <a:fillRect/>
            </a:stretch>
          </a:blipFill>
        </p:spPr>
        <p:txBody>
          <a:bodyPr wrap="square" lIns="0" tIns="0" rIns="0" bIns="0" rtlCol="0"/>
          <a:lstStyle/>
          <a:p>
            <a:endParaRPr/>
          </a:p>
        </p:txBody>
      </p:sp>
      <p:sp>
        <p:nvSpPr>
          <p:cNvPr id="7" name="TextBox 6">
            <a:extLst>
              <a:ext uri="{FF2B5EF4-FFF2-40B4-BE49-F238E27FC236}">
                <a16:creationId xmlns:a16="http://schemas.microsoft.com/office/drawing/2014/main" id="{56756663-3751-9172-E95C-D8297F3ACFFA}"/>
              </a:ext>
            </a:extLst>
          </p:cNvPr>
          <p:cNvSpPr txBox="1"/>
          <p:nvPr/>
        </p:nvSpPr>
        <p:spPr>
          <a:xfrm>
            <a:off x="7848600" y="811018"/>
            <a:ext cx="1981200" cy="707886"/>
          </a:xfrm>
          <a:prstGeom prst="rect">
            <a:avLst/>
          </a:prstGeom>
          <a:noFill/>
        </p:spPr>
        <p:txBody>
          <a:bodyPr wrap="square">
            <a:spAutoFit/>
          </a:bodyPr>
          <a:lstStyle/>
          <a:p>
            <a:pPr algn="ctr" rtl="0"/>
            <a:r>
              <a:rPr lang="uk" sz="2000" b="0" i="0" u="none" strike="noStrike" baseline="0" dirty="0">
                <a:latin typeface="ArialMT"/>
                <a:ea typeface="ArialMT"/>
                <a:cs typeface="ArialMT"/>
              </a:rPr>
              <a:t>Екзаменаційні</a:t>
            </a:r>
          </a:p>
          <a:p>
            <a:pPr algn="ctr" rtl="0"/>
            <a:r>
              <a:rPr lang="uk" sz="2000" b="0" i="0" u="none" strike="noStrike" baseline="0" dirty="0">
                <a:latin typeface="ArialMT"/>
                <a:ea typeface="ArialMT"/>
                <a:cs typeface="ArialMT"/>
              </a:rPr>
              <a:t>питання</a:t>
            </a:r>
            <a:endParaRPr lang="uk" sz="2000" dirty="0"/>
          </a:p>
        </p:txBody>
      </p:sp>
    </p:spTree>
    <p:extLst>
      <p:ext uri="{BB962C8B-B14F-4D97-AF65-F5344CB8AC3E}">
        <p14:creationId xmlns:p14="http://schemas.microsoft.com/office/powerpoint/2010/main" val="7591552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49868" y="721834"/>
            <a:ext cx="5984532" cy="689932"/>
          </a:xfrm>
          <a:prstGeom prst="rect">
            <a:avLst/>
          </a:prstGeom>
        </p:spPr>
        <p:txBody>
          <a:bodyPr vert="horz" wrap="square" lIns="0" tIns="12700" rIns="0" bIns="0" rtlCol="0">
            <a:spAutoFit/>
          </a:bodyPr>
          <a:lstStyle/>
          <a:p>
            <a:pPr marL="12700" rtl="0">
              <a:lnSpc>
                <a:spcPct val="100000"/>
              </a:lnSpc>
              <a:spcBef>
                <a:spcPts val="100"/>
              </a:spcBef>
              <a:tabLst>
                <a:tab pos="1875155" algn="l"/>
                <a:tab pos="4328795" algn="l"/>
              </a:tabLst>
            </a:pPr>
            <a:r>
              <a:rPr lang="uk" b="1" i="0" u="sng" spc="-5" baseline="0" dirty="0"/>
              <a:t>А</a:t>
            </a:r>
            <a:r>
              <a:rPr lang="uk" b="1" i="0" u="sng" baseline="0" dirty="0"/>
              <a:t>нал</a:t>
            </a:r>
            <a:r>
              <a:rPr lang="uk" b="1" i="0" u="sng" spc="-5" baseline="0" dirty="0"/>
              <a:t>і</a:t>
            </a:r>
            <a:r>
              <a:rPr lang="uk" b="1" i="0" u="sng" baseline="0" dirty="0"/>
              <a:t>з</a:t>
            </a:r>
            <a:r>
              <a:rPr lang="uk" b="0" i="0" baseline="0" dirty="0"/>
              <a:t>	</a:t>
            </a:r>
            <a:r>
              <a:rPr lang="uk" b="1" i="0" u="sng" baseline="0" dirty="0"/>
              <a:t>т</a:t>
            </a:r>
            <a:r>
              <a:rPr lang="uk" b="1" i="0" u="sng" spc="-5" baseline="0" dirty="0"/>
              <a:t>р</a:t>
            </a:r>
            <a:r>
              <a:rPr lang="uk" b="1" i="0" u="sng" baseline="0" dirty="0"/>
              <a:t>а</a:t>
            </a:r>
            <a:r>
              <a:rPr lang="uk" b="1" i="0" u="sng" spc="-5" baseline="0" dirty="0"/>
              <a:t>ф</a:t>
            </a:r>
            <a:r>
              <a:rPr lang="uk" b="1" i="0" u="sng" baseline="0" dirty="0"/>
              <a:t>і</a:t>
            </a:r>
            <a:r>
              <a:rPr lang="uk" b="1" i="0" u="sng" spc="-5" baseline="0" dirty="0"/>
              <a:t>к</a:t>
            </a:r>
            <a:r>
              <a:rPr lang="uk" b="1" i="0" u="sng" baseline="0" dirty="0"/>
              <a:t>а</a:t>
            </a:r>
            <a:r>
              <a:rPr lang="uk" b="0" i="0" baseline="0" dirty="0"/>
              <a:t>	</a:t>
            </a:r>
            <a:r>
              <a:rPr lang="uk" b="1" i="0" u="sng" baseline="0" dirty="0"/>
              <a:t>№5</a:t>
            </a:r>
          </a:p>
        </p:txBody>
      </p:sp>
      <p:sp>
        <p:nvSpPr>
          <p:cNvPr id="10" name="object 10"/>
          <p:cNvSpPr txBox="1">
            <a:spLocks noGrp="1"/>
          </p:cNvSpPr>
          <p:nvPr>
            <p:ph type="sldNum" sz="quarter" idx="12"/>
          </p:nvPr>
        </p:nvSpPr>
        <p:spPr>
          <a:prstGeom prst="rect">
            <a:avLst/>
          </a:prstGeom>
        </p:spPr>
        <p:txBody>
          <a:bodyPr vert="horz" wrap="square" lIns="0" tIns="0" rIns="0" bIns="0" rtlCol="0">
            <a:spAutoFit/>
          </a:bodyPr>
          <a:lstStyle/>
          <a:p>
            <a:pPr marL="38100" algn="r" rtl="0">
              <a:lnSpc>
                <a:spcPts val="1630"/>
              </a:lnSpc>
            </a:pPr>
            <a:fld id="{81D60167-4931-47E6-BA6A-407CBD079E47}" type="slidenum">
              <a:rPr/>
              <a:t>28</a:t>
            </a:fld>
            <a:endParaRPr dirty="0"/>
          </a:p>
        </p:txBody>
      </p:sp>
      <p:sp>
        <p:nvSpPr>
          <p:cNvPr id="3" name="object 3"/>
          <p:cNvSpPr txBox="1"/>
          <p:nvPr/>
        </p:nvSpPr>
        <p:spPr>
          <a:xfrm>
            <a:off x="1066799" y="1524001"/>
            <a:ext cx="7696200" cy="2743200"/>
          </a:xfrm>
          <a:prstGeom prst="rect">
            <a:avLst/>
          </a:prstGeom>
          <a:ln w="12699">
            <a:solidFill>
              <a:srgbClr val="000000"/>
            </a:solidFill>
          </a:ln>
        </p:spPr>
        <p:txBody>
          <a:bodyPr vert="horz" wrap="square" lIns="0" tIns="121920" rIns="0" bIns="0" rtlCol="0">
            <a:spAutoFit/>
          </a:bodyPr>
          <a:lstStyle/>
          <a:p>
            <a:pPr marL="510540" marR="793115" indent="-342900" algn="l" rtl="0">
              <a:lnSpc>
                <a:spcPct val="100000"/>
              </a:lnSpc>
              <a:spcBef>
                <a:spcPts val="960"/>
              </a:spcBef>
            </a:pPr>
            <a:r>
              <a:rPr lang="uk" sz="2000" b="1" i="0" u="none" spc="-5" baseline="0">
                <a:latin typeface="Arial"/>
                <a:ea typeface="Arial"/>
                <a:cs typeface="Arial"/>
              </a:rPr>
              <a:t>13:34:18.330571 vulcan.net.39923 </a:t>
            </a:r>
            <a:r>
              <a:rPr lang="uk" sz="2000" b="1" i="0" u="none" baseline="0">
                <a:latin typeface="Arial"/>
                <a:ea typeface="Arial"/>
                <a:cs typeface="Arial"/>
              </a:rPr>
              <a:t>&gt; </a:t>
            </a:r>
            <a:r>
              <a:rPr lang="uk" sz="2000" b="1" i="0" u="none" spc="-5" baseline="0">
                <a:latin typeface="Arial"/>
                <a:ea typeface="Arial"/>
                <a:cs typeface="Arial"/>
              </a:rPr>
              <a:t>poseidon.com.25: </a:t>
            </a:r>
            <a:r>
              <a:rPr lang="uk" sz="2000" b="1" i="0" u="none" baseline="0">
                <a:latin typeface="Arial"/>
                <a:ea typeface="Arial"/>
                <a:cs typeface="Arial"/>
              </a:rPr>
              <a:t>S  237706227: 237706227 (0) </a:t>
            </a:r>
            <a:r>
              <a:rPr lang="uk" sz="2000" b="1" i="0" u="none" spc="-5" baseline="0">
                <a:latin typeface="Arial"/>
                <a:ea typeface="Arial"/>
                <a:cs typeface="Arial"/>
              </a:rPr>
              <a:t>win </a:t>
            </a:r>
            <a:r>
              <a:rPr lang="uk" sz="2000" b="1" i="0" u="none" baseline="0">
                <a:latin typeface="Arial"/>
                <a:ea typeface="Arial"/>
                <a:cs typeface="Arial"/>
              </a:rPr>
              <a:t>8760 </a:t>
            </a:r>
            <a:r>
              <a:rPr lang="uk" sz="2000" b="1" i="0" u="none" spc="-5" baseline="0">
                <a:latin typeface="Arial"/>
                <a:ea typeface="Arial"/>
                <a:cs typeface="Arial"/>
              </a:rPr>
              <a:t>&lt;</a:t>
            </a:r>
            <a:r>
              <a:rPr lang="uk" sz="2000" b="1" i="0" u="none" spc="-5" baseline="0">
                <a:solidFill>
                  <a:srgbClr val="0000FF"/>
                </a:solidFill>
                <a:latin typeface="Arial"/>
                <a:ea typeface="Arial"/>
                <a:cs typeface="Arial"/>
              </a:rPr>
              <a:t>mss </a:t>
            </a:r>
            <a:r>
              <a:rPr lang="uk" sz="2000" b="1" i="0" u="none" spc="-5" baseline="0">
                <a:solidFill>
                  <a:srgbClr val="008000"/>
                </a:solidFill>
                <a:latin typeface="Arial"/>
                <a:ea typeface="Arial"/>
                <a:cs typeface="Arial"/>
              </a:rPr>
              <a:t>1460</a:t>
            </a:r>
            <a:r>
              <a:rPr lang="uk" sz="2000" b="1" i="0" u="none" spc="-5" baseline="0">
                <a:latin typeface="Arial"/>
                <a:ea typeface="Arial"/>
                <a:cs typeface="Arial"/>
              </a:rPr>
              <a:t>&gt;</a:t>
            </a:r>
            <a:r>
              <a:rPr lang="uk" sz="2000" b="1" i="0" u="none" spc="-50" baseline="0">
                <a:latin typeface="Arial"/>
                <a:ea typeface="Arial"/>
                <a:cs typeface="Arial"/>
              </a:rPr>
              <a:t> </a:t>
            </a:r>
            <a:r>
              <a:rPr lang="uk" sz="2000" b="1" i="0" u="none" spc="-5" baseline="0">
                <a:latin typeface="Arial"/>
                <a:ea typeface="Arial"/>
                <a:cs typeface="Arial"/>
              </a:rPr>
              <a:t>(DF)</a:t>
            </a:r>
            <a:endParaRPr sz="2000" dirty="0">
              <a:latin typeface="Arial"/>
              <a:cs typeface="Arial"/>
            </a:endParaRPr>
          </a:p>
          <a:p>
            <a:pPr marL="510540" marR="793115" indent="-342900" algn="l" rtl="0">
              <a:lnSpc>
                <a:spcPct val="100800"/>
              </a:lnSpc>
              <a:spcBef>
                <a:spcPts val="1560"/>
              </a:spcBef>
            </a:pPr>
            <a:r>
              <a:rPr lang="uk" sz="2000" b="1" i="0" u="none" spc="-5" baseline="0">
                <a:latin typeface="Arial"/>
                <a:ea typeface="Arial"/>
                <a:cs typeface="Arial"/>
              </a:rPr>
              <a:t>13:34:18.349203 poseidon.com.25 </a:t>
            </a:r>
            <a:r>
              <a:rPr lang="uk" sz="2000" b="1" i="0" u="none" baseline="0">
                <a:latin typeface="Arial"/>
                <a:ea typeface="Arial"/>
                <a:cs typeface="Arial"/>
              </a:rPr>
              <a:t>&gt; </a:t>
            </a:r>
            <a:r>
              <a:rPr lang="uk" sz="2000" b="1" i="0" u="none" spc="-5" baseline="0">
                <a:latin typeface="Arial"/>
                <a:ea typeface="Arial"/>
                <a:cs typeface="Arial"/>
              </a:rPr>
              <a:t>vulcan.net.39923: </a:t>
            </a:r>
            <a:r>
              <a:rPr lang="uk" sz="2000" b="1" i="0" u="none" baseline="0">
                <a:latin typeface="Arial"/>
                <a:ea typeface="Arial"/>
                <a:cs typeface="Arial"/>
              </a:rPr>
              <a:t>S  1430687730: 1430687730 (0) ack 237706228 </a:t>
            </a:r>
            <a:r>
              <a:rPr lang="uk" sz="2000" b="1" i="0" u="none" spc="-5" baseline="0">
                <a:latin typeface="Arial"/>
                <a:ea typeface="Arial"/>
                <a:cs typeface="Arial"/>
              </a:rPr>
              <a:t>win</a:t>
            </a:r>
            <a:r>
              <a:rPr lang="uk" sz="2000" b="1" i="0" u="none" spc="-100" baseline="0">
                <a:latin typeface="Arial"/>
                <a:ea typeface="Arial"/>
                <a:cs typeface="Arial"/>
              </a:rPr>
              <a:t> </a:t>
            </a:r>
            <a:r>
              <a:rPr lang="uk" sz="2000" b="1" i="0" u="none" baseline="0">
                <a:latin typeface="Arial"/>
                <a:ea typeface="Arial"/>
                <a:cs typeface="Arial"/>
              </a:rPr>
              <a:t>8760</a:t>
            </a:r>
            <a:endParaRPr sz="2000" dirty="0">
              <a:latin typeface="Arial"/>
              <a:cs typeface="Arial"/>
            </a:endParaRPr>
          </a:p>
          <a:p>
            <a:pPr marL="510540" algn="l" rtl="0">
              <a:lnSpc>
                <a:spcPct val="100000"/>
              </a:lnSpc>
            </a:pPr>
            <a:r>
              <a:rPr lang="uk" sz="2000" b="1" i="0" u="none" baseline="0">
                <a:latin typeface="Arial"/>
                <a:ea typeface="Arial"/>
                <a:cs typeface="Arial"/>
              </a:rPr>
              <a:t>&lt;mss 1460&gt;</a:t>
            </a:r>
            <a:r>
              <a:rPr lang="uk" sz="2000" b="1" i="0" u="none" spc="-5" baseline="0">
                <a:latin typeface="Arial"/>
                <a:ea typeface="Arial"/>
                <a:cs typeface="Arial"/>
              </a:rPr>
              <a:t> (DF)</a:t>
            </a:r>
            <a:endParaRPr sz="2000" dirty="0">
              <a:latin typeface="Arial"/>
              <a:cs typeface="Arial"/>
            </a:endParaRPr>
          </a:p>
          <a:p>
            <a:pPr marL="510540" marR="186055" indent="-342900" algn="l" rtl="0">
              <a:lnSpc>
                <a:spcPct val="100800"/>
              </a:lnSpc>
              <a:spcBef>
                <a:spcPts val="1560"/>
              </a:spcBef>
            </a:pPr>
            <a:r>
              <a:rPr lang="uk" sz="2000" b="1" i="0" u="none" spc="-5" baseline="0">
                <a:latin typeface="Arial"/>
                <a:ea typeface="Arial"/>
                <a:cs typeface="Arial"/>
              </a:rPr>
              <a:t>13:34:18.410071 vulcan.net.39923 </a:t>
            </a:r>
            <a:r>
              <a:rPr lang="uk" sz="2000" b="1" i="0" u="none" baseline="0">
                <a:latin typeface="Arial"/>
                <a:ea typeface="Arial"/>
                <a:cs typeface="Arial"/>
              </a:rPr>
              <a:t>&gt; </a:t>
            </a:r>
            <a:r>
              <a:rPr lang="uk" sz="2000" b="1" i="0" u="none" spc="-5" baseline="0">
                <a:latin typeface="Arial"/>
                <a:ea typeface="Arial"/>
                <a:cs typeface="Arial"/>
              </a:rPr>
              <a:t>poseidon.com.25: </a:t>
            </a:r>
            <a:r>
              <a:rPr lang="uk" sz="2000" b="1" i="0" u="none" baseline="0">
                <a:latin typeface="Arial"/>
                <a:ea typeface="Arial"/>
                <a:cs typeface="Arial"/>
              </a:rPr>
              <a:t>. </a:t>
            </a:r>
            <a:r>
              <a:rPr lang="uk" sz="2000" b="1" i="0" u="none" spc="-5" baseline="0">
                <a:solidFill>
                  <a:srgbClr val="FF0000"/>
                </a:solidFill>
                <a:latin typeface="Arial"/>
                <a:ea typeface="Arial"/>
                <a:cs typeface="Arial"/>
              </a:rPr>
              <a:t>ack </a:t>
            </a:r>
            <a:r>
              <a:rPr lang="uk" sz="2000" b="1" i="0" u="none" baseline="0">
                <a:solidFill>
                  <a:srgbClr val="FF0000"/>
                </a:solidFill>
                <a:latin typeface="Arial"/>
                <a:ea typeface="Arial"/>
                <a:cs typeface="Arial"/>
              </a:rPr>
              <a:t>1  </a:t>
            </a:r>
            <a:r>
              <a:rPr lang="uk" sz="2000" b="1" i="0" u="none" spc="-5" baseline="0">
                <a:latin typeface="Arial"/>
                <a:ea typeface="Arial"/>
                <a:cs typeface="Arial"/>
              </a:rPr>
              <a:t>win </a:t>
            </a:r>
            <a:r>
              <a:rPr lang="uk" sz="2000" b="1" i="0" u="none" baseline="0">
                <a:latin typeface="Arial"/>
                <a:ea typeface="Arial"/>
                <a:cs typeface="Arial"/>
              </a:rPr>
              <a:t>8760</a:t>
            </a:r>
            <a:r>
              <a:rPr lang="uk" sz="2000" b="1" i="0" u="none" spc="-5" baseline="0">
                <a:latin typeface="Arial"/>
                <a:ea typeface="Arial"/>
                <a:cs typeface="Arial"/>
              </a:rPr>
              <a:t> (DF)</a:t>
            </a:r>
            <a:endParaRPr sz="2000" dirty="0">
              <a:latin typeface="Arial"/>
              <a:cs typeface="Arial"/>
            </a:endParaRPr>
          </a:p>
        </p:txBody>
      </p:sp>
      <p:sp>
        <p:nvSpPr>
          <p:cNvPr id="4" name="object 4"/>
          <p:cNvSpPr txBox="1"/>
          <p:nvPr/>
        </p:nvSpPr>
        <p:spPr>
          <a:xfrm>
            <a:off x="1221739" y="4259579"/>
            <a:ext cx="7429500" cy="2260600"/>
          </a:xfrm>
          <a:prstGeom prst="rect">
            <a:avLst/>
          </a:prstGeom>
        </p:spPr>
        <p:txBody>
          <a:bodyPr vert="horz" wrap="square" lIns="0" tIns="139700" rIns="0" bIns="0" rtlCol="0">
            <a:spAutoFit/>
          </a:bodyPr>
          <a:lstStyle/>
          <a:p>
            <a:pPr marL="355600" indent="-342900" algn="l" rtl="0">
              <a:lnSpc>
                <a:spcPct val="100000"/>
              </a:lnSpc>
              <a:spcBef>
                <a:spcPts val="1100"/>
              </a:spcBef>
              <a:buFont typeface="Arial"/>
              <a:buChar char="•"/>
              <a:tabLst>
                <a:tab pos="354965" algn="l"/>
                <a:tab pos="355600" algn="l"/>
                <a:tab pos="7401559" algn="l"/>
              </a:tabLst>
            </a:pPr>
            <a:r>
              <a:rPr lang="uk" sz="2000" b="1" i="0" u="none" spc="-5" baseline="0">
                <a:latin typeface="Arial"/>
                <a:ea typeface="Arial"/>
                <a:cs typeface="Arial"/>
              </a:rPr>
              <a:t>Що тут</a:t>
            </a:r>
            <a:r>
              <a:rPr lang="uk" sz="2000" b="1" i="0" u="none" spc="-50" baseline="0">
                <a:latin typeface="Arial"/>
                <a:ea typeface="Arial"/>
                <a:cs typeface="Arial"/>
              </a:rPr>
              <a:t> </a:t>
            </a:r>
            <a:r>
              <a:rPr lang="uk" sz="2000" b="1" i="0" u="none" spc="-5" baseline="0">
                <a:latin typeface="Arial"/>
                <a:ea typeface="Arial"/>
                <a:cs typeface="Arial"/>
              </a:rPr>
              <a:t>відбувається? </a:t>
            </a:r>
            <a:r>
              <a:rPr lang="uk" sz="2000" b="1" i="0" u="heavy" baseline="0">
                <a:uFill>
                  <a:solidFill>
                    <a:srgbClr val="000000"/>
                  </a:solidFill>
                </a:uFill>
                <a:latin typeface="Arial"/>
                <a:ea typeface="Arial"/>
                <a:cs typeface="Arial"/>
              </a:rPr>
              <a:t> </a:t>
            </a:r>
            <a:r>
              <a:rPr lang="uk" sz="2000" b="0" i="0" u="heavy" baseline="0">
                <a:uFill>
                  <a:solidFill>
                    <a:srgbClr val="000000"/>
                  </a:solidFill>
                </a:uFill>
                <a:latin typeface="Arial"/>
                <a:ea typeface="Arial"/>
                <a:cs typeface="Arial"/>
              </a:rPr>
              <a:t>	</a:t>
            </a:r>
            <a:endParaRPr sz="2000">
              <a:latin typeface="Arial"/>
              <a:cs typeface="Arial"/>
            </a:endParaRPr>
          </a:p>
          <a:p>
            <a:pPr marL="355600" indent="-342900" algn="l" rtl="0">
              <a:lnSpc>
                <a:spcPct val="100000"/>
              </a:lnSpc>
              <a:spcBef>
                <a:spcPts val="1000"/>
              </a:spcBef>
              <a:buFont typeface="Arial"/>
              <a:buChar char="•"/>
              <a:tabLst>
                <a:tab pos="354965" algn="l"/>
                <a:tab pos="355600" algn="l"/>
                <a:tab pos="7383145" algn="l"/>
              </a:tabLst>
            </a:pPr>
            <a:r>
              <a:rPr lang="uk" sz="2000" b="1" i="0" u="none" spc="-5" baseline="0">
                <a:latin typeface="Arial"/>
                <a:ea typeface="Arial"/>
                <a:cs typeface="Arial"/>
              </a:rPr>
              <a:t>Що означає </a:t>
            </a:r>
            <a:r>
              <a:rPr lang="uk" sz="2000" b="1" i="0" u="none" spc="-5" baseline="0">
                <a:latin typeface="MS PGothic"/>
                <a:ea typeface="MS PGothic"/>
                <a:cs typeface="MS PGothic"/>
              </a:rPr>
              <a:t>«</a:t>
            </a:r>
            <a:r>
              <a:rPr lang="uk" sz="2000" b="1" i="0" u="none" spc="-5" baseline="0">
                <a:solidFill>
                  <a:srgbClr val="0000FF"/>
                </a:solidFill>
                <a:latin typeface="Arial"/>
                <a:ea typeface="Arial"/>
                <a:cs typeface="Arial"/>
              </a:rPr>
              <a:t>mss</a:t>
            </a:r>
            <a:r>
              <a:rPr lang="uk" sz="2000" b="1" i="0" u="none" spc="-5" baseline="0">
                <a:latin typeface="MS PGothic"/>
                <a:ea typeface="MS PGothic"/>
                <a:cs typeface="MS PGothic"/>
              </a:rPr>
              <a:t>»</a:t>
            </a:r>
            <a:r>
              <a:rPr lang="uk" sz="2000" b="1" i="0" u="none" spc="-5" baseline="0">
                <a:latin typeface="Arial"/>
                <a:ea typeface="Arial"/>
                <a:cs typeface="Arial"/>
              </a:rPr>
              <a:t>? </a:t>
            </a:r>
            <a:r>
              <a:rPr lang="uk" sz="2000" b="1" i="0" u="heavy" baseline="0">
                <a:uFill>
                  <a:solidFill>
                    <a:srgbClr val="000000"/>
                  </a:solidFill>
                </a:uFill>
                <a:latin typeface="Arial"/>
                <a:ea typeface="Arial"/>
                <a:cs typeface="Arial"/>
              </a:rPr>
              <a:t> </a:t>
            </a:r>
            <a:r>
              <a:rPr lang="uk" sz="2000" b="0" i="0" u="heavy" baseline="0">
                <a:uFill>
                  <a:solidFill>
                    <a:srgbClr val="000000"/>
                  </a:solidFill>
                </a:uFill>
                <a:latin typeface="Arial"/>
                <a:ea typeface="Arial"/>
                <a:cs typeface="Arial"/>
              </a:rPr>
              <a:t>	</a:t>
            </a:r>
            <a:endParaRPr sz="2000">
              <a:latin typeface="Arial"/>
              <a:cs typeface="Arial"/>
            </a:endParaRPr>
          </a:p>
          <a:p>
            <a:pPr marL="355600" indent="-342900" algn="l" rtl="0">
              <a:lnSpc>
                <a:spcPct val="100000"/>
              </a:lnSpc>
              <a:spcBef>
                <a:spcPts val="1200"/>
              </a:spcBef>
              <a:buFont typeface="Arial"/>
              <a:buChar char="•"/>
              <a:tabLst>
                <a:tab pos="354965" algn="l"/>
                <a:tab pos="355600" algn="l"/>
                <a:tab pos="7416165" algn="l"/>
              </a:tabLst>
            </a:pPr>
            <a:r>
              <a:rPr lang="uk" sz="2000" b="1" i="0" u="none" baseline="0">
                <a:latin typeface="Arial"/>
                <a:ea typeface="Arial"/>
                <a:cs typeface="Arial"/>
              </a:rPr>
              <a:t>Звідки береться </a:t>
            </a:r>
            <a:r>
              <a:rPr lang="uk" sz="2000" b="1" i="0" u="none" baseline="0">
                <a:solidFill>
                  <a:srgbClr val="008000"/>
                </a:solidFill>
                <a:latin typeface="Arial"/>
                <a:ea typeface="Arial"/>
                <a:cs typeface="Arial"/>
              </a:rPr>
              <a:t>1460</a:t>
            </a:r>
            <a:r>
              <a:rPr lang="uk" sz="2000" b="1" i="0" u="none" spc="-5" baseline="0">
                <a:latin typeface="Arial"/>
                <a:ea typeface="Arial"/>
                <a:cs typeface="Arial"/>
              </a:rPr>
              <a:t>? </a:t>
            </a:r>
            <a:r>
              <a:rPr lang="uk" sz="2000" b="1" i="0" u="heavy" baseline="0">
                <a:uFill>
                  <a:solidFill>
                    <a:srgbClr val="000000"/>
                  </a:solidFill>
                </a:uFill>
                <a:latin typeface="Arial"/>
                <a:ea typeface="Arial"/>
                <a:cs typeface="Arial"/>
              </a:rPr>
              <a:t> </a:t>
            </a:r>
            <a:r>
              <a:rPr lang="uk" sz="2000" b="0" i="0" u="heavy" baseline="0">
                <a:uFill>
                  <a:solidFill>
                    <a:srgbClr val="000000"/>
                  </a:solidFill>
                </a:uFill>
                <a:latin typeface="Arial"/>
                <a:ea typeface="Arial"/>
                <a:cs typeface="Arial"/>
              </a:rPr>
              <a:t>	</a:t>
            </a:r>
            <a:endParaRPr sz="2000">
              <a:latin typeface="Arial"/>
              <a:cs typeface="Arial"/>
            </a:endParaRPr>
          </a:p>
          <a:p>
            <a:pPr marL="355600" indent="-342900" algn="l" rtl="0">
              <a:lnSpc>
                <a:spcPct val="100000"/>
              </a:lnSpc>
              <a:spcBef>
                <a:spcPts val="1200"/>
              </a:spcBef>
              <a:buFont typeface="Arial"/>
              <a:buChar char="•"/>
              <a:tabLst>
                <a:tab pos="354965" algn="l"/>
                <a:tab pos="355600" algn="l"/>
                <a:tab pos="7354570" algn="l"/>
              </a:tabLst>
            </a:pPr>
            <a:r>
              <a:rPr lang="uk" sz="2000" b="1" i="0" u="none" spc="-5" baseline="0">
                <a:latin typeface="Arial"/>
                <a:ea typeface="Arial"/>
                <a:cs typeface="Arial"/>
              </a:rPr>
              <a:t>Що означає </a:t>
            </a:r>
            <a:r>
              <a:rPr lang="uk" sz="2000" b="1" i="0" u="none" spc="-10" baseline="0">
                <a:latin typeface="MS PGothic"/>
                <a:ea typeface="MS PGothic"/>
                <a:cs typeface="MS PGothic"/>
              </a:rPr>
              <a:t>«</a:t>
            </a:r>
            <a:r>
              <a:rPr lang="uk" sz="2000" b="1" i="0" u="none" spc="-10" baseline="0">
                <a:latin typeface="Arial"/>
                <a:ea typeface="Arial"/>
                <a:cs typeface="Arial"/>
              </a:rPr>
              <a:t>DF</a:t>
            </a:r>
            <a:r>
              <a:rPr lang="uk" sz="2000" b="1" i="0" u="none" spc="-10" baseline="0">
                <a:latin typeface="MS PGothic"/>
                <a:ea typeface="MS PGothic"/>
                <a:cs typeface="MS PGothic"/>
              </a:rPr>
              <a:t>»</a:t>
            </a:r>
            <a:r>
              <a:rPr lang="uk" sz="2000" b="1" i="0" u="none" spc="-5" baseline="0">
                <a:latin typeface="Arial"/>
                <a:ea typeface="Arial"/>
                <a:cs typeface="Arial"/>
              </a:rPr>
              <a:t>? </a:t>
            </a:r>
            <a:r>
              <a:rPr lang="uk" sz="2000" b="1" i="0" u="heavy" baseline="0">
                <a:uFill>
                  <a:solidFill>
                    <a:srgbClr val="000000"/>
                  </a:solidFill>
                </a:uFill>
                <a:latin typeface="Arial"/>
                <a:ea typeface="Arial"/>
                <a:cs typeface="Arial"/>
              </a:rPr>
              <a:t> </a:t>
            </a:r>
            <a:r>
              <a:rPr lang="uk" sz="2000" b="0" i="0" u="heavy" baseline="0">
                <a:uFill>
                  <a:solidFill>
                    <a:srgbClr val="000000"/>
                  </a:solidFill>
                </a:uFill>
                <a:latin typeface="Arial"/>
                <a:ea typeface="Arial"/>
                <a:cs typeface="Arial"/>
              </a:rPr>
              <a:t>	</a:t>
            </a:r>
            <a:endParaRPr sz="2000">
              <a:latin typeface="Arial"/>
              <a:cs typeface="Arial"/>
            </a:endParaRPr>
          </a:p>
          <a:p>
            <a:pPr marL="355600" indent="-342900" algn="l" rtl="0">
              <a:lnSpc>
                <a:spcPct val="100000"/>
              </a:lnSpc>
              <a:spcBef>
                <a:spcPts val="1200"/>
              </a:spcBef>
              <a:buFont typeface="Arial"/>
              <a:buChar char="•"/>
              <a:tabLst>
                <a:tab pos="354965" algn="l"/>
                <a:tab pos="355600" algn="l"/>
                <a:tab pos="7383780" algn="l"/>
              </a:tabLst>
            </a:pPr>
            <a:r>
              <a:rPr lang="uk" sz="2000" b="1" i="0" u="none" spc="-5" baseline="0">
                <a:latin typeface="Arial"/>
                <a:ea typeface="Arial"/>
                <a:cs typeface="Arial"/>
              </a:rPr>
              <a:t>Чому </a:t>
            </a:r>
            <a:r>
              <a:rPr lang="uk" sz="2000" b="1" i="0" u="none" baseline="0">
                <a:latin typeface="Arial"/>
                <a:ea typeface="Arial"/>
                <a:cs typeface="Arial"/>
              </a:rPr>
              <a:t>номер ACK </a:t>
            </a:r>
            <a:r>
              <a:rPr lang="uk" sz="2000" b="1" i="0" u="none" spc="-5" baseline="0">
                <a:latin typeface="Arial"/>
                <a:ea typeface="Arial"/>
                <a:cs typeface="Arial"/>
              </a:rPr>
              <a:t>тут скинувся </a:t>
            </a:r>
            <a:r>
              <a:rPr lang="uk" sz="2000" b="1" i="0" u="none" baseline="0">
                <a:latin typeface="Arial"/>
                <a:ea typeface="Arial"/>
                <a:cs typeface="Arial"/>
              </a:rPr>
              <a:t>в </a:t>
            </a:r>
            <a:r>
              <a:rPr lang="uk" sz="2000" b="1" i="0" u="none" baseline="0">
                <a:solidFill>
                  <a:srgbClr val="FF0000"/>
                </a:solidFill>
                <a:latin typeface="Arial"/>
                <a:ea typeface="Arial"/>
                <a:cs typeface="Arial"/>
              </a:rPr>
              <a:t>1</a:t>
            </a:r>
            <a:r>
              <a:rPr lang="uk" sz="2000" b="1" i="0" u="none" baseline="0">
                <a:latin typeface="Arial"/>
                <a:ea typeface="Arial"/>
                <a:cs typeface="Arial"/>
              </a:rPr>
              <a:t>? </a:t>
            </a:r>
            <a:r>
              <a:rPr lang="uk" sz="2000" b="1" i="0" u="heavy" baseline="0">
                <a:uFill>
                  <a:solidFill>
                    <a:srgbClr val="000000"/>
                  </a:solidFill>
                </a:uFill>
                <a:latin typeface="Arial"/>
                <a:ea typeface="Arial"/>
                <a:cs typeface="Arial"/>
              </a:rPr>
              <a:t> </a:t>
            </a:r>
            <a:r>
              <a:rPr lang="uk" sz="2000" b="0" i="0" u="heavy" baseline="0">
                <a:uFill>
                  <a:solidFill>
                    <a:srgbClr val="000000"/>
                  </a:solidFill>
                </a:uFill>
                <a:latin typeface="Arial"/>
                <a:ea typeface="Arial"/>
                <a:cs typeface="Arial"/>
              </a:rPr>
              <a:t>	</a:t>
            </a:r>
            <a:endParaRPr sz="2000">
              <a:latin typeface="Arial"/>
              <a:cs typeface="Arial"/>
            </a:endParaRPr>
          </a:p>
        </p:txBody>
      </p:sp>
      <p:sp>
        <p:nvSpPr>
          <p:cNvPr id="5" name="object 5"/>
          <p:cNvSpPr/>
          <p:nvPr/>
        </p:nvSpPr>
        <p:spPr>
          <a:xfrm>
            <a:off x="8762998" y="6400800"/>
            <a:ext cx="304800" cy="0"/>
          </a:xfrm>
          <a:custGeom>
            <a:avLst/>
            <a:gdLst/>
            <a:ahLst/>
            <a:cxnLst/>
            <a:rect l="l" t="t" r="r" b="b"/>
            <a:pathLst>
              <a:path w="304800">
                <a:moveTo>
                  <a:pt x="0" y="0"/>
                </a:moveTo>
                <a:lnTo>
                  <a:pt x="304799" y="0"/>
                </a:lnTo>
              </a:path>
            </a:pathLst>
          </a:custGeom>
          <a:ln w="28574">
            <a:solidFill>
              <a:srgbClr val="FF2600"/>
            </a:solidFill>
          </a:ln>
        </p:spPr>
        <p:txBody>
          <a:bodyPr wrap="square" lIns="0" tIns="0" rIns="0" bIns="0" rtlCol="0"/>
          <a:lstStyle/>
          <a:p>
            <a:endParaRPr/>
          </a:p>
        </p:txBody>
      </p:sp>
      <p:sp>
        <p:nvSpPr>
          <p:cNvPr id="6" name="object 6"/>
          <p:cNvSpPr/>
          <p:nvPr/>
        </p:nvSpPr>
        <p:spPr>
          <a:xfrm>
            <a:off x="9067798" y="3733800"/>
            <a:ext cx="0" cy="2667000"/>
          </a:xfrm>
          <a:custGeom>
            <a:avLst/>
            <a:gdLst/>
            <a:ahLst/>
            <a:cxnLst/>
            <a:rect l="l" t="t" r="r" b="b"/>
            <a:pathLst>
              <a:path h="2667000">
                <a:moveTo>
                  <a:pt x="0" y="2666999"/>
                </a:moveTo>
                <a:lnTo>
                  <a:pt x="0" y="0"/>
                </a:lnTo>
              </a:path>
            </a:pathLst>
          </a:custGeom>
          <a:ln w="28574">
            <a:solidFill>
              <a:srgbClr val="FF2600"/>
            </a:solidFill>
          </a:ln>
        </p:spPr>
        <p:txBody>
          <a:bodyPr wrap="square" lIns="0" tIns="0" rIns="0" bIns="0" rtlCol="0"/>
          <a:lstStyle/>
          <a:p>
            <a:endParaRPr/>
          </a:p>
        </p:txBody>
      </p:sp>
      <p:sp>
        <p:nvSpPr>
          <p:cNvPr id="7" name="object 7"/>
          <p:cNvSpPr/>
          <p:nvPr/>
        </p:nvSpPr>
        <p:spPr>
          <a:xfrm>
            <a:off x="8867773" y="3733800"/>
            <a:ext cx="200025" cy="0"/>
          </a:xfrm>
          <a:custGeom>
            <a:avLst/>
            <a:gdLst/>
            <a:ahLst/>
            <a:cxnLst/>
            <a:rect l="l" t="t" r="r" b="b"/>
            <a:pathLst>
              <a:path w="200025">
                <a:moveTo>
                  <a:pt x="200024" y="0"/>
                </a:moveTo>
                <a:lnTo>
                  <a:pt x="0" y="0"/>
                </a:lnTo>
              </a:path>
            </a:pathLst>
          </a:custGeom>
          <a:ln w="28574">
            <a:solidFill>
              <a:srgbClr val="FF2600"/>
            </a:solidFill>
          </a:ln>
        </p:spPr>
        <p:txBody>
          <a:bodyPr wrap="square" lIns="0" tIns="0" rIns="0" bIns="0" rtlCol="0"/>
          <a:lstStyle/>
          <a:p>
            <a:endParaRPr/>
          </a:p>
        </p:txBody>
      </p:sp>
      <p:sp>
        <p:nvSpPr>
          <p:cNvPr id="8" name="object 8"/>
          <p:cNvSpPr/>
          <p:nvPr/>
        </p:nvSpPr>
        <p:spPr>
          <a:xfrm>
            <a:off x="8839198" y="3690938"/>
            <a:ext cx="85725" cy="85725"/>
          </a:xfrm>
          <a:custGeom>
            <a:avLst/>
            <a:gdLst/>
            <a:ahLst/>
            <a:cxnLst/>
            <a:rect l="l" t="t" r="r" b="b"/>
            <a:pathLst>
              <a:path w="85725" h="85725">
                <a:moveTo>
                  <a:pt x="85725" y="0"/>
                </a:moveTo>
                <a:lnTo>
                  <a:pt x="0" y="42862"/>
                </a:lnTo>
                <a:lnTo>
                  <a:pt x="85725" y="85725"/>
                </a:lnTo>
                <a:lnTo>
                  <a:pt x="85725" y="0"/>
                </a:lnTo>
                <a:close/>
              </a:path>
            </a:pathLst>
          </a:custGeom>
          <a:solidFill>
            <a:srgbClr val="FF2600"/>
          </a:solidFill>
        </p:spPr>
        <p:txBody>
          <a:bodyPr wrap="square" lIns="0" tIns="0" rIns="0" bIns="0" rtlCol="0"/>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FC12024-B81C-75FE-4A80-3D58FEB63B7A}"/>
              </a:ext>
            </a:extLst>
          </p:cNvPr>
          <p:cNvSpPr>
            <a:spLocks noGrp="1"/>
          </p:cNvSpPr>
          <p:nvPr>
            <p:ph type="title"/>
          </p:nvPr>
        </p:nvSpPr>
        <p:spPr/>
        <p:txBody>
          <a:bodyPr/>
          <a:lstStyle/>
          <a:p>
            <a:pPr rtl="0"/>
            <a:r>
              <a:rPr lang="uk" b="1" i="0" u="sng" baseline="0">
                <a:solidFill>
                  <a:srgbClr val="0000FF"/>
                </a:solidFill>
              </a:rPr>
              <a:t>MTU</a:t>
            </a:r>
            <a:r>
              <a:rPr lang="uk" b="1" i="0" u="sng" baseline="0"/>
              <a:t> і </a:t>
            </a:r>
            <a:r>
              <a:rPr lang="uk" b="1" i="0" u="sng" baseline="0">
                <a:solidFill>
                  <a:srgbClr val="FF0000"/>
                </a:solidFill>
              </a:rPr>
              <a:t>MSS</a:t>
            </a:r>
          </a:p>
        </p:txBody>
      </p:sp>
      <p:sp>
        <p:nvSpPr>
          <p:cNvPr id="4" name="Slide Number Placeholder 3">
            <a:extLst>
              <a:ext uri="{FF2B5EF4-FFF2-40B4-BE49-F238E27FC236}">
                <a16:creationId xmlns:a16="http://schemas.microsoft.com/office/drawing/2014/main" id="{D9BD5D93-6C89-A64F-E36E-06EA0A41DD5E}"/>
              </a:ext>
            </a:extLst>
          </p:cNvPr>
          <p:cNvSpPr>
            <a:spLocks noGrp="1"/>
          </p:cNvSpPr>
          <p:nvPr>
            <p:ph type="sldNum" sz="quarter" idx="12"/>
          </p:nvPr>
        </p:nvSpPr>
        <p:spPr/>
        <p:txBody>
          <a:bodyPr/>
          <a:lstStyle/>
          <a:p>
            <a:pPr marL="38100" algn="r" rtl="0">
              <a:lnSpc>
                <a:spcPts val="1630"/>
              </a:lnSpc>
            </a:pPr>
            <a:fld id="{81D60167-4931-47E6-BA6A-407CBD079E47}" type="slidenum">
              <a:rPr/>
              <a:t>29</a:t>
            </a:fld>
            <a:endParaRPr lang="uk" dirty="0"/>
          </a:p>
        </p:txBody>
      </p:sp>
      <p:graphicFrame>
        <p:nvGraphicFramePr>
          <p:cNvPr id="6" name="object 3">
            <a:extLst>
              <a:ext uri="{FF2B5EF4-FFF2-40B4-BE49-F238E27FC236}">
                <a16:creationId xmlns:a16="http://schemas.microsoft.com/office/drawing/2014/main" id="{BB7B95C1-6E03-6476-93AD-8EC18DE7ED7D}"/>
              </a:ext>
            </a:extLst>
          </p:cNvPr>
          <p:cNvGraphicFramePr>
            <a:graphicFrameLocks noGrp="1"/>
          </p:cNvGraphicFramePr>
          <p:nvPr>
            <p:extLst>
              <p:ext uri="{D42A27DB-BD31-4B8C-83A1-F6EECF244321}">
                <p14:modId xmlns:p14="http://schemas.microsoft.com/office/powerpoint/2010/main" val="1633783228"/>
              </p:ext>
            </p:extLst>
          </p:nvPr>
        </p:nvGraphicFramePr>
        <p:xfrm>
          <a:off x="1138237" y="3652837"/>
          <a:ext cx="7772400" cy="609599"/>
        </p:xfrm>
        <a:graphic>
          <a:graphicData uri="http://schemas.openxmlformats.org/drawingml/2006/table">
            <a:tbl>
              <a:tblPr firstRow="1" bandRow="1">
                <a:tableStyleId>{2D5ABB26-0587-4C30-8999-92F81FD0307C}</a:tableStyleId>
              </a:tblPr>
              <a:tblGrid>
                <a:gridCol w="919163">
                  <a:extLst>
                    <a:ext uri="{9D8B030D-6E8A-4147-A177-3AD203B41FA5}">
                      <a16:colId xmlns:a16="http://schemas.microsoft.com/office/drawing/2014/main" val="20000"/>
                    </a:ext>
                  </a:extLst>
                </a:gridCol>
                <a:gridCol w="1062037">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41148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609599">
                <a:tc>
                  <a:txBody>
                    <a:bodyPr/>
                    <a:lstStyle/>
                    <a:p>
                      <a:pPr marL="0" marR="243840" indent="0" algn="ctr" rtl="0">
                        <a:lnSpc>
                          <a:spcPts val="1900"/>
                        </a:lnSpc>
                        <a:spcBef>
                          <a:spcPts val="635"/>
                        </a:spcBef>
                        <a:tabLst>
                          <a:tab pos="808038" algn="l"/>
                        </a:tabLst>
                      </a:pPr>
                      <a:r>
                        <a:rPr lang="uk" sz="1600" b="1" i="0" u="none" baseline="0" dirty="0">
                          <a:latin typeface="Arial"/>
                          <a:ea typeface="Arial"/>
                          <a:cs typeface="Arial"/>
                        </a:rPr>
                        <a:t>Загол. </a:t>
                      </a:r>
                      <a:r>
                        <a:rPr lang="uk" sz="1600" b="1" i="0" u="none" spc="-5" baseline="0" dirty="0">
                          <a:latin typeface="Arial"/>
                          <a:ea typeface="Arial"/>
                          <a:cs typeface="Arial"/>
                        </a:rPr>
                        <a:t>Eth</a:t>
                      </a:r>
                      <a:endParaRPr sz="1600" dirty="0">
                        <a:latin typeface="Arial"/>
                        <a:cs typeface="Arial"/>
                      </a:endParaRPr>
                    </a:p>
                  </a:txBody>
                  <a:tcPr marL="0" marR="0" marT="80645" marB="0">
                    <a:lnL w="9525">
                      <a:solidFill>
                        <a:srgbClr val="000000"/>
                      </a:solidFill>
                      <a:prstDash val="solid"/>
                    </a:lnL>
                    <a:lnR w="12700">
                      <a:solidFill>
                        <a:srgbClr val="000000"/>
                      </a:solidFill>
                      <a:prstDash val="solid"/>
                    </a:lnR>
                    <a:lnT w="9525">
                      <a:solidFill>
                        <a:srgbClr val="000000"/>
                      </a:solidFill>
                      <a:prstDash val="solid"/>
                    </a:lnT>
                    <a:lnB w="9525">
                      <a:solidFill>
                        <a:srgbClr val="000000"/>
                      </a:solidFill>
                      <a:prstDash val="solid"/>
                    </a:lnB>
                    <a:solidFill>
                      <a:srgbClr val="E0E0E0"/>
                    </a:solidFill>
                  </a:tcPr>
                </a:tc>
                <a:tc>
                  <a:txBody>
                    <a:bodyPr/>
                    <a:lstStyle/>
                    <a:p>
                      <a:pPr marL="92075" indent="0" algn="ctr" rtl="0">
                        <a:lnSpc>
                          <a:spcPts val="1910"/>
                        </a:lnSpc>
                        <a:spcBef>
                          <a:spcPts val="500"/>
                        </a:spcBef>
                      </a:pPr>
                      <a:r>
                        <a:rPr lang="uk" sz="1600" b="1" i="0" u="none" spc="-5" baseline="0" dirty="0">
                          <a:latin typeface="Arial"/>
                          <a:ea typeface="Arial"/>
                          <a:cs typeface="Arial"/>
                        </a:rPr>
                        <a:t>Загол.</a:t>
                      </a:r>
                      <a:endParaRPr sz="1600" dirty="0">
                        <a:latin typeface="Arial"/>
                        <a:cs typeface="Arial"/>
                      </a:endParaRPr>
                    </a:p>
                    <a:p>
                      <a:pPr marL="92075" indent="0" algn="ctr" rtl="0">
                        <a:lnSpc>
                          <a:spcPts val="1910"/>
                        </a:lnSpc>
                      </a:pPr>
                      <a:r>
                        <a:rPr lang="uk" sz="1600" b="1" i="0" u="none" spc="-5" baseline="0" dirty="0">
                          <a:latin typeface="Arial"/>
                          <a:ea typeface="Arial"/>
                          <a:cs typeface="Arial"/>
                        </a:rPr>
                        <a:t>IPv4</a:t>
                      </a:r>
                      <a:endParaRPr sz="1600" dirty="0">
                        <a:latin typeface="Arial"/>
                        <a:cs typeface="Arial"/>
                      </a:endParaRPr>
                    </a:p>
                  </a:txBody>
                  <a:tcPr marL="0" marR="0" marT="63500" marB="0">
                    <a:lnL w="12700">
                      <a:solidFill>
                        <a:srgbClr val="000000"/>
                      </a:solidFill>
                      <a:prstDash val="solid"/>
                    </a:lnL>
                    <a:lnR w="12700">
                      <a:solidFill>
                        <a:srgbClr val="000000"/>
                      </a:solidFill>
                      <a:prstDash val="solid"/>
                    </a:lnR>
                    <a:lnT w="9525">
                      <a:solidFill>
                        <a:srgbClr val="000000"/>
                      </a:solidFill>
                      <a:prstDash val="solid"/>
                    </a:lnT>
                    <a:lnB w="9525">
                      <a:solidFill>
                        <a:srgbClr val="000000"/>
                      </a:solidFill>
                      <a:prstDash val="solid"/>
                    </a:lnB>
                    <a:solidFill>
                      <a:srgbClr val="E0E0E0"/>
                    </a:solidFill>
                  </a:tcPr>
                </a:tc>
                <a:tc>
                  <a:txBody>
                    <a:bodyPr/>
                    <a:lstStyle/>
                    <a:p>
                      <a:pPr marL="0" indent="0" algn="ctr" rtl="0">
                        <a:lnSpc>
                          <a:spcPts val="1910"/>
                        </a:lnSpc>
                        <a:spcBef>
                          <a:spcPts val="500"/>
                        </a:spcBef>
                      </a:pPr>
                      <a:r>
                        <a:rPr lang="uk" sz="1600" b="1" i="0" u="none" spc="-5" baseline="0" dirty="0">
                          <a:latin typeface="Arial"/>
                          <a:ea typeface="Arial"/>
                          <a:cs typeface="Arial"/>
                        </a:rPr>
                        <a:t>Загол.</a:t>
                      </a:r>
                      <a:endParaRPr sz="1600" dirty="0">
                        <a:latin typeface="Arial"/>
                        <a:cs typeface="Arial"/>
                      </a:endParaRPr>
                    </a:p>
                    <a:p>
                      <a:pPr marL="0" indent="0" algn="ctr" rtl="0">
                        <a:lnSpc>
                          <a:spcPts val="1910"/>
                        </a:lnSpc>
                      </a:pPr>
                      <a:r>
                        <a:rPr lang="uk" sz="1600" b="1" i="0" u="none" spc="-5" baseline="0" dirty="0">
                          <a:latin typeface="Arial"/>
                          <a:ea typeface="Arial"/>
                          <a:cs typeface="Arial"/>
                        </a:rPr>
                        <a:t>TCP</a:t>
                      </a:r>
                      <a:endParaRPr sz="1600" dirty="0">
                        <a:latin typeface="Arial"/>
                        <a:cs typeface="Arial"/>
                      </a:endParaRPr>
                    </a:p>
                  </a:txBody>
                  <a:tcPr marL="0" marR="0" marT="63500" marB="0">
                    <a:lnL w="12700">
                      <a:solidFill>
                        <a:srgbClr val="000000"/>
                      </a:solidFill>
                      <a:prstDash val="solid"/>
                    </a:lnL>
                    <a:lnR w="12700">
                      <a:solidFill>
                        <a:srgbClr val="000000"/>
                      </a:solidFill>
                      <a:prstDash val="solid"/>
                    </a:lnR>
                    <a:lnT w="9525">
                      <a:solidFill>
                        <a:srgbClr val="000000"/>
                      </a:solidFill>
                      <a:prstDash val="solid"/>
                    </a:lnT>
                    <a:lnB w="9525">
                      <a:solidFill>
                        <a:srgbClr val="000000"/>
                      </a:solidFill>
                      <a:prstDash val="solid"/>
                    </a:lnB>
                    <a:solidFill>
                      <a:srgbClr val="E0E0E0"/>
                    </a:solidFill>
                  </a:tcPr>
                </a:tc>
                <a:tc>
                  <a:txBody>
                    <a:bodyPr/>
                    <a:lstStyle/>
                    <a:p>
                      <a:pPr marL="81280" algn="ctr" rtl="0">
                        <a:lnSpc>
                          <a:spcPct val="100000"/>
                        </a:lnSpc>
                        <a:spcBef>
                          <a:spcPts val="960"/>
                        </a:spcBef>
                      </a:pPr>
                      <a:r>
                        <a:rPr lang="uk" sz="2400" b="1" i="0" u="none" spc="-5" baseline="0">
                          <a:latin typeface="Arial"/>
                          <a:ea typeface="Arial"/>
                          <a:cs typeface="Arial"/>
                        </a:rPr>
                        <a:t>Корисне навантаження</a:t>
                      </a:r>
                      <a:endParaRPr sz="2400">
                        <a:latin typeface="Arial"/>
                        <a:cs typeface="Arial"/>
                      </a:endParaRPr>
                    </a:p>
                  </a:txBody>
                  <a:tcPr marL="0" marR="0" marT="121920" marB="0">
                    <a:lnL w="12700">
                      <a:solidFill>
                        <a:srgbClr val="000000"/>
                      </a:solidFill>
                      <a:prstDash val="solid"/>
                    </a:lnL>
                    <a:lnR w="12700">
                      <a:solidFill>
                        <a:srgbClr val="000000"/>
                      </a:solidFill>
                      <a:prstDash val="solid"/>
                    </a:lnR>
                    <a:lnT w="9525">
                      <a:solidFill>
                        <a:srgbClr val="000000"/>
                      </a:solidFill>
                      <a:prstDash val="solid"/>
                    </a:lnT>
                    <a:lnB w="9525">
                      <a:solidFill>
                        <a:srgbClr val="000000"/>
                      </a:solidFill>
                      <a:prstDash val="solid"/>
                    </a:lnB>
                    <a:solidFill>
                      <a:srgbClr val="E0E0E0"/>
                    </a:solidFill>
                  </a:tcPr>
                </a:tc>
                <a:tc>
                  <a:txBody>
                    <a:bodyPr/>
                    <a:lstStyle/>
                    <a:p>
                      <a:pPr marL="48895" algn="l" rtl="0">
                        <a:lnSpc>
                          <a:spcPct val="100000"/>
                        </a:lnSpc>
                        <a:spcBef>
                          <a:spcPts val="1350"/>
                        </a:spcBef>
                      </a:pPr>
                      <a:r>
                        <a:rPr lang="uk" sz="1600" b="1" i="0" u="none" spc="-5" baseline="0" dirty="0">
                          <a:latin typeface="Arial"/>
                          <a:ea typeface="Arial"/>
                          <a:cs typeface="Arial"/>
                        </a:rPr>
                        <a:t>CRC</a:t>
                      </a:r>
                      <a:endParaRPr sz="1600" dirty="0">
                        <a:latin typeface="Arial"/>
                        <a:cs typeface="Arial"/>
                      </a:endParaRPr>
                    </a:p>
                  </a:txBody>
                  <a:tcPr marL="0" marR="0" marT="171450" marB="0">
                    <a:lnL w="12700">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solidFill>
                      <a:srgbClr val="E0E0E0"/>
                    </a:solidFill>
                  </a:tcPr>
                </a:tc>
                <a:extLst>
                  <a:ext uri="{0D108BD9-81ED-4DB2-BD59-A6C34878D82A}">
                    <a16:rowId xmlns:a16="http://schemas.microsoft.com/office/drawing/2014/main" val="10000"/>
                  </a:ext>
                </a:extLst>
              </a:tr>
            </a:tbl>
          </a:graphicData>
        </a:graphic>
      </p:graphicFrame>
      <p:grpSp>
        <p:nvGrpSpPr>
          <p:cNvPr id="16" name="Group 15">
            <a:extLst>
              <a:ext uri="{FF2B5EF4-FFF2-40B4-BE49-F238E27FC236}">
                <a16:creationId xmlns:a16="http://schemas.microsoft.com/office/drawing/2014/main" id="{F6A68ED5-426A-73B0-6296-7855D2FC035F}"/>
              </a:ext>
            </a:extLst>
          </p:cNvPr>
          <p:cNvGrpSpPr/>
          <p:nvPr/>
        </p:nvGrpSpPr>
        <p:grpSpPr>
          <a:xfrm>
            <a:off x="1163638" y="2420620"/>
            <a:ext cx="7746999" cy="3002280"/>
            <a:chOff x="1163638" y="2420620"/>
            <a:chExt cx="7746999" cy="3002280"/>
          </a:xfrm>
        </p:grpSpPr>
        <p:sp>
          <p:nvSpPr>
            <p:cNvPr id="7" name="object 4">
              <a:extLst>
                <a:ext uri="{FF2B5EF4-FFF2-40B4-BE49-F238E27FC236}">
                  <a16:creationId xmlns:a16="http://schemas.microsoft.com/office/drawing/2014/main" id="{34570389-DA22-6B91-48AB-6B84B2F66E58}"/>
                </a:ext>
              </a:extLst>
            </p:cNvPr>
            <p:cNvSpPr/>
            <p:nvPr/>
          </p:nvSpPr>
          <p:spPr>
            <a:xfrm>
              <a:off x="1163638" y="2924176"/>
              <a:ext cx="7696200" cy="581025"/>
            </a:xfrm>
            <a:custGeom>
              <a:avLst/>
              <a:gdLst/>
              <a:ahLst/>
              <a:cxnLst/>
              <a:rect l="l" t="t" r="r" b="b"/>
              <a:pathLst>
                <a:path w="7696200" h="581025">
                  <a:moveTo>
                    <a:pt x="0" y="581024"/>
                  </a:moveTo>
                  <a:lnTo>
                    <a:pt x="3076" y="522476"/>
                  </a:lnTo>
                  <a:lnTo>
                    <a:pt x="11900" y="467944"/>
                  </a:lnTo>
                  <a:lnTo>
                    <a:pt x="25862" y="418596"/>
                  </a:lnTo>
                  <a:lnTo>
                    <a:pt x="44353" y="375601"/>
                  </a:lnTo>
                  <a:lnTo>
                    <a:pt x="66765" y="340127"/>
                  </a:lnTo>
                  <a:lnTo>
                    <a:pt x="120913" y="296414"/>
                  </a:lnTo>
                  <a:lnTo>
                    <a:pt x="151432" y="290512"/>
                  </a:lnTo>
                  <a:lnTo>
                    <a:pt x="3735840" y="290512"/>
                  </a:lnTo>
                  <a:lnTo>
                    <a:pt x="3766359" y="284610"/>
                  </a:lnTo>
                  <a:lnTo>
                    <a:pt x="3820507" y="240897"/>
                  </a:lnTo>
                  <a:lnTo>
                    <a:pt x="3842919" y="205423"/>
                  </a:lnTo>
                  <a:lnTo>
                    <a:pt x="3861410" y="162428"/>
                  </a:lnTo>
                  <a:lnTo>
                    <a:pt x="3875372" y="113080"/>
                  </a:lnTo>
                  <a:lnTo>
                    <a:pt x="3884196" y="58548"/>
                  </a:lnTo>
                  <a:lnTo>
                    <a:pt x="3887272" y="0"/>
                  </a:lnTo>
                  <a:lnTo>
                    <a:pt x="3890349" y="58548"/>
                  </a:lnTo>
                  <a:lnTo>
                    <a:pt x="3899173" y="113080"/>
                  </a:lnTo>
                  <a:lnTo>
                    <a:pt x="3913135" y="162428"/>
                  </a:lnTo>
                  <a:lnTo>
                    <a:pt x="3931626" y="205423"/>
                  </a:lnTo>
                  <a:lnTo>
                    <a:pt x="3954038" y="240897"/>
                  </a:lnTo>
                  <a:lnTo>
                    <a:pt x="4008186" y="284610"/>
                  </a:lnTo>
                  <a:lnTo>
                    <a:pt x="4038705" y="290512"/>
                  </a:lnTo>
                  <a:lnTo>
                    <a:pt x="7544765" y="290512"/>
                  </a:lnTo>
                  <a:lnTo>
                    <a:pt x="7575284" y="296415"/>
                  </a:lnTo>
                  <a:lnTo>
                    <a:pt x="7629432" y="340127"/>
                  </a:lnTo>
                  <a:lnTo>
                    <a:pt x="7651844" y="375602"/>
                  </a:lnTo>
                  <a:lnTo>
                    <a:pt x="7670335" y="418597"/>
                  </a:lnTo>
                  <a:lnTo>
                    <a:pt x="7684297" y="467945"/>
                  </a:lnTo>
                  <a:lnTo>
                    <a:pt x="7693121" y="522477"/>
                  </a:lnTo>
                  <a:lnTo>
                    <a:pt x="7696198" y="581025"/>
                  </a:lnTo>
                </a:path>
              </a:pathLst>
            </a:custGeom>
            <a:ln w="9524">
              <a:solidFill>
                <a:srgbClr val="000000"/>
              </a:solidFill>
            </a:ln>
          </p:spPr>
          <p:txBody>
            <a:bodyPr wrap="square" lIns="0" tIns="0" rIns="0" bIns="0" rtlCol="0"/>
            <a:lstStyle/>
            <a:p>
              <a:endParaRPr/>
            </a:p>
          </p:txBody>
        </p:sp>
        <p:sp>
          <p:nvSpPr>
            <p:cNvPr id="8" name="object 5">
              <a:extLst>
                <a:ext uri="{FF2B5EF4-FFF2-40B4-BE49-F238E27FC236}">
                  <a16:creationId xmlns:a16="http://schemas.microsoft.com/office/drawing/2014/main" id="{ECCC4BB9-3C2A-BBC3-EF1B-E0D71151D6B5}"/>
                </a:ext>
              </a:extLst>
            </p:cNvPr>
            <p:cNvSpPr txBox="1"/>
            <p:nvPr/>
          </p:nvSpPr>
          <p:spPr>
            <a:xfrm>
              <a:off x="3923863" y="2420620"/>
              <a:ext cx="2273300" cy="513080"/>
            </a:xfrm>
            <a:prstGeom prst="rect">
              <a:avLst/>
            </a:prstGeom>
          </p:spPr>
          <p:txBody>
            <a:bodyPr vert="horz" wrap="square" lIns="0" tIns="12700" rIns="0" bIns="0" rtlCol="0">
              <a:spAutoFit/>
            </a:bodyPr>
            <a:lstStyle/>
            <a:p>
              <a:pPr marL="12700" algn="l" rtl="0">
                <a:lnSpc>
                  <a:spcPct val="100000"/>
                </a:lnSpc>
                <a:spcBef>
                  <a:spcPts val="100"/>
                </a:spcBef>
              </a:pPr>
              <a:r>
                <a:rPr lang="uk" sz="3200" b="1" i="0" u="none" spc="-5" baseline="0">
                  <a:solidFill>
                    <a:srgbClr val="0000FF"/>
                  </a:solidFill>
                  <a:latin typeface="Arial"/>
                  <a:ea typeface="Arial"/>
                  <a:cs typeface="Arial"/>
                </a:rPr>
                <a:t>MTU </a:t>
              </a:r>
              <a:r>
                <a:rPr lang="uk" sz="3200" b="1" i="0" u="none" baseline="0">
                  <a:latin typeface="Arial"/>
                  <a:ea typeface="Arial"/>
                  <a:cs typeface="Arial"/>
                </a:rPr>
                <a:t>=</a:t>
              </a:r>
              <a:r>
                <a:rPr lang="uk" sz="3200" b="1" i="0" u="none" spc="-80" baseline="0">
                  <a:latin typeface="Arial"/>
                  <a:ea typeface="Arial"/>
                  <a:cs typeface="Arial"/>
                </a:rPr>
                <a:t> </a:t>
              </a:r>
              <a:r>
                <a:rPr lang="uk" sz="3200" b="1" i="0" u="none" baseline="0">
                  <a:latin typeface="Arial"/>
                  <a:ea typeface="Arial"/>
                  <a:cs typeface="Arial"/>
                </a:rPr>
                <a:t>1518</a:t>
              </a:r>
              <a:endParaRPr sz="3200" dirty="0">
                <a:latin typeface="Arial"/>
                <a:cs typeface="Arial"/>
              </a:endParaRPr>
            </a:p>
          </p:txBody>
        </p:sp>
        <p:sp>
          <p:nvSpPr>
            <p:cNvPr id="9" name="object 6">
              <a:extLst>
                <a:ext uri="{FF2B5EF4-FFF2-40B4-BE49-F238E27FC236}">
                  <a16:creationId xmlns:a16="http://schemas.microsoft.com/office/drawing/2014/main" id="{EA3716BF-C6A8-A900-6F9B-A265CFCB2801}"/>
                </a:ext>
              </a:extLst>
            </p:cNvPr>
            <p:cNvSpPr/>
            <p:nvPr/>
          </p:nvSpPr>
          <p:spPr>
            <a:xfrm>
              <a:off x="4273550" y="4343399"/>
              <a:ext cx="4114800" cy="581025"/>
            </a:xfrm>
            <a:custGeom>
              <a:avLst/>
              <a:gdLst/>
              <a:ahLst/>
              <a:cxnLst/>
              <a:rect l="l" t="t" r="r" b="b"/>
              <a:pathLst>
                <a:path w="4114800" h="581025">
                  <a:moveTo>
                    <a:pt x="0" y="1"/>
                  </a:moveTo>
                  <a:lnTo>
                    <a:pt x="3076" y="58549"/>
                  </a:lnTo>
                  <a:lnTo>
                    <a:pt x="11901" y="113081"/>
                  </a:lnTo>
                  <a:lnTo>
                    <a:pt x="25865" y="162429"/>
                  </a:lnTo>
                  <a:lnTo>
                    <a:pt x="44358" y="205424"/>
                  </a:lnTo>
                  <a:lnTo>
                    <a:pt x="66772" y="240898"/>
                  </a:lnTo>
                  <a:lnTo>
                    <a:pt x="120927" y="284611"/>
                  </a:lnTo>
                  <a:lnTo>
                    <a:pt x="151449" y="290514"/>
                  </a:lnTo>
                  <a:lnTo>
                    <a:pt x="1926893" y="290513"/>
                  </a:lnTo>
                  <a:lnTo>
                    <a:pt x="1957415" y="296415"/>
                  </a:lnTo>
                  <a:lnTo>
                    <a:pt x="2011570" y="340128"/>
                  </a:lnTo>
                  <a:lnTo>
                    <a:pt x="2033984" y="375602"/>
                  </a:lnTo>
                  <a:lnTo>
                    <a:pt x="2052478" y="418597"/>
                  </a:lnTo>
                  <a:lnTo>
                    <a:pt x="2066441" y="467945"/>
                  </a:lnTo>
                  <a:lnTo>
                    <a:pt x="2075266" y="522477"/>
                  </a:lnTo>
                  <a:lnTo>
                    <a:pt x="2078343" y="581025"/>
                  </a:lnTo>
                  <a:lnTo>
                    <a:pt x="2081420" y="522477"/>
                  </a:lnTo>
                  <a:lnTo>
                    <a:pt x="2090245" y="467945"/>
                  </a:lnTo>
                  <a:lnTo>
                    <a:pt x="2104208" y="418597"/>
                  </a:lnTo>
                  <a:lnTo>
                    <a:pt x="2122701" y="375602"/>
                  </a:lnTo>
                  <a:lnTo>
                    <a:pt x="2145116" y="340128"/>
                  </a:lnTo>
                  <a:lnTo>
                    <a:pt x="2199270" y="296415"/>
                  </a:lnTo>
                  <a:lnTo>
                    <a:pt x="2229793" y="290513"/>
                  </a:lnTo>
                  <a:lnTo>
                    <a:pt x="3963348" y="290513"/>
                  </a:lnTo>
                  <a:lnTo>
                    <a:pt x="3993871" y="284610"/>
                  </a:lnTo>
                  <a:lnTo>
                    <a:pt x="4048025" y="240897"/>
                  </a:lnTo>
                  <a:lnTo>
                    <a:pt x="4070439" y="205423"/>
                  </a:lnTo>
                  <a:lnTo>
                    <a:pt x="4088933" y="162428"/>
                  </a:lnTo>
                  <a:lnTo>
                    <a:pt x="4102896" y="113080"/>
                  </a:lnTo>
                  <a:lnTo>
                    <a:pt x="4111721" y="58548"/>
                  </a:lnTo>
                  <a:lnTo>
                    <a:pt x="4114798" y="0"/>
                  </a:lnTo>
                </a:path>
              </a:pathLst>
            </a:custGeom>
            <a:ln w="9524">
              <a:solidFill>
                <a:srgbClr val="000000"/>
              </a:solidFill>
            </a:ln>
          </p:spPr>
          <p:txBody>
            <a:bodyPr wrap="square" lIns="0" tIns="0" rIns="0" bIns="0" rtlCol="0"/>
            <a:lstStyle/>
            <a:p>
              <a:endParaRPr/>
            </a:p>
          </p:txBody>
        </p:sp>
        <p:sp>
          <p:nvSpPr>
            <p:cNvPr id="10" name="object 7">
              <a:extLst>
                <a:ext uri="{FF2B5EF4-FFF2-40B4-BE49-F238E27FC236}">
                  <a16:creationId xmlns:a16="http://schemas.microsoft.com/office/drawing/2014/main" id="{11A84E51-DDFF-9299-A5FF-C2E43330FD7A}"/>
                </a:ext>
              </a:extLst>
            </p:cNvPr>
            <p:cNvSpPr txBox="1"/>
            <p:nvPr/>
          </p:nvSpPr>
          <p:spPr>
            <a:xfrm>
              <a:off x="5116868" y="4909820"/>
              <a:ext cx="1256665" cy="513080"/>
            </a:xfrm>
            <a:prstGeom prst="rect">
              <a:avLst/>
            </a:prstGeom>
          </p:spPr>
          <p:txBody>
            <a:bodyPr vert="horz" wrap="square" lIns="0" tIns="12700" rIns="0" bIns="0" rtlCol="0">
              <a:spAutoFit/>
            </a:bodyPr>
            <a:lstStyle/>
            <a:p>
              <a:pPr marL="12700" algn="l" rtl="0">
                <a:lnSpc>
                  <a:spcPct val="100000"/>
                </a:lnSpc>
                <a:spcBef>
                  <a:spcPts val="100"/>
                </a:spcBef>
              </a:pPr>
              <a:r>
                <a:rPr lang="uk" sz="3200" b="1" i="0" u="none" baseline="0">
                  <a:solidFill>
                    <a:srgbClr val="0000FF"/>
                  </a:solidFill>
                  <a:latin typeface="Arial"/>
                  <a:ea typeface="Arial"/>
                  <a:cs typeface="Arial"/>
                </a:rPr>
                <a:t>MSS</a:t>
              </a:r>
              <a:r>
                <a:rPr lang="uk" sz="3200" b="1" i="0" u="none" spc="-90" baseline="0">
                  <a:solidFill>
                    <a:srgbClr val="0000FF"/>
                  </a:solidFill>
                  <a:latin typeface="Arial"/>
                  <a:ea typeface="Arial"/>
                  <a:cs typeface="Arial"/>
                </a:rPr>
                <a:t> </a:t>
              </a:r>
              <a:r>
                <a:rPr lang="uk" sz="3200" b="1" i="0" u="none" baseline="0">
                  <a:latin typeface="Arial"/>
                  <a:ea typeface="Arial"/>
                  <a:cs typeface="Arial"/>
                </a:rPr>
                <a:t>=</a:t>
              </a:r>
              <a:endParaRPr sz="3200">
                <a:latin typeface="Arial"/>
                <a:cs typeface="Arial"/>
              </a:endParaRPr>
            </a:p>
          </p:txBody>
        </p:sp>
        <p:sp>
          <p:nvSpPr>
            <p:cNvPr id="11" name="object 8">
              <a:extLst>
                <a:ext uri="{FF2B5EF4-FFF2-40B4-BE49-F238E27FC236}">
                  <a16:creationId xmlns:a16="http://schemas.microsoft.com/office/drawing/2014/main" id="{16914041-F43D-4F5B-71A6-890B3111FDC9}"/>
                </a:ext>
              </a:extLst>
            </p:cNvPr>
            <p:cNvSpPr/>
            <p:nvPr/>
          </p:nvSpPr>
          <p:spPr>
            <a:xfrm>
              <a:off x="6473387" y="5396991"/>
              <a:ext cx="1356360" cy="0"/>
            </a:xfrm>
            <a:custGeom>
              <a:avLst/>
              <a:gdLst/>
              <a:ahLst/>
              <a:cxnLst/>
              <a:rect l="l" t="t" r="r" b="b"/>
              <a:pathLst>
                <a:path w="1356359">
                  <a:moveTo>
                    <a:pt x="0" y="0"/>
                  </a:moveTo>
                  <a:lnTo>
                    <a:pt x="1355866" y="0"/>
                  </a:lnTo>
                </a:path>
              </a:pathLst>
            </a:custGeom>
            <a:ln w="25603">
              <a:solidFill>
                <a:srgbClr val="000000"/>
              </a:solidFill>
            </a:ln>
          </p:spPr>
          <p:txBody>
            <a:bodyPr wrap="square" lIns="0" tIns="0" rIns="0" bIns="0" rtlCol="0"/>
            <a:lstStyle/>
            <a:p>
              <a:endParaRPr/>
            </a:p>
          </p:txBody>
        </p:sp>
        <p:sp>
          <p:nvSpPr>
            <p:cNvPr id="12" name="object 9">
              <a:extLst>
                <a:ext uri="{FF2B5EF4-FFF2-40B4-BE49-F238E27FC236}">
                  <a16:creationId xmlns:a16="http://schemas.microsoft.com/office/drawing/2014/main" id="{E303BCF5-F032-C7CB-D38D-286073A918FD}"/>
                </a:ext>
              </a:extLst>
            </p:cNvPr>
            <p:cNvSpPr txBox="1"/>
            <p:nvPr/>
          </p:nvSpPr>
          <p:spPr>
            <a:xfrm>
              <a:off x="8522950" y="4300220"/>
              <a:ext cx="387687" cy="269240"/>
            </a:xfrm>
            <a:prstGeom prst="rect">
              <a:avLst/>
            </a:prstGeom>
          </p:spPr>
          <p:txBody>
            <a:bodyPr vert="horz" wrap="square" lIns="0" tIns="12700" rIns="0" bIns="0" rtlCol="0">
              <a:spAutoFit/>
            </a:bodyPr>
            <a:lstStyle/>
            <a:p>
              <a:pPr marL="12700" algn="l" rtl="0">
                <a:lnSpc>
                  <a:spcPct val="100000"/>
                </a:lnSpc>
                <a:spcBef>
                  <a:spcPts val="100"/>
                </a:spcBef>
              </a:pPr>
              <a:r>
                <a:rPr lang="uk" sz="1600" b="1" i="0" u="none" spc="-5" baseline="0" dirty="0">
                  <a:latin typeface="Arial"/>
                  <a:ea typeface="Arial"/>
                  <a:cs typeface="Arial"/>
                </a:rPr>
                <a:t>4 Б</a:t>
              </a:r>
              <a:endParaRPr sz="1600" dirty="0">
                <a:latin typeface="Arial"/>
                <a:cs typeface="Arial"/>
              </a:endParaRPr>
            </a:p>
          </p:txBody>
        </p:sp>
        <p:sp>
          <p:nvSpPr>
            <p:cNvPr id="13" name="object 10">
              <a:extLst>
                <a:ext uri="{FF2B5EF4-FFF2-40B4-BE49-F238E27FC236}">
                  <a16:creationId xmlns:a16="http://schemas.microsoft.com/office/drawing/2014/main" id="{E1BA99CC-CE23-6DD7-A0A9-E9106057E1FA}"/>
                </a:ext>
              </a:extLst>
            </p:cNvPr>
            <p:cNvSpPr txBox="1"/>
            <p:nvPr/>
          </p:nvSpPr>
          <p:spPr>
            <a:xfrm>
              <a:off x="3499157" y="4300220"/>
              <a:ext cx="614352" cy="269240"/>
            </a:xfrm>
            <a:prstGeom prst="rect">
              <a:avLst/>
            </a:prstGeom>
          </p:spPr>
          <p:txBody>
            <a:bodyPr vert="horz" wrap="square" lIns="0" tIns="12700" rIns="0" bIns="0" rtlCol="0">
              <a:spAutoFit/>
            </a:bodyPr>
            <a:lstStyle/>
            <a:p>
              <a:pPr marL="12700" algn="l" rtl="0">
                <a:lnSpc>
                  <a:spcPct val="100000"/>
                </a:lnSpc>
                <a:spcBef>
                  <a:spcPts val="100"/>
                </a:spcBef>
              </a:pPr>
              <a:r>
                <a:rPr lang="uk" sz="1600" b="1" i="0" u="none" spc="-5" baseline="0" dirty="0">
                  <a:latin typeface="Arial"/>
                  <a:ea typeface="Arial"/>
                  <a:cs typeface="Arial"/>
                </a:rPr>
                <a:t>20 Б</a:t>
              </a:r>
              <a:endParaRPr sz="1600" dirty="0">
                <a:latin typeface="Arial"/>
                <a:cs typeface="Arial"/>
              </a:endParaRPr>
            </a:p>
          </p:txBody>
        </p:sp>
        <p:sp>
          <p:nvSpPr>
            <p:cNvPr id="14" name="object 11">
              <a:extLst>
                <a:ext uri="{FF2B5EF4-FFF2-40B4-BE49-F238E27FC236}">
                  <a16:creationId xmlns:a16="http://schemas.microsoft.com/office/drawing/2014/main" id="{80519301-3179-41DF-2124-CA1BFC743AB0}"/>
                </a:ext>
              </a:extLst>
            </p:cNvPr>
            <p:cNvSpPr txBox="1"/>
            <p:nvPr/>
          </p:nvSpPr>
          <p:spPr>
            <a:xfrm>
              <a:off x="2356157" y="4300220"/>
              <a:ext cx="614352" cy="269240"/>
            </a:xfrm>
            <a:prstGeom prst="rect">
              <a:avLst/>
            </a:prstGeom>
          </p:spPr>
          <p:txBody>
            <a:bodyPr vert="horz" wrap="square" lIns="0" tIns="12700" rIns="0" bIns="0" rtlCol="0">
              <a:spAutoFit/>
            </a:bodyPr>
            <a:lstStyle/>
            <a:p>
              <a:pPr marL="12700" algn="l" rtl="0">
                <a:lnSpc>
                  <a:spcPct val="100000"/>
                </a:lnSpc>
                <a:spcBef>
                  <a:spcPts val="100"/>
                </a:spcBef>
              </a:pPr>
              <a:r>
                <a:rPr lang="uk" sz="1600" b="1" i="0" u="none" spc="-5" baseline="0" dirty="0">
                  <a:latin typeface="Arial"/>
                  <a:ea typeface="Arial"/>
                  <a:cs typeface="Arial"/>
                </a:rPr>
                <a:t>20 Б</a:t>
              </a:r>
              <a:endParaRPr sz="1600" dirty="0">
                <a:latin typeface="Arial"/>
                <a:cs typeface="Arial"/>
              </a:endParaRPr>
            </a:p>
          </p:txBody>
        </p:sp>
        <p:sp>
          <p:nvSpPr>
            <p:cNvPr id="15" name="object 12">
              <a:extLst>
                <a:ext uri="{FF2B5EF4-FFF2-40B4-BE49-F238E27FC236}">
                  <a16:creationId xmlns:a16="http://schemas.microsoft.com/office/drawing/2014/main" id="{B066DB67-23B4-BA2F-C15B-5F64261E812A}"/>
                </a:ext>
              </a:extLst>
            </p:cNvPr>
            <p:cNvSpPr txBox="1"/>
            <p:nvPr/>
          </p:nvSpPr>
          <p:spPr>
            <a:xfrm>
              <a:off x="1365557" y="4300220"/>
              <a:ext cx="614352" cy="269240"/>
            </a:xfrm>
            <a:prstGeom prst="rect">
              <a:avLst/>
            </a:prstGeom>
          </p:spPr>
          <p:txBody>
            <a:bodyPr vert="horz" wrap="square" lIns="0" tIns="12700" rIns="0" bIns="0" rtlCol="0">
              <a:spAutoFit/>
            </a:bodyPr>
            <a:lstStyle/>
            <a:p>
              <a:pPr marL="12700" algn="l" rtl="0">
                <a:lnSpc>
                  <a:spcPct val="100000"/>
                </a:lnSpc>
                <a:spcBef>
                  <a:spcPts val="100"/>
                </a:spcBef>
              </a:pPr>
              <a:r>
                <a:rPr lang="uk" sz="1600" b="1" i="0" u="none" spc="-5" baseline="0" dirty="0">
                  <a:latin typeface="Arial"/>
                  <a:ea typeface="Arial"/>
                  <a:cs typeface="Arial"/>
                </a:rPr>
                <a:t>14 Б</a:t>
              </a:r>
              <a:endParaRPr sz="1600" dirty="0">
                <a:latin typeface="Arial"/>
                <a:cs typeface="Arial"/>
              </a:endParaRPr>
            </a:p>
          </p:txBody>
        </p:sp>
      </p:grpSp>
    </p:spTree>
    <p:extLst>
      <p:ext uri="{BB962C8B-B14F-4D97-AF65-F5344CB8AC3E}">
        <p14:creationId xmlns:p14="http://schemas.microsoft.com/office/powerpoint/2010/main" val="2983902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pPr rtl="0"/>
            <a:r>
              <a:rPr lang="uk" b="1" i="0" u="sng" baseline="0"/>
              <a:t>Перелік тем</a:t>
            </a:r>
          </a:p>
        </p:txBody>
      </p:sp>
      <p:sp>
        <p:nvSpPr>
          <p:cNvPr id="9" name="Content Placeholder 8">
            <a:extLst>
              <a:ext uri="{FF2B5EF4-FFF2-40B4-BE49-F238E27FC236}">
                <a16:creationId xmlns:a16="http://schemas.microsoft.com/office/drawing/2014/main" id="{C16250E3-B709-7D60-DE77-8280152C26E9}"/>
              </a:ext>
            </a:extLst>
          </p:cNvPr>
          <p:cNvSpPr>
            <a:spLocks noGrp="1"/>
          </p:cNvSpPr>
          <p:nvPr>
            <p:ph idx="1"/>
          </p:nvPr>
        </p:nvSpPr>
        <p:spPr/>
        <p:txBody>
          <a:bodyPr>
            <a:normAutofit lnSpcReduction="10000"/>
          </a:bodyPr>
          <a:lstStyle/>
          <a:p>
            <a:pPr algn="l" rtl="0"/>
            <a:r>
              <a:rPr lang="uk" b="1" i="0" u="none" baseline="0" dirty="0"/>
              <a:t>Читання вихідного шістнадцяткового трафіка.</a:t>
            </a:r>
          </a:p>
          <a:p>
            <a:pPr algn="l" rtl="0"/>
            <a:r>
              <a:rPr lang="uk" b="1" i="0" u="none" baseline="0" dirty="0"/>
              <a:t>Ознайомлення зі зчитуванням «трасувань» пакетів.</a:t>
            </a:r>
          </a:p>
          <a:p>
            <a:pPr algn="l" rtl="0"/>
            <a:r>
              <a:rPr lang="uk" b="1" i="0" u="none" baseline="0" dirty="0"/>
              <a:t>Розпізнавання нормальних/аномальних ситуацій.</a:t>
            </a:r>
            <a:endParaRPr lang="uk" dirty="0"/>
          </a:p>
          <a:p>
            <a:pPr algn="l" rtl="0"/>
            <a:r>
              <a:rPr lang="uk" b="1" i="0" u="none" baseline="0" dirty="0"/>
              <a:t>Розгляд деяких «класичних» атак.</a:t>
            </a:r>
          </a:p>
          <a:p>
            <a:pPr algn="l" rtl="0"/>
            <a:r>
              <a:rPr lang="uk" b="1" i="0" u="none" baseline="0" dirty="0"/>
              <a:t>SYN cookies (і механізм MAC).</a:t>
            </a:r>
          </a:p>
          <a:p>
            <a:pPr algn="l" rtl="0"/>
            <a:r>
              <a:rPr lang="uk" b="1" i="0" u="none" baseline="0" dirty="0"/>
              <a:t>Визначення «відбитків» ОС (активне і пасивне).</a:t>
            </a:r>
          </a:p>
          <a:p>
            <a:endParaRPr lang="uk" dirty="0"/>
          </a:p>
        </p:txBody>
      </p:sp>
      <p:sp>
        <p:nvSpPr>
          <p:cNvPr id="5" name="object 5"/>
          <p:cNvSpPr txBox="1">
            <a:spLocks noGrp="1"/>
          </p:cNvSpPr>
          <p:nvPr>
            <p:ph type="sldNum" sz="quarter" idx="12"/>
          </p:nvPr>
        </p:nvSpPr>
        <p:spPr/>
        <p:txBody>
          <a:bodyPr/>
          <a:lstStyle/>
          <a:p>
            <a:pPr algn="r" rtl="0"/>
            <a:fld id="{81D60167-4931-47E6-BA6A-407CBD079E47}" type="slidenum">
              <a:rPr/>
              <a:pPr/>
              <a:t>3</a:t>
            </a:fld>
            <a:endParaRPr lang="uk"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BBE4D-1884-F097-5081-C768748E7E33}"/>
              </a:ext>
            </a:extLst>
          </p:cNvPr>
          <p:cNvSpPr>
            <a:spLocks noGrp="1"/>
          </p:cNvSpPr>
          <p:nvPr>
            <p:ph type="title"/>
          </p:nvPr>
        </p:nvSpPr>
        <p:spPr/>
        <p:txBody>
          <a:bodyPr/>
          <a:lstStyle/>
          <a:p>
            <a:pPr rtl="0"/>
            <a:r>
              <a:rPr lang="uk" b="1" i="0" u="sng" baseline="0" dirty="0"/>
              <a:t>Аналіз трафіка №6</a:t>
            </a:r>
          </a:p>
        </p:txBody>
      </p:sp>
      <p:sp>
        <p:nvSpPr>
          <p:cNvPr id="3" name="Slide Number Placeholder 2">
            <a:extLst>
              <a:ext uri="{FF2B5EF4-FFF2-40B4-BE49-F238E27FC236}">
                <a16:creationId xmlns:a16="http://schemas.microsoft.com/office/drawing/2014/main" id="{D4C31E91-A2C7-9451-8A08-018992884E4F}"/>
              </a:ext>
            </a:extLst>
          </p:cNvPr>
          <p:cNvSpPr>
            <a:spLocks noGrp="1"/>
          </p:cNvSpPr>
          <p:nvPr>
            <p:ph type="sldNum" sz="quarter" idx="12"/>
          </p:nvPr>
        </p:nvSpPr>
        <p:spPr/>
        <p:txBody>
          <a:bodyPr/>
          <a:lstStyle/>
          <a:p>
            <a:pPr marL="38100" algn="r" rtl="0">
              <a:lnSpc>
                <a:spcPts val="1630"/>
              </a:lnSpc>
            </a:pPr>
            <a:fld id="{81D60167-4931-47E6-BA6A-407CBD079E47}" type="slidenum">
              <a:rPr/>
              <a:t>30</a:t>
            </a:fld>
            <a:endParaRPr lang="uk" dirty="0"/>
          </a:p>
        </p:txBody>
      </p:sp>
      <p:sp>
        <p:nvSpPr>
          <p:cNvPr id="5" name="TextBox 4">
            <a:extLst>
              <a:ext uri="{FF2B5EF4-FFF2-40B4-BE49-F238E27FC236}">
                <a16:creationId xmlns:a16="http://schemas.microsoft.com/office/drawing/2014/main" id="{605E0084-053C-7F83-F155-D62BFB890FCE}"/>
              </a:ext>
            </a:extLst>
          </p:cNvPr>
          <p:cNvSpPr txBox="1"/>
          <p:nvPr/>
        </p:nvSpPr>
        <p:spPr>
          <a:xfrm>
            <a:off x="832485" y="2045529"/>
            <a:ext cx="8540115" cy="5158335"/>
          </a:xfrm>
          <a:prstGeom prst="rect">
            <a:avLst/>
          </a:prstGeom>
          <a:noFill/>
          <a:ln w="38100">
            <a:solidFill>
              <a:schemeClr val="tx1"/>
            </a:solidFill>
          </a:ln>
        </p:spPr>
        <p:txBody>
          <a:bodyPr wrap="square">
            <a:spAutoFit/>
          </a:bodyPr>
          <a:lstStyle/>
          <a:p>
            <a:pPr algn="l" rtl="0">
              <a:lnSpc>
                <a:spcPct val="90000"/>
              </a:lnSpc>
              <a:spcBef>
                <a:spcPts val="1200"/>
              </a:spcBef>
            </a:pPr>
            <a:r>
              <a:rPr lang="uk" sz="2400" b="1" i="0" u="none" baseline="0"/>
              <a:t>10.10.10.100.ftp &gt; 10.10.10.33.1054: P 1:81 (80) ack 1 win 32120</a:t>
            </a:r>
          </a:p>
          <a:p>
            <a:pPr algn="l" rtl="0">
              <a:lnSpc>
                <a:spcPct val="90000"/>
              </a:lnSpc>
              <a:spcBef>
                <a:spcPts val="1200"/>
              </a:spcBef>
            </a:pPr>
            <a:r>
              <a:rPr lang="uk" sz="2400" b="1" i="0" u="none" baseline="0"/>
              <a:t>10.10.10.33.1054 &gt; 10.10.10.100.ftp: . ack 81 win 8680 (DF)</a:t>
            </a:r>
          </a:p>
          <a:p>
            <a:pPr algn="l" rtl="0">
              <a:lnSpc>
                <a:spcPct val="90000"/>
              </a:lnSpc>
              <a:spcBef>
                <a:spcPts val="1200"/>
              </a:spcBef>
            </a:pPr>
            <a:r>
              <a:rPr lang="uk" sz="2400" b="1" i="0" u="none" baseline="0"/>
              <a:t>10.10.10.100.ftp &gt; 10.10.10.33.1054: P 81:117 (36) ack 1 win 32120 (DF) [tos 0x10] </a:t>
            </a:r>
            <a:r>
              <a:rPr lang="uk" sz="2000" b="1" i="0" u="sng" spc="-5" baseline="0">
                <a:solidFill>
                  <a:srgbClr val="CCCCFF"/>
                </a:solidFill>
                <a:uFill>
                  <a:solidFill>
                    <a:srgbClr val="D6D7FF"/>
                  </a:solidFill>
                </a:uFill>
                <a:latin typeface="Arial"/>
                <a:ea typeface="Arial"/>
                <a:cs typeface="Arial"/>
                <a:hlinkClick r:id="rId3" action="ppaction://hlinksldjump"/>
              </a:rPr>
              <a:t>Поля заголовка IP</a:t>
            </a:r>
            <a:endParaRPr lang="uk" sz="2000" b="1" u="sng" spc="-5" dirty="0">
              <a:solidFill>
                <a:srgbClr val="CCCCFF"/>
              </a:solidFill>
              <a:uFill>
                <a:solidFill>
                  <a:srgbClr val="D6D7FF"/>
                </a:solidFill>
              </a:uFill>
              <a:latin typeface="Arial"/>
              <a:cs typeface="Arial"/>
            </a:endParaRPr>
          </a:p>
          <a:p>
            <a:pPr algn="l" rtl="0">
              <a:lnSpc>
                <a:spcPct val="90000"/>
              </a:lnSpc>
              <a:spcBef>
                <a:spcPts val="1200"/>
              </a:spcBef>
            </a:pPr>
            <a:r>
              <a:rPr lang="uk" sz="2400" b="1" i="0" u="none" baseline="0"/>
              <a:t>10.10.10.100.ftp &gt; 10.10.10.33.1054: P 117:145 (28) ack 1 win 32120 (DF) [tos 0x10]</a:t>
            </a:r>
          </a:p>
          <a:p>
            <a:pPr algn="l" rtl="0">
              <a:lnSpc>
                <a:spcPct val="90000"/>
              </a:lnSpc>
              <a:spcBef>
                <a:spcPts val="1200"/>
              </a:spcBef>
            </a:pPr>
            <a:r>
              <a:rPr lang="uk" sz="2400" b="1" i="0" u="none" baseline="0"/>
              <a:t>10.10.10.33.1054 &gt; 10.10.10.100.ftp: . ack 81 win 8680 (DF)</a:t>
            </a:r>
          </a:p>
          <a:p>
            <a:pPr algn="l" rtl="0">
              <a:lnSpc>
                <a:spcPct val="90000"/>
              </a:lnSpc>
              <a:spcBef>
                <a:spcPts val="1200"/>
              </a:spcBef>
            </a:pPr>
            <a:r>
              <a:rPr lang="uk" sz="2400" b="1" i="0" u="none" baseline="0"/>
              <a:t>10.10.10.100.ftp &gt; 10.10.10.33.1054: P 145:174 (29) ack 1 win 32120 (DF) [tos 0x10]</a:t>
            </a:r>
          </a:p>
          <a:p>
            <a:pPr algn="l" rtl="0">
              <a:lnSpc>
                <a:spcPct val="90000"/>
              </a:lnSpc>
              <a:spcBef>
                <a:spcPts val="1200"/>
              </a:spcBef>
            </a:pPr>
            <a:r>
              <a:rPr lang="uk" sz="2400" b="1" i="0" u="none" baseline="0"/>
              <a:t>10.10.10.33.1054 &gt; 10.10.10.100.ftp: . ack 81 win 8680 (DF)</a:t>
            </a:r>
          </a:p>
          <a:p>
            <a:pPr algn="l" rtl="0">
              <a:lnSpc>
                <a:spcPct val="90000"/>
              </a:lnSpc>
              <a:spcBef>
                <a:spcPts val="1200"/>
              </a:spcBef>
            </a:pPr>
            <a:r>
              <a:rPr lang="uk" sz="2400" b="1" i="0" u="none" baseline="0"/>
              <a:t>10.10.10.100.ftp &gt; 10.10.10.33.1054: P 81:117 (36) ack 1 win 32120 (DF) [tos 0x10]</a:t>
            </a:r>
          </a:p>
        </p:txBody>
      </p:sp>
      <p:grpSp>
        <p:nvGrpSpPr>
          <p:cNvPr id="35" name="Group 34">
            <a:extLst>
              <a:ext uri="{FF2B5EF4-FFF2-40B4-BE49-F238E27FC236}">
                <a16:creationId xmlns:a16="http://schemas.microsoft.com/office/drawing/2014/main" id="{5D9B980F-E1BA-9978-FC43-E4668D905C23}"/>
              </a:ext>
            </a:extLst>
          </p:cNvPr>
          <p:cNvGrpSpPr/>
          <p:nvPr/>
        </p:nvGrpSpPr>
        <p:grpSpPr>
          <a:xfrm>
            <a:off x="393700" y="2045529"/>
            <a:ext cx="381000" cy="4812471"/>
            <a:chOff x="393700" y="2045529"/>
            <a:chExt cx="381000" cy="4812471"/>
          </a:xfrm>
        </p:grpSpPr>
        <p:sp>
          <p:nvSpPr>
            <p:cNvPr id="16" name="object 3">
              <a:extLst>
                <a:ext uri="{FF2B5EF4-FFF2-40B4-BE49-F238E27FC236}">
                  <a16:creationId xmlns:a16="http://schemas.microsoft.com/office/drawing/2014/main" id="{FF59662F-0DCE-82AA-C2F4-9F9AA3D52518}"/>
                </a:ext>
              </a:extLst>
            </p:cNvPr>
            <p:cNvSpPr/>
            <p:nvPr/>
          </p:nvSpPr>
          <p:spPr>
            <a:xfrm>
              <a:off x="393700" y="2045529"/>
              <a:ext cx="381000" cy="381000"/>
            </a:xfrm>
            <a:custGeom>
              <a:avLst/>
              <a:gdLst/>
              <a:ahLst/>
              <a:cxnLst/>
              <a:rect l="l" t="t" r="r" b="b"/>
              <a:pathLst>
                <a:path w="381000" h="381000">
                  <a:moveTo>
                    <a:pt x="0" y="190500"/>
                  </a:moveTo>
                  <a:lnTo>
                    <a:pt x="5031" y="146820"/>
                  </a:lnTo>
                  <a:lnTo>
                    <a:pt x="19362" y="106722"/>
                  </a:lnTo>
                  <a:lnTo>
                    <a:pt x="41850" y="71351"/>
                  </a:lnTo>
                  <a:lnTo>
                    <a:pt x="71351" y="41850"/>
                  </a:lnTo>
                  <a:lnTo>
                    <a:pt x="106722" y="19362"/>
                  </a:lnTo>
                  <a:lnTo>
                    <a:pt x="146820" y="5031"/>
                  </a:lnTo>
                  <a:lnTo>
                    <a:pt x="190499" y="0"/>
                  </a:lnTo>
                  <a:lnTo>
                    <a:pt x="234179" y="5031"/>
                  </a:lnTo>
                  <a:lnTo>
                    <a:pt x="274277" y="19362"/>
                  </a:lnTo>
                  <a:lnTo>
                    <a:pt x="309647" y="41850"/>
                  </a:lnTo>
                  <a:lnTo>
                    <a:pt x="339149" y="71351"/>
                  </a:lnTo>
                  <a:lnTo>
                    <a:pt x="361637" y="106722"/>
                  </a:lnTo>
                  <a:lnTo>
                    <a:pt x="375968" y="146820"/>
                  </a:lnTo>
                  <a:lnTo>
                    <a:pt x="380999" y="190500"/>
                  </a:lnTo>
                  <a:lnTo>
                    <a:pt x="375968" y="234179"/>
                  </a:lnTo>
                  <a:lnTo>
                    <a:pt x="361637" y="274277"/>
                  </a:lnTo>
                  <a:lnTo>
                    <a:pt x="339149" y="309647"/>
                  </a:lnTo>
                  <a:lnTo>
                    <a:pt x="309647" y="339149"/>
                  </a:lnTo>
                  <a:lnTo>
                    <a:pt x="274277" y="361637"/>
                  </a:lnTo>
                  <a:lnTo>
                    <a:pt x="234179" y="375968"/>
                  </a:lnTo>
                  <a:lnTo>
                    <a:pt x="190499" y="380999"/>
                  </a:lnTo>
                  <a:lnTo>
                    <a:pt x="146820" y="375968"/>
                  </a:lnTo>
                  <a:lnTo>
                    <a:pt x="106722" y="361637"/>
                  </a:lnTo>
                  <a:lnTo>
                    <a:pt x="71351" y="339149"/>
                  </a:lnTo>
                  <a:lnTo>
                    <a:pt x="41850" y="309647"/>
                  </a:lnTo>
                  <a:lnTo>
                    <a:pt x="19362" y="274277"/>
                  </a:lnTo>
                  <a:lnTo>
                    <a:pt x="5031" y="234179"/>
                  </a:lnTo>
                  <a:lnTo>
                    <a:pt x="0" y="190500"/>
                  </a:lnTo>
                  <a:close/>
                </a:path>
              </a:pathLst>
            </a:custGeom>
            <a:ln w="19049">
              <a:solidFill>
                <a:srgbClr val="000000"/>
              </a:solidFill>
            </a:ln>
          </p:spPr>
          <p:txBody>
            <a:bodyPr wrap="square" lIns="0" tIns="0" rIns="0" bIns="0" rtlCol="0" anchor="ctr"/>
            <a:lstStyle/>
            <a:p>
              <a:pPr algn="ctr" rtl="0"/>
              <a:r>
                <a:rPr lang="uk" sz="2400" b="1" i="0" u="none" baseline="0"/>
                <a:t>1</a:t>
              </a:r>
              <a:endParaRPr sz="2400" b="1" dirty="0"/>
            </a:p>
          </p:txBody>
        </p:sp>
        <p:sp>
          <p:nvSpPr>
            <p:cNvPr id="28" name="object 3">
              <a:extLst>
                <a:ext uri="{FF2B5EF4-FFF2-40B4-BE49-F238E27FC236}">
                  <a16:creationId xmlns:a16="http://schemas.microsoft.com/office/drawing/2014/main" id="{0463B46B-D6D0-47DA-BE68-9122333C600A}"/>
                </a:ext>
              </a:extLst>
            </p:cNvPr>
            <p:cNvSpPr/>
            <p:nvPr/>
          </p:nvSpPr>
          <p:spPr>
            <a:xfrm>
              <a:off x="393700" y="2555944"/>
              <a:ext cx="381000" cy="381000"/>
            </a:xfrm>
            <a:custGeom>
              <a:avLst/>
              <a:gdLst/>
              <a:ahLst/>
              <a:cxnLst/>
              <a:rect l="l" t="t" r="r" b="b"/>
              <a:pathLst>
                <a:path w="381000" h="381000">
                  <a:moveTo>
                    <a:pt x="0" y="190500"/>
                  </a:moveTo>
                  <a:lnTo>
                    <a:pt x="5031" y="146820"/>
                  </a:lnTo>
                  <a:lnTo>
                    <a:pt x="19362" y="106722"/>
                  </a:lnTo>
                  <a:lnTo>
                    <a:pt x="41850" y="71351"/>
                  </a:lnTo>
                  <a:lnTo>
                    <a:pt x="71351" y="41850"/>
                  </a:lnTo>
                  <a:lnTo>
                    <a:pt x="106722" y="19362"/>
                  </a:lnTo>
                  <a:lnTo>
                    <a:pt x="146820" y="5031"/>
                  </a:lnTo>
                  <a:lnTo>
                    <a:pt x="190499" y="0"/>
                  </a:lnTo>
                  <a:lnTo>
                    <a:pt x="234179" y="5031"/>
                  </a:lnTo>
                  <a:lnTo>
                    <a:pt x="274277" y="19362"/>
                  </a:lnTo>
                  <a:lnTo>
                    <a:pt x="309647" y="41850"/>
                  </a:lnTo>
                  <a:lnTo>
                    <a:pt x="339149" y="71351"/>
                  </a:lnTo>
                  <a:lnTo>
                    <a:pt x="361637" y="106722"/>
                  </a:lnTo>
                  <a:lnTo>
                    <a:pt x="375968" y="146820"/>
                  </a:lnTo>
                  <a:lnTo>
                    <a:pt x="380999" y="190500"/>
                  </a:lnTo>
                  <a:lnTo>
                    <a:pt x="375968" y="234179"/>
                  </a:lnTo>
                  <a:lnTo>
                    <a:pt x="361637" y="274277"/>
                  </a:lnTo>
                  <a:lnTo>
                    <a:pt x="339149" y="309647"/>
                  </a:lnTo>
                  <a:lnTo>
                    <a:pt x="309647" y="339149"/>
                  </a:lnTo>
                  <a:lnTo>
                    <a:pt x="274277" y="361637"/>
                  </a:lnTo>
                  <a:lnTo>
                    <a:pt x="234179" y="375968"/>
                  </a:lnTo>
                  <a:lnTo>
                    <a:pt x="190499" y="380999"/>
                  </a:lnTo>
                  <a:lnTo>
                    <a:pt x="146820" y="375968"/>
                  </a:lnTo>
                  <a:lnTo>
                    <a:pt x="106722" y="361637"/>
                  </a:lnTo>
                  <a:lnTo>
                    <a:pt x="71351" y="339149"/>
                  </a:lnTo>
                  <a:lnTo>
                    <a:pt x="41850" y="309647"/>
                  </a:lnTo>
                  <a:lnTo>
                    <a:pt x="19362" y="274277"/>
                  </a:lnTo>
                  <a:lnTo>
                    <a:pt x="5031" y="234179"/>
                  </a:lnTo>
                  <a:lnTo>
                    <a:pt x="0" y="190500"/>
                  </a:lnTo>
                  <a:close/>
                </a:path>
              </a:pathLst>
            </a:custGeom>
            <a:ln w="19049">
              <a:solidFill>
                <a:srgbClr val="000000"/>
              </a:solidFill>
            </a:ln>
          </p:spPr>
          <p:txBody>
            <a:bodyPr wrap="square" lIns="0" tIns="0" rIns="0" bIns="0" rtlCol="0" anchor="ctr"/>
            <a:lstStyle/>
            <a:p>
              <a:pPr algn="ctr" rtl="0"/>
              <a:r>
                <a:rPr lang="uk" sz="2400" b="1" i="0" u="none" baseline="0"/>
                <a:t>2</a:t>
              </a:r>
              <a:endParaRPr sz="2400" b="1" dirty="0"/>
            </a:p>
          </p:txBody>
        </p:sp>
        <p:sp>
          <p:nvSpPr>
            <p:cNvPr id="29" name="object 3">
              <a:extLst>
                <a:ext uri="{FF2B5EF4-FFF2-40B4-BE49-F238E27FC236}">
                  <a16:creationId xmlns:a16="http://schemas.microsoft.com/office/drawing/2014/main" id="{F5E9DE32-4F6D-D4E4-13FB-FBAFB83E911E}"/>
                </a:ext>
              </a:extLst>
            </p:cNvPr>
            <p:cNvSpPr/>
            <p:nvPr/>
          </p:nvSpPr>
          <p:spPr>
            <a:xfrm>
              <a:off x="393700" y="3066359"/>
              <a:ext cx="381000" cy="381000"/>
            </a:xfrm>
            <a:custGeom>
              <a:avLst/>
              <a:gdLst/>
              <a:ahLst/>
              <a:cxnLst/>
              <a:rect l="l" t="t" r="r" b="b"/>
              <a:pathLst>
                <a:path w="381000" h="381000">
                  <a:moveTo>
                    <a:pt x="0" y="190500"/>
                  </a:moveTo>
                  <a:lnTo>
                    <a:pt x="5031" y="146820"/>
                  </a:lnTo>
                  <a:lnTo>
                    <a:pt x="19362" y="106722"/>
                  </a:lnTo>
                  <a:lnTo>
                    <a:pt x="41850" y="71351"/>
                  </a:lnTo>
                  <a:lnTo>
                    <a:pt x="71351" y="41850"/>
                  </a:lnTo>
                  <a:lnTo>
                    <a:pt x="106722" y="19362"/>
                  </a:lnTo>
                  <a:lnTo>
                    <a:pt x="146820" y="5031"/>
                  </a:lnTo>
                  <a:lnTo>
                    <a:pt x="190499" y="0"/>
                  </a:lnTo>
                  <a:lnTo>
                    <a:pt x="234179" y="5031"/>
                  </a:lnTo>
                  <a:lnTo>
                    <a:pt x="274277" y="19362"/>
                  </a:lnTo>
                  <a:lnTo>
                    <a:pt x="309647" y="41850"/>
                  </a:lnTo>
                  <a:lnTo>
                    <a:pt x="339149" y="71351"/>
                  </a:lnTo>
                  <a:lnTo>
                    <a:pt x="361637" y="106722"/>
                  </a:lnTo>
                  <a:lnTo>
                    <a:pt x="375968" y="146820"/>
                  </a:lnTo>
                  <a:lnTo>
                    <a:pt x="380999" y="190500"/>
                  </a:lnTo>
                  <a:lnTo>
                    <a:pt x="375968" y="234179"/>
                  </a:lnTo>
                  <a:lnTo>
                    <a:pt x="361637" y="274277"/>
                  </a:lnTo>
                  <a:lnTo>
                    <a:pt x="339149" y="309647"/>
                  </a:lnTo>
                  <a:lnTo>
                    <a:pt x="309647" y="339149"/>
                  </a:lnTo>
                  <a:lnTo>
                    <a:pt x="274277" y="361637"/>
                  </a:lnTo>
                  <a:lnTo>
                    <a:pt x="234179" y="375968"/>
                  </a:lnTo>
                  <a:lnTo>
                    <a:pt x="190499" y="380999"/>
                  </a:lnTo>
                  <a:lnTo>
                    <a:pt x="146820" y="375968"/>
                  </a:lnTo>
                  <a:lnTo>
                    <a:pt x="106722" y="361637"/>
                  </a:lnTo>
                  <a:lnTo>
                    <a:pt x="71351" y="339149"/>
                  </a:lnTo>
                  <a:lnTo>
                    <a:pt x="41850" y="309647"/>
                  </a:lnTo>
                  <a:lnTo>
                    <a:pt x="19362" y="274277"/>
                  </a:lnTo>
                  <a:lnTo>
                    <a:pt x="5031" y="234179"/>
                  </a:lnTo>
                  <a:lnTo>
                    <a:pt x="0" y="190500"/>
                  </a:lnTo>
                  <a:close/>
                </a:path>
              </a:pathLst>
            </a:custGeom>
            <a:ln w="19049">
              <a:solidFill>
                <a:srgbClr val="000000"/>
              </a:solidFill>
            </a:ln>
          </p:spPr>
          <p:txBody>
            <a:bodyPr wrap="square" lIns="0" tIns="0" rIns="0" bIns="0" rtlCol="0" anchor="ctr"/>
            <a:lstStyle/>
            <a:p>
              <a:pPr algn="ctr" rtl="0"/>
              <a:r>
                <a:rPr lang="uk" sz="2400" b="1" i="0" u="none" baseline="0"/>
                <a:t>3</a:t>
              </a:r>
              <a:endParaRPr sz="2400" b="1" dirty="0"/>
            </a:p>
          </p:txBody>
        </p:sp>
        <p:sp>
          <p:nvSpPr>
            <p:cNvPr id="30" name="object 3">
              <a:extLst>
                <a:ext uri="{FF2B5EF4-FFF2-40B4-BE49-F238E27FC236}">
                  <a16:creationId xmlns:a16="http://schemas.microsoft.com/office/drawing/2014/main" id="{C2438F64-C8E7-9D8E-8C64-4392C6565F80}"/>
                </a:ext>
              </a:extLst>
            </p:cNvPr>
            <p:cNvSpPr/>
            <p:nvPr/>
          </p:nvSpPr>
          <p:spPr>
            <a:xfrm>
              <a:off x="393700" y="3854245"/>
              <a:ext cx="381000" cy="381000"/>
            </a:xfrm>
            <a:custGeom>
              <a:avLst/>
              <a:gdLst/>
              <a:ahLst/>
              <a:cxnLst/>
              <a:rect l="l" t="t" r="r" b="b"/>
              <a:pathLst>
                <a:path w="381000" h="381000">
                  <a:moveTo>
                    <a:pt x="0" y="190500"/>
                  </a:moveTo>
                  <a:lnTo>
                    <a:pt x="5031" y="146820"/>
                  </a:lnTo>
                  <a:lnTo>
                    <a:pt x="19362" y="106722"/>
                  </a:lnTo>
                  <a:lnTo>
                    <a:pt x="41850" y="71351"/>
                  </a:lnTo>
                  <a:lnTo>
                    <a:pt x="71351" y="41850"/>
                  </a:lnTo>
                  <a:lnTo>
                    <a:pt x="106722" y="19362"/>
                  </a:lnTo>
                  <a:lnTo>
                    <a:pt x="146820" y="5031"/>
                  </a:lnTo>
                  <a:lnTo>
                    <a:pt x="190499" y="0"/>
                  </a:lnTo>
                  <a:lnTo>
                    <a:pt x="234179" y="5031"/>
                  </a:lnTo>
                  <a:lnTo>
                    <a:pt x="274277" y="19362"/>
                  </a:lnTo>
                  <a:lnTo>
                    <a:pt x="309647" y="41850"/>
                  </a:lnTo>
                  <a:lnTo>
                    <a:pt x="339149" y="71351"/>
                  </a:lnTo>
                  <a:lnTo>
                    <a:pt x="361637" y="106722"/>
                  </a:lnTo>
                  <a:lnTo>
                    <a:pt x="375968" y="146820"/>
                  </a:lnTo>
                  <a:lnTo>
                    <a:pt x="380999" y="190500"/>
                  </a:lnTo>
                  <a:lnTo>
                    <a:pt x="375968" y="234179"/>
                  </a:lnTo>
                  <a:lnTo>
                    <a:pt x="361637" y="274277"/>
                  </a:lnTo>
                  <a:lnTo>
                    <a:pt x="339149" y="309647"/>
                  </a:lnTo>
                  <a:lnTo>
                    <a:pt x="309647" y="339149"/>
                  </a:lnTo>
                  <a:lnTo>
                    <a:pt x="274277" y="361637"/>
                  </a:lnTo>
                  <a:lnTo>
                    <a:pt x="234179" y="375968"/>
                  </a:lnTo>
                  <a:lnTo>
                    <a:pt x="190499" y="380999"/>
                  </a:lnTo>
                  <a:lnTo>
                    <a:pt x="146820" y="375968"/>
                  </a:lnTo>
                  <a:lnTo>
                    <a:pt x="106722" y="361637"/>
                  </a:lnTo>
                  <a:lnTo>
                    <a:pt x="71351" y="339149"/>
                  </a:lnTo>
                  <a:lnTo>
                    <a:pt x="41850" y="309647"/>
                  </a:lnTo>
                  <a:lnTo>
                    <a:pt x="19362" y="274277"/>
                  </a:lnTo>
                  <a:lnTo>
                    <a:pt x="5031" y="234179"/>
                  </a:lnTo>
                  <a:lnTo>
                    <a:pt x="0" y="190500"/>
                  </a:lnTo>
                  <a:close/>
                </a:path>
              </a:pathLst>
            </a:custGeom>
            <a:ln w="19049">
              <a:solidFill>
                <a:srgbClr val="000000"/>
              </a:solidFill>
            </a:ln>
          </p:spPr>
          <p:txBody>
            <a:bodyPr wrap="square" lIns="0" tIns="0" rIns="0" bIns="0" rtlCol="0" anchor="ctr"/>
            <a:lstStyle/>
            <a:p>
              <a:pPr algn="ctr" rtl="0"/>
              <a:r>
                <a:rPr lang="uk" sz="2400" b="1" i="0" u="none" baseline="0"/>
                <a:t>4</a:t>
              </a:r>
              <a:endParaRPr sz="2400" b="1" dirty="0"/>
            </a:p>
          </p:txBody>
        </p:sp>
        <p:sp>
          <p:nvSpPr>
            <p:cNvPr id="31" name="object 3">
              <a:extLst>
                <a:ext uri="{FF2B5EF4-FFF2-40B4-BE49-F238E27FC236}">
                  <a16:creationId xmlns:a16="http://schemas.microsoft.com/office/drawing/2014/main" id="{E4BD3663-D210-3CAD-7AD6-931EE9B1B488}"/>
                </a:ext>
              </a:extLst>
            </p:cNvPr>
            <p:cNvSpPr/>
            <p:nvPr/>
          </p:nvSpPr>
          <p:spPr>
            <a:xfrm>
              <a:off x="393700" y="4572000"/>
              <a:ext cx="381000" cy="381000"/>
            </a:xfrm>
            <a:custGeom>
              <a:avLst/>
              <a:gdLst/>
              <a:ahLst/>
              <a:cxnLst/>
              <a:rect l="l" t="t" r="r" b="b"/>
              <a:pathLst>
                <a:path w="381000" h="381000">
                  <a:moveTo>
                    <a:pt x="0" y="190500"/>
                  </a:moveTo>
                  <a:lnTo>
                    <a:pt x="5031" y="146820"/>
                  </a:lnTo>
                  <a:lnTo>
                    <a:pt x="19362" y="106722"/>
                  </a:lnTo>
                  <a:lnTo>
                    <a:pt x="41850" y="71351"/>
                  </a:lnTo>
                  <a:lnTo>
                    <a:pt x="71351" y="41850"/>
                  </a:lnTo>
                  <a:lnTo>
                    <a:pt x="106722" y="19362"/>
                  </a:lnTo>
                  <a:lnTo>
                    <a:pt x="146820" y="5031"/>
                  </a:lnTo>
                  <a:lnTo>
                    <a:pt x="190499" y="0"/>
                  </a:lnTo>
                  <a:lnTo>
                    <a:pt x="234179" y="5031"/>
                  </a:lnTo>
                  <a:lnTo>
                    <a:pt x="274277" y="19362"/>
                  </a:lnTo>
                  <a:lnTo>
                    <a:pt x="309647" y="41850"/>
                  </a:lnTo>
                  <a:lnTo>
                    <a:pt x="339149" y="71351"/>
                  </a:lnTo>
                  <a:lnTo>
                    <a:pt x="361637" y="106722"/>
                  </a:lnTo>
                  <a:lnTo>
                    <a:pt x="375968" y="146820"/>
                  </a:lnTo>
                  <a:lnTo>
                    <a:pt x="380999" y="190500"/>
                  </a:lnTo>
                  <a:lnTo>
                    <a:pt x="375968" y="234179"/>
                  </a:lnTo>
                  <a:lnTo>
                    <a:pt x="361637" y="274277"/>
                  </a:lnTo>
                  <a:lnTo>
                    <a:pt x="339149" y="309647"/>
                  </a:lnTo>
                  <a:lnTo>
                    <a:pt x="309647" y="339149"/>
                  </a:lnTo>
                  <a:lnTo>
                    <a:pt x="274277" y="361637"/>
                  </a:lnTo>
                  <a:lnTo>
                    <a:pt x="234179" y="375968"/>
                  </a:lnTo>
                  <a:lnTo>
                    <a:pt x="190499" y="380999"/>
                  </a:lnTo>
                  <a:lnTo>
                    <a:pt x="146820" y="375968"/>
                  </a:lnTo>
                  <a:lnTo>
                    <a:pt x="106722" y="361637"/>
                  </a:lnTo>
                  <a:lnTo>
                    <a:pt x="71351" y="339149"/>
                  </a:lnTo>
                  <a:lnTo>
                    <a:pt x="41850" y="309647"/>
                  </a:lnTo>
                  <a:lnTo>
                    <a:pt x="19362" y="274277"/>
                  </a:lnTo>
                  <a:lnTo>
                    <a:pt x="5031" y="234179"/>
                  </a:lnTo>
                  <a:lnTo>
                    <a:pt x="0" y="190500"/>
                  </a:lnTo>
                  <a:close/>
                </a:path>
              </a:pathLst>
            </a:custGeom>
            <a:ln w="19049">
              <a:solidFill>
                <a:srgbClr val="000000"/>
              </a:solidFill>
            </a:ln>
          </p:spPr>
          <p:txBody>
            <a:bodyPr wrap="square" lIns="0" tIns="0" rIns="0" bIns="0" rtlCol="0" anchor="ctr"/>
            <a:lstStyle/>
            <a:p>
              <a:pPr algn="ctr" rtl="0"/>
              <a:r>
                <a:rPr lang="uk" sz="2400" b="1" i="0" u="none" baseline="0"/>
                <a:t>5</a:t>
              </a:r>
              <a:endParaRPr sz="2400" b="1" dirty="0"/>
            </a:p>
          </p:txBody>
        </p:sp>
        <p:sp>
          <p:nvSpPr>
            <p:cNvPr id="32" name="object 3">
              <a:extLst>
                <a:ext uri="{FF2B5EF4-FFF2-40B4-BE49-F238E27FC236}">
                  <a16:creationId xmlns:a16="http://schemas.microsoft.com/office/drawing/2014/main" id="{E56FE71C-84E8-DFDF-1A86-1A2A49AA5E30}"/>
                </a:ext>
              </a:extLst>
            </p:cNvPr>
            <p:cNvSpPr/>
            <p:nvPr/>
          </p:nvSpPr>
          <p:spPr>
            <a:xfrm>
              <a:off x="393700" y="5099255"/>
              <a:ext cx="381000" cy="381000"/>
            </a:xfrm>
            <a:custGeom>
              <a:avLst/>
              <a:gdLst/>
              <a:ahLst/>
              <a:cxnLst/>
              <a:rect l="l" t="t" r="r" b="b"/>
              <a:pathLst>
                <a:path w="381000" h="381000">
                  <a:moveTo>
                    <a:pt x="0" y="190500"/>
                  </a:moveTo>
                  <a:lnTo>
                    <a:pt x="5031" y="146820"/>
                  </a:lnTo>
                  <a:lnTo>
                    <a:pt x="19362" y="106722"/>
                  </a:lnTo>
                  <a:lnTo>
                    <a:pt x="41850" y="71351"/>
                  </a:lnTo>
                  <a:lnTo>
                    <a:pt x="71351" y="41850"/>
                  </a:lnTo>
                  <a:lnTo>
                    <a:pt x="106722" y="19362"/>
                  </a:lnTo>
                  <a:lnTo>
                    <a:pt x="146820" y="5031"/>
                  </a:lnTo>
                  <a:lnTo>
                    <a:pt x="190499" y="0"/>
                  </a:lnTo>
                  <a:lnTo>
                    <a:pt x="234179" y="5031"/>
                  </a:lnTo>
                  <a:lnTo>
                    <a:pt x="274277" y="19362"/>
                  </a:lnTo>
                  <a:lnTo>
                    <a:pt x="309647" y="41850"/>
                  </a:lnTo>
                  <a:lnTo>
                    <a:pt x="339149" y="71351"/>
                  </a:lnTo>
                  <a:lnTo>
                    <a:pt x="361637" y="106722"/>
                  </a:lnTo>
                  <a:lnTo>
                    <a:pt x="375968" y="146820"/>
                  </a:lnTo>
                  <a:lnTo>
                    <a:pt x="380999" y="190500"/>
                  </a:lnTo>
                  <a:lnTo>
                    <a:pt x="375968" y="234179"/>
                  </a:lnTo>
                  <a:lnTo>
                    <a:pt x="361637" y="274277"/>
                  </a:lnTo>
                  <a:lnTo>
                    <a:pt x="339149" y="309647"/>
                  </a:lnTo>
                  <a:lnTo>
                    <a:pt x="309647" y="339149"/>
                  </a:lnTo>
                  <a:lnTo>
                    <a:pt x="274277" y="361637"/>
                  </a:lnTo>
                  <a:lnTo>
                    <a:pt x="234179" y="375968"/>
                  </a:lnTo>
                  <a:lnTo>
                    <a:pt x="190499" y="380999"/>
                  </a:lnTo>
                  <a:lnTo>
                    <a:pt x="146820" y="375968"/>
                  </a:lnTo>
                  <a:lnTo>
                    <a:pt x="106722" y="361637"/>
                  </a:lnTo>
                  <a:lnTo>
                    <a:pt x="71351" y="339149"/>
                  </a:lnTo>
                  <a:lnTo>
                    <a:pt x="41850" y="309647"/>
                  </a:lnTo>
                  <a:lnTo>
                    <a:pt x="19362" y="274277"/>
                  </a:lnTo>
                  <a:lnTo>
                    <a:pt x="5031" y="234179"/>
                  </a:lnTo>
                  <a:lnTo>
                    <a:pt x="0" y="190500"/>
                  </a:lnTo>
                  <a:close/>
                </a:path>
              </a:pathLst>
            </a:custGeom>
            <a:ln w="19049">
              <a:solidFill>
                <a:srgbClr val="000000"/>
              </a:solidFill>
            </a:ln>
          </p:spPr>
          <p:txBody>
            <a:bodyPr wrap="square" lIns="0" tIns="0" rIns="0" bIns="0" rtlCol="0" anchor="ctr"/>
            <a:lstStyle/>
            <a:p>
              <a:pPr algn="ctr" rtl="0"/>
              <a:r>
                <a:rPr lang="uk" sz="2400" b="1" i="0" u="none" baseline="0"/>
                <a:t>6</a:t>
              </a:r>
              <a:endParaRPr sz="2400" b="1" dirty="0"/>
            </a:p>
          </p:txBody>
        </p:sp>
        <p:sp>
          <p:nvSpPr>
            <p:cNvPr id="33" name="object 3">
              <a:extLst>
                <a:ext uri="{FF2B5EF4-FFF2-40B4-BE49-F238E27FC236}">
                  <a16:creationId xmlns:a16="http://schemas.microsoft.com/office/drawing/2014/main" id="{D14B0ECF-1658-3E11-1B70-B3B06C29C167}"/>
                </a:ext>
              </a:extLst>
            </p:cNvPr>
            <p:cNvSpPr/>
            <p:nvPr/>
          </p:nvSpPr>
          <p:spPr>
            <a:xfrm>
              <a:off x="393700" y="5943600"/>
              <a:ext cx="381000" cy="381000"/>
            </a:xfrm>
            <a:custGeom>
              <a:avLst/>
              <a:gdLst/>
              <a:ahLst/>
              <a:cxnLst/>
              <a:rect l="l" t="t" r="r" b="b"/>
              <a:pathLst>
                <a:path w="381000" h="381000">
                  <a:moveTo>
                    <a:pt x="0" y="190500"/>
                  </a:moveTo>
                  <a:lnTo>
                    <a:pt x="5031" y="146820"/>
                  </a:lnTo>
                  <a:lnTo>
                    <a:pt x="19362" y="106722"/>
                  </a:lnTo>
                  <a:lnTo>
                    <a:pt x="41850" y="71351"/>
                  </a:lnTo>
                  <a:lnTo>
                    <a:pt x="71351" y="41850"/>
                  </a:lnTo>
                  <a:lnTo>
                    <a:pt x="106722" y="19362"/>
                  </a:lnTo>
                  <a:lnTo>
                    <a:pt x="146820" y="5031"/>
                  </a:lnTo>
                  <a:lnTo>
                    <a:pt x="190499" y="0"/>
                  </a:lnTo>
                  <a:lnTo>
                    <a:pt x="234179" y="5031"/>
                  </a:lnTo>
                  <a:lnTo>
                    <a:pt x="274277" y="19362"/>
                  </a:lnTo>
                  <a:lnTo>
                    <a:pt x="309647" y="41850"/>
                  </a:lnTo>
                  <a:lnTo>
                    <a:pt x="339149" y="71351"/>
                  </a:lnTo>
                  <a:lnTo>
                    <a:pt x="361637" y="106722"/>
                  </a:lnTo>
                  <a:lnTo>
                    <a:pt x="375968" y="146820"/>
                  </a:lnTo>
                  <a:lnTo>
                    <a:pt x="380999" y="190500"/>
                  </a:lnTo>
                  <a:lnTo>
                    <a:pt x="375968" y="234179"/>
                  </a:lnTo>
                  <a:lnTo>
                    <a:pt x="361637" y="274277"/>
                  </a:lnTo>
                  <a:lnTo>
                    <a:pt x="339149" y="309647"/>
                  </a:lnTo>
                  <a:lnTo>
                    <a:pt x="309647" y="339149"/>
                  </a:lnTo>
                  <a:lnTo>
                    <a:pt x="274277" y="361637"/>
                  </a:lnTo>
                  <a:lnTo>
                    <a:pt x="234179" y="375968"/>
                  </a:lnTo>
                  <a:lnTo>
                    <a:pt x="190499" y="380999"/>
                  </a:lnTo>
                  <a:lnTo>
                    <a:pt x="146820" y="375968"/>
                  </a:lnTo>
                  <a:lnTo>
                    <a:pt x="106722" y="361637"/>
                  </a:lnTo>
                  <a:lnTo>
                    <a:pt x="71351" y="339149"/>
                  </a:lnTo>
                  <a:lnTo>
                    <a:pt x="41850" y="309647"/>
                  </a:lnTo>
                  <a:lnTo>
                    <a:pt x="19362" y="274277"/>
                  </a:lnTo>
                  <a:lnTo>
                    <a:pt x="5031" y="234179"/>
                  </a:lnTo>
                  <a:lnTo>
                    <a:pt x="0" y="190500"/>
                  </a:lnTo>
                  <a:close/>
                </a:path>
              </a:pathLst>
            </a:custGeom>
            <a:ln w="19049">
              <a:solidFill>
                <a:srgbClr val="000000"/>
              </a:solidFill>
            </a:ln>
          </p:spPr>
          <p:txBody>
            <a:bodyPr wrap="square" lIns="0" tIns="0" rIns="0" bIns="0" rtlCol="0" anchor="ctr"/>
            <a:lstStyle/>
            <a:p>
              <a:pPr algn="ctr" rtl="0"/>
              <a:r>
                <a:rPr lang="uk" sz="2400" b="1" i="0" u="none" baseline="0"/>
                <a:t>7</a:t>
              </a:r>
              <a:endParaRPr sz="2400" b="1" dirty="0"/>
            </a:p>
          </p:txBody>
        </p:sp>
        <p:sp>
          <p:nvSpPr>
            <p:cNvPr id="34" name="object 3">
              <a:extLst>
                <a:ext uri="{FF2B5EF4-FFF2-40B4-BE49-F238E27FC236}">
                  <a16:creationId xmlns:a16="http://schemas.microsoft.com/office/drawing/2014/main" id="{C1F0CE37-E793-B373-3A28-F8F7775F8B17}"/>
                </a:ext>
              </a:extLst>
            </p:cNvPr>
            <p:cNvSpPr/>
            <p:nvPr/>
          </p:nvSpPr>
          <p:spPr>
            <a:xfrm>
              <a:off x="393700" y="6477000"/>
              <a:ext cx="381000" cy="381000"/>
            </a:xfrm>
            <a:custGeom>
              <a:avLst/>
              <a:gdLst/>
              <a:ahLst/>
              <a:cxnLst/>
              <a:rect l="l" t="t" r="r" b="b"/>
              <a:pathLst>
                <a:path w="381000" h="381000">
                  <a:moveTo>
                    <a:pt x="0" y="190500"/>
                  </a:moveTo>
                  <a:lnTo>
                    <a:pt x="5031" y="146820"/>
                  </a:lnTo>
                  <a:lnTo>
                    <a:pt x="19362" y="106722"/>
                  </a:lnTo>
                  <a:lnTo>
                    <a:pt x="41850" y="71351"/>
                  </a:lnTo>
                  <a:lnTo>
                    <a:pt x="71351" y="41850"/>
                  </a:lnTo>
                  <a:lnTo>
                    <a:pt x="106722" y="19362"/>
                  </a:lnTo>
                  <a:lnTo>
                    <a:pt x="146820" y="5031"/>
                  </a:lnTo>
                  <a:lnTo>
                    <a:pt x="190499" y="0"/>
                  </a:lnTo>
                  <a:lnTo>
                    <a:pt x="234179" y="5031"/>
                  </a:lnTo>
                  <a:lnTo>
                    <a:pt x="274277" y="19362"/>
                  </a:lnTo>
                  <a:lnTo>
                    <a:pt x="309647" y="41850"/>
                  </a:lnTo>
                  <a:lnTo>
                    <a:pt x="339149" y="71351"/>
                  </a:lnTo>
                  <a:lnTo>
                    <a:pt x="361637" y="106722"/>
                  </a:lnTo>
                  <a:lnTo>
                    <a:pt x="375968" y="146820"/>
                  </a:lnTo>
                  <a:lnTo>
                    <a:pt x="380999" y="190500"/>
                  </a:lnTo>
                  <a:lnTo>
                    <a:pt x="375968" y="234179"/>
                  </a:lnTo>
                  <a:lnTo>
                    <a:pt x="361637" y="274277"/>
                  </a:lnTo>
                  <a:lnTo>
                    <a:pt x="339149" y="309647"/>
                  </a:lnTo>
                  <a:lnTo>
                    <a:pt x="309647" y="339149"/>
                  </a:lnTo>
                  <a:lnTo>
                    <a:pt x="274277" y="361637"/>
                  </a:lnTo>
                  <a:lnTo>
                    <a:pt x="234179" y="375968"/>
                  </a:lnTo>
                  <a:lnTo>
                    <a:pt x="190499" y="380999"/>
                  </a:lnTo>
                  <a:lnTo>
                    <a:pt x="146820" y="375968"/>
                  </a:lnTo>
                  <a:lnTo>
                    <a:pt x="106722" y="361637"/>
                  </a:lnTo>
                  <a:lnTo>
                    <a:pt x="71351" y="339149"/>
                  </a:lnTo>
                  <a:lnTo>
                    <a:pt x="41850" y="309647"/>
                  </a:lnTo>
                  <a:lnTo>
                    <a:pt x="19362" y="274277"/>
                  </a:lnTo>
                  <a:lnTo>
                    <a:pt x="5031" y="234179"/>
                  </a:lnTo>
                  <a:lnTo>
                    <a:pt x="0" y="190500"/>
                  </a:lnTo>
                  <a:close/>
                </a:path>
              </a:pathLst>
            </a:custGeom>
            <a:ln w="19049">
              <a:solidFill>
                <a:srgbClr val="000000"/>
              </a:solidFill>
            </a:ln>
          </p:spPr>
          <p:txBody>
            <a:bodyPr wrap="square" lIns="0" tIns="0" rIns="0" bIns="0" rtlCol="0" anchor="ctr"/>
            <a:lstStyle/>
            <a:p>
              <a:pPr algn="ctr" rtl="0"/>
              <a:r>
                <a:rPr lang="uk" sz="2400" b="1" i="0" u="none" baseline="0"/>
                <a:t>8</a:t>
              </a:r>
              <a:endParaRPr sz="2400" b="1" dirty="0"/>
            </a:p>
          </p:txBody>
        </p:sp>
      </p:grpSp>
    </p:spTree>
    <p:extLst>
      <p:ext uri="{BB962C8B-B14F-4D97-AF65-F5344CB8AC3E}">
        <p14:creationId xmlns:p14="http://schemas.microsoft.com/office/powerpoint/2010/main" val="24691117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0B0F7E1-803C-FF2B-8F1C-2D7E9070A25F}"/>
              </a:ext>
            </a:extLst>
          </p:cNvPr>
          <p:cNvSpPr>
            <a:spLocks noGrp="1"/>
          </p:cNvSpPr>
          <p:nvPr>
            <p:ph type="title"/>
          </p:nvPr>
        </p:nvSpPr>
        <p:spPr/>
        <p:txBody>
          <a:bodyPr/>
          <a:lstStyle/>
          <a:p>
            <a:pPr rtl="0"/>
            <a:r>
              <a:rPr lang="uk" b="1" i="0" u="sng" baseline="0" dirty="0"/>
              <a:t>Запитання щодо аналізу трафіка №6</a:t>
            </a:r>
          </a:p>
        </p:txBody>
      </p:sp>
      <p:sp>
        <p:nvSpPr>
          <p:cNvPr id="5" name="Content Placeholder 4">
            <a:extLst>
              <a:ext uri="{FF2B5EF4-FFF2-40B4-BE49-F238E27FC236}">
                <a16:creationId xmlns:a16="http://schemas.microsoft.com/office/drawing/2014/main" id="{35F9D6B4-9BC9-803E-CA28-822078308E46}"/>
              </a:ext>
            </a:extLst>
          </p:cNvPr>
          <p:cNvSpPr>
            <a:spLocks noGrp="1"/>
          </p:cNvSpPr>
          <p:nvPr>
            <p:ph idx="1"/>
          </p:nvPr>
        </p:nvSpPr>
        <p:spPr/>
        <p:txBody>
          <a:bodyPr>
            <a:normAutofit fontScale="70000" lnSpcReduction="20000"/>
          </a:bodyPr>
          <a:lstStyle/>
          <a:p>
            <a:pPr marL="0" indent="0" algn="l" rtl="0">
              <a:lnSpc>
                <a:spcPct val="110000"/>
              </a:lnSpc>
              <a:spcBef>
                <a:spcPts val="1200"/>
              </a:spcBef>
              <a:buNone/>
            </a:pPr>
            <a:r>
              <a:rPr lang="uk" b="1" i="0" u="none" baseline="0"/>
              <a:t>З1. Яка машина — сервер?  </a:t>
            </a:r>
          </a:p>
          <a:p>
            <a:pPr marL="0" indent="0" algn="l" rtl="0">
              <a:lnSpc>
                <a:spcPct val="110000"/>
              </a:lnSpc>
              <a:spcBef>
                <a:spcPts val="1200"/>
              </a:spcBef>
              <a:buNone/>
            </a:pPr>
            <a:r>
              <a:rPr lang="uk" b="1" i="0" u="none" baseline="0"/>
              <a:t>В1. 10.10.10. ______</a:t>
            </a:r>
          </a:p>
          <a:p>
            <a:pPr marL="0" indent="0" algn="l" rtl="0">
              <a:lnSpc>
                <a:spcPct val="110000"/>
              </a:lnSpc>
              <a:spcBef>
                <a:spcPts val="1200"/>
              </a:spcBef>
              <a:buNone/>
            </a:pPr>
            <a:r>
              <a:rPr lang="uk" b="1" i="0" u="none" baseline="0"/>
              <a:t>З2. Чи є в цьому трасуванні 3-етапне рукостискання TCP?  </a:t>
            </a:r>
          </a:p>
          <a:p>
            <a:pPr marL="0" indent="0" algn="l" rtl="0">
              <a:lnSpc>
                <a:spcPct val="110000"/>
              </a:lnSpc>
              <a:spcBef>
                <a:spcPts val="1200"/>
              </a:spcBef>
              <a:buNone/>
            </a:pPr>
            <a:r>
              <a:rPr lang="uk" b="1" i="0" u="none" baseline="0"/>
              <a:t>В2. ________</a:t>
            </a:r>
            <a:r>
              <a:rPr lang="uk" b="0" i="0" u="none" baseline="0"/>
              <a:t>	</a:t>
            </a:r>
            <a:r>
              <a:rPr lang="uk" b="1" i="0" u="none" baseline="0"/>
              <a:t>(так чи ні)</a:t>
            </a:r>
          </a:p>
          <a:p>
            <a:pPr marL="0" indent="0" algn="l" rtl="0">
              <a:lnSpc>
                <a:spcPct val="110000"/>
              </a:lnSpc>
              <a:spcBef>
                <a:spcPts val="1200"/>
              </a:spcBef>
              <a:buNone/>
            </a:pPr>
            <a:r>
              <a:rPr lang="uk" b="1" i="0" u="none" baseline="0"/>
              <a:t>З3. Який сегмент (корисного навантаження) було втрачено під час передавання від сервера до клієнта?</a:t>
            </a:r>
          </a:p>
          <a:p>
            <a:pPr marL="0" indent="0" algn="l" rtl="0">
              <a:lnSpc>
                <a:spcPct val="110000"/>
              </a:lnSpc>
              <a:spcBef>
                <a:spcPts val="1200"/>
              </a:spcBef>
              <a:buNone/>
            </a:pPr>
            <a:r>
              <a:rPr lang="uk" b="1" i="0" u="none" baseline="0"/>
              <a:t>В3. Сегмент із порядковим номером ________.</a:t>
            </a:r>
          </a:p>
          <a:p>
            <a:pPr marL="0" indent="0" algn="l" rtl="0">
              <a:lnSpc>
                <a:spcPct val="110000"/>
              </a:lnSpc>
              <a:spcBef>
                <a:spcPts val="1200"/>
              </a:spcBef>
              <a:buNone/>
            </a:pPr>
            <a:r>
              <a:rPr lang="uk" b="1" i="0" u="none" baseline="0"/>
              <a:t>З4. Якщо до клієнта надходить пакет №8, яке підтвердження він має надіслати назад на сервер?</a:t>
            </a:r>
          </a:p>
          <a:p>
            <a:pPr marL="0" indent="0" algn="l" rtl="0">
              <a:lnSpc>
                <a:spcPct val="110000"/>
              </a:lnSpc>
              <a:spcBef>
                <a:spcPts val="1200"/>
              </a:spcBef>
              <a:buNone/>
            </a:pPr>
            <a:r>
              <a:rPr lang="uk" b="1" i="0" u="none" baseline="0"/>
              <a:t>В4. ACK № ________.</a:t>
            </a:r>
          </a:p>
          <a:p>
            <a:endParaRPr lang="uk" dirty="0"/>
          </a:p>
        </p:txBody>
      </p:sp>
      <p:sp>
        <p:nvSpPr>
          <p:cNvPr id="3" name="Slide Number Placeholder 2">
            <a:extLst>
              <a:ext uri="{FF2B5EF4-FFF2-40B4-BE49-F238E27FC236}">
                <a16:creationId xmlns:a16="http://schemas.microsoft.com/office/drawing/2014/main" id="{40C50379-617E-F55F-6EBA-33025DD3603B}"/>
              </a:ext>
            </a:extLst>
          </p:cNvPr>
          <p:cNvSpPr>
            <a:spLocks noGrp="1"/>
          </p:cNvSpPr>
          <p:nvPr>
            <p:ph type="sldNum" sz="quarter" idx="12"/>
          </p:nvPr>
        </p:nvSpPr>
        <p:spPr/>
        <p:txBody>
          <a:bodyPr/>
          <a:lstStyle/>
          <a:p>
            <a:pPr marL="38100" algn="r" rtl="0">
              <a:lnSpc>
                <a:spcPts val="1630"/>
              </a:lnSpc>
            </a:pPr>
            <a:fld id="{81D60167-4931-47E6-BA6A-407CBD079E47}" type="slidenum">
              <a:rPr/>
              <a:t>31</a:t>
            </a:fld>
            <a:endParaRPr lang="uk" dirty="0"/>
          </a:p>
        </p:txBody>
      </p:sp>
    </p:spTree>
    <p:extLst>
      <p:ext uri="{BB962C8B-B14F-4D97-AF65-F5344CB8AC3E}">
        <p14:creationId xmlns:p14="http://schemas.microsoft.com/office/powerpoint/2010/main" val="3440473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2C22A-EB39-AA08-C99C-D1A0EF39B17F}"/>
              </a:ext>
            </a:extLst>
          </p:cNvPr>
          <p:cNvSpPr>
            <a:spLocks noGrp="1"/>
          </p:cNvSpPr>
          <p:nvPr>
            <p:ph type="title"/>
          </p:nvPr>
        </p:nvSpPr>
        <p:spPr/>
        <p:txBody>
          <a:bodyPr/>
          <a:lstStyle/>
          <a:p>
            <a:pPr rtl="0"/>
            <a:r>
              <a:rPr lang="uk" b="1" i="0" u="sng" baseline="0"/>
              <a:t>LaBrea Tar Pit</a:t>
            </a:r>
          </a:p>
        </p:txBody>
      </p:sp>
      <p:sp>
        <p:nvSpPr>
          <p:cNvPr id="3" name="Content Placeholder 2">
            <a:extLst>
              <a:ext uri="{FF2B5EF4-FFF2-40B4-BE49-F238E27FC236}">
                <a16:creationId xmlns:a16="http://schemas.microsoft.com/office/drawing/2014/main" id="{B3A511DC-F9F7-9E0F-BA8C-629DC46ACB28}"/>
              </a:ext>
            </a:extLst>
          </p:cNvPr>
          <p:cNvSpPr>
            <a:spLocks noGrp="1"/>
          </p:cNvSpPr>
          <p:nvPr>
            <p:ph idx="1"/>
          </p:nvPr>
        </p:nvSpPr>
        <p:spPr/>
        <p:txBody>
          <a:bodyPr>
            <a:normAutofit fontScale="92500" lnSpcReduction="10000"/>
          </a:bodyPr>
          <a:lstStyle/>
          <a:p>
            <a:pPr algn="l" rtl="0"/>
            <a:r>
              <a:rPr lang="uk" b="1" i="0" u="none" baseline="0"/>
              <a:t>Оригінальний інструмент протидії скануванню, розроблений Томом Лістоном.</a:t>
            </a:r>
          </a:p>
          <a:p>
            <a:pPr algn="l" rtl="0"/>
            <a:r>
              <a:rPr lang="uk" b="1" i="0" u="none" baseline="0"/>
              <a:t>Вихідний код доступний за адресою: </a:t>
            </a:r>
            <a:r>
              <a:rPr lang="uk" b="1" i="0" u="none" baseline="0">
                <a:hlinkClick r:id="rId3"/>
              </a:rPr>
              <a:t>www.hackbusters.net</a:t>
            </a:r>
            <a:r>
              <a:rPr lang="uk" b="1" i="0" u="none" baseline="0"/>
              <a:t>.</a:t>
            </a:r>
            <a:endParaRPr lang="uk" dirty="0"/>
          </a:p>
          <a:p>
            <a:pPr algn="l" rtl="0"/>
            <a:r>
              <a:rPr lang="uk" b="1" i="0" u="none" baseline="0"/>
              <a:t>Причина для такої назви інструмента незабаром стане очевидною.</a:t>
            </a:r>
          </a:p>
          <a:p>
            <a:pPr algn="l" rtl="0"/>
            <a:r>
              <a:rPr lang="uk" b="1" i="0" u="none" baseline="0"/>
              <a:t>Концепція аналогічна ідеї відбивачів і теплових пасток (принад) у захисті проти ракет.</a:t>
            </a:r>
          </a:p>
          <a:p>
            <a:pPr algn="l" rtl="0"/>
            <a:r>
              <a:rPr lang="uk" b="1" i="0" u="none" baseline="0"/>
              <a:t>Зловмисник витрачає процесорні цикли/час на «привид» (тобто хибну ціль).</a:t>
            </a:r>
          </a:p>
        </p:txBody>
      </p:sp>
      <p:sp>
        <p:nvSpPr>
          <p:cNvPr id="4" name="Slide Number Placeholder 3">
            <a:extLst>
              <a:ext uri="{FF2B5EF4-FFF2-40B4-BE49-F238E27FC236}">
                <a16:creationId xmlns:a16="http://schemas.microsoft.com/office/drawing/2014/main" id="{4C2A3C56-E9FA-A423-60DD-5167CA0682C1}"/>
              </a:ext>
            </a:extLst>
          </p:cNvPr>
          <p:cNvSpPr>
            <a:spLocks noGrp="1"/>
          </p:cNvSpPr>
          <p:nvPr>
            <p:ph type="sldNum" sz="quarter" idx="12"/>
          </p:nvPr>
        </p:nvSpPr>
        <p:spPr/>
        <p:txBody>
          <a:bodyPr/>
          <a:lstStyle/>
          <a:p>
            <a:pPr marL="38100" algn="r" rtl="0">
              <a:lnSpc>
                <a:spcPts val="1630"/>
              </a:lnSpc>
            </a:pPr>
            <a:fld id="{81D60167-4931-47E6-BA6A-407CBD079E47}" type="slidenum">
              <a:rPr/>
              <a:t>32</a:t>
            </a:fld>
            <a:endParaRPr lang="uk" dirty="0"/>
          </a:p>
        </p:txBody>
      </p:sp>
    </p:spTree>
    <p:extLst>
      <p:ext uri="{BB962C8B-B14F-4D97-AF65-F5344CB8AC3E}">
        <p14:creationId xmlns:p14="http://schemas.microsoft.com/office/powerpoint/2010/main" val="31736313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2C22A-EB39-AA08-C99C-D1A0EF39B17F}"/>
              </a:ext>
            </a:extLst>
          </p:cNvPr>
          <p:cNvSpPr>
            <a:spLocks noGrp="1"/>
          </p:cNvSpPr>
          <p:nvPr>
            <p:ph type="title"/>
          </p:nvPr>
        </p:nvSpPr>
        <p:spPr/>
        <p:txBody>
          <a:bodyPr/>
          <a:lstStyle/>
          <a:p>
            <a:pPr rtl="0"/>
            <a:r>
              <a:rPr lang="uk" b="1" i="0" u="sng" baseline="0"/>
              <a:t>LaBrea Tar Pit</a:t>
            </a:r>
          </a:p>
        </p:txBody>
      </p:sp>
      <p:sp>
        <p:nvSpPr>
          <p:cNvPr id="3" name="Content Placeholder 2">
            <a:extLst>
              <a:ext uri="{FF2B5EF4-FFF2-40B4-BE49-F238E27FC236}">
                <a16:creationId xmlns:a16="http://schemas.microsoft.com/office/drawing/2014/main" id="{B3A511DC-F9F7-9E0F-BA8C-629DC46ACB28}"/>
              </a:ext>
            </a:extLst>
          </p:cNvPr>
          <p:cNvSpPr>
            <a:spLocks noGrp="1"/>
          </p:cNvSpPr>
          <p:nvPr>
            <p:ph idx="1"/>
          </p:nvPr>
        </p:nvSpPr>
        <p:spPr/>
        <p:txBody>
          <a:bodyPr>
            <a:normAutofit fontScale="77500" lnSpcReduction="20000"/>
          </a:bodyPr>
          <a:lstStyle/>
          <a:p>
            <a:pPr algn="l" rtl="0">
              <a:lnSpc>
                <a:spcPct val="100000"/>
              </a:lnSpc>
              <a:spcBef>
                <a:spcPts val="1200"/>
              </a:spcBef>
            </a:pPr>
            <a:r>
              <a:rPr lang="uk" b="1" i="0" u="none" baseline="0"/>
              <a:t>Ось у чому основна хитрість:</a:t>
            </a:r>
          </a:p>
          <a:p>
            <a:pPr lvl="1" algn="l" rtl="0">
              <a:lnSpc>
                <a:spcPct val="100000"/>
              </a:lnSpc>
              <a:spcBef>
                <a:spcPts val="1200"/>
              </a:spcBef>
            </a:pPr>
            <a:r>
              <a:rPr lang="uk" b="1" i="0" u="none" baseline="0"/>
              <a:t>зловмисник надсилає пакети для сканування/промацування IP-адреси, якої не існує;</a:t>
            </a:r>
          </a:p>
          <a:p>
            <a:pPr lvl="1" algn="l" rtl="0">
              <a:lnSpc>
                <a:spcPct val="100000"/>
              </a:lnSpc>
              <a:spcBef>
                <a:spcPts val="1200"/>
              </a:spcBef>
            </a:pPr>
            <a:r>
              <a:rPr lang="uk" b="1" i="0" u="none" baseline="0"/>
              <a:t>локальний маршрутизатор розсилає ARP-запити на цю IP-адресу, якої не існує;</a:t>
            </a:r>
          </a:p>
          <a:p>
            <a:pPr lvl="1" algn="l" rtl="0">
              <a:lnSpc>
                <a:spcPct val="100000"/>
              </a:lnSpc>
              <a:spcBef>
                <a:spcPts val="1200"/>
              </a:spcBef>
            </a:pPr>
            <a:r>
              <a:rPr lang="uk" b="1" i="0" u="none" baseline="0"/>
              <a:t>почувши широмовний ARP-запит, LaBrea запускає таймер; не дочекавшись відповіді за 3 с, LaBrea відповідає: «</a:t>
            </a:r>
            <a:r>
              <a:rPr lang="uk" b="1" i="0" u="none" baseline="0">
                <a:solidFill>
                  <a:srgbClr val="0000FF"/>
                </a:solidFill>
              </a:rPr>
              <a:t>О, це ж напевне до </a:t>
            </a:r>
            <a:r>
              <a:rPr lang="uk" b="1" i="0" u="sng" baseline="0">
                <a:solidFill>
                  <a:srgbClr val="0000FF"/>
                </a:solidFill>
              </a:rPr>
              <a:t>МЕНЕ</a:t>
            </a:r>
            <a:r>
              <a:rPr lang="uk" b="1" i="0" u="none" baseline="0">
                <a:solidFill>
                  <a:srgbClr val="0000FF"/>
                </a:solidFill>
              </a:rPr>
              <a:t>, моя </a:t>
            </a:r>
            <a:r>
              <a:rPr lang="uk" b="1" i="0" u="sng" baseline="0">
                <a:solidFill>
                  <a:srgbClr val="0000FF"/>
                </a:solidFill>
              </a:rPr>
              <a:t>MAC</a:t>
            </a:r>
            <a:r>
              <a:rPr lang="uk" b="1" i="0" u="none" baseline="0">
                <a:solidFill>
                  <a:srgbClr val="0000FF"/>
                </a:solidFill>
              </a:rPr>
              <a:t>-адреса така-то, надсилай цей IP-трафік мені</a:t>
            </a:r>
            <a:r>
              <a:rPr lang="uk" b="1" i="0" u="none" baseline="0"/>
              <a:t>»;</a:t>
            </a:r>
          </a:p>
          <a:p>
            <a:pPr lvl="1" algn="l" rtl="0">
              <a:lnSpc>
                <a:spcPct val="100000"/>
              </a:lnSpc>
              <a:spcBef>
                <a:spcPts val="1200"/>
              </a:spcBef>
            </a:pPr>
            <a:r>
              <a:rPr lang="uk" b="1" i="0" u="none" baseline="0"/>
              <a:t>LaBrea відповідатиме «SYN-ACK» на весь трафік, що надходить, але не відповідатиме на жоден подальший ACK-пакет з цієї конкретної IP-адреси;</a:t>
            </a:r>
          </a:p>
          <a:p>
            <a:pPr lvl="1" algn="l" rtl="0">
              <a:lnSpc>
                <a:spcPct val="100000"/>
              </a:lnSpc>
              <a:spcBef>
                <a:spcPts val="1200"/>
              </a:spcBef>
            </a:pPr>
            <a:r>
              <a:rPr lang="uk" b="1" i="0" u="none" baseline="0"/>
              <a:t>зловмисник продовжує повторювати відправку, чекати на таймаут, повторювати і т. д., поки не відмовиться від марної справи.</a:t>
            </a:r>
          </a:p>
        </p:txBody>
      </p:sp>
      <p:sp>
        <p:nvSpPr>
          <p:cNvPr id="4" name="Slide Number Placeholder 3">
            <a:extLst>
              <a:ext uri="{FF2B5EF4-FFF2-40B4-BE49-F238E27FC236}">
                <a16:creationId xmlns:a16="http://schemas.microsoft.com/office/drawing/2014/main" id="{4C2A3C56-E9FA-A423-60DD-5167CA0682C1}"/>
              </a:ext>
            </a:extLst>
          </p:cNvPr>
          <p:cNvSpPr>
            <a:spLocks noGrp="1"/>
          </p:cNvSpPr>
          <p:nvPr>
            <p:ph type="sldNum" sz="quarter" idx="12"/>
          </p:nvPr>
        </p:nvSpPr>
        <p:spPr/>
        <p:txBody>
          <a:bodyPr/>
          <a:lstStyle/>
          <a:p>
            <a:pPr marL="38100" algn="r" rtl="0">
              <a:lnSpc>
                <a:spcPts val="1630"/>
              </a:lnSpc>
            </a:pPr>
            <a:fld id="{81D60167-4931-47E6-BA6A-407CBD079E47}" type="slidenum">
              <a:rPr/>
              <a:t>33</a:t>
            </a:fld>
            <a:endParaRPr lang="uk" dirty="0"/>
          </a:p>
        </p:txBody>
      </p:sp>
    </p:spTree>
    <p:extLst>
      <p:ext uri="{BB962C8B-B14F-4D97-AF65-F5344CB8AC3E}">
        <p14:creationId xmlns:p14="http://schemas.microsoft.com/office/powerpoint/2010/main" val="21650907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648CC-DE75-DC8F-31E3-47CC331C2C53}"/>
              </a:ext>
            </a:extLst>
          </p:cNvPr>
          <p:cNvSpPr>
            <a:spLocks noGrp="1"/>
          </p:cNvSpPr>
          <p:nvPr>
            <p:ph type="title"/>
          </p:nvPr>
        </p:nvSpPr>
        <p:spPr/>
        <p:txBody>
          <a:bodyPr/>
          <a:lstStyle/>
          <a:p>
            <a:pPr rtl="0"/>
            <a:r>
              <a:rPr lang="uk" b="1" i="0" u="sng" baseline="0" dirty="0"/>
              <a:t>Аналіз трафіка №7 </a:t>
            </a:r>
            <a:r>
              <a:rPr lang="uk" sz="3200" b="1" i="0" u="sng" baseline="0" dirty="0"/>
              <a:t>(ще LaBrea)</a:t>
            </a:r>
            <a:endParaRPr lang="uk" dirty="0"/>
          </a:p>
        </p:txBody>
      </p:sp>
      <p:sp>
        <p:nvSpPr>
          <p:cNvPr id="4" name="Slide Number Placeholder 3">
            <a:extLst>
              <a:ext uri="{FF2B5EF4-FFF2-40B4-BE49-F238E27FC236}">
                <a16:creationId xmlns:a16="http://schemas.microsoft.com/office/drawing/2014/main" id="{BAFF9672-0CE5-444D-B13F-FF4407616099}"/>
              </a:ext>
            </a:extLst>
          </p:cNvPr>
          <p:cNvSpPr>
            <a:spLocks noGrp="1"/>
          </p:cNvSpPr>
          <p:nvPr>
            <p:ph type="sldNum" sz="quarter" idx="12"/>
          </p:nvPr>
        </p:nvSpPr>
        <p:spPr/>
        <p:txBody>
          <a:bodyPr/>
          <a:lstStyle/>
          <a:p>
            <a:pPr marL="38100" algn="r" rtl="0">
              <a:lnSpc>
                <a:spcPts val="1630"/>
              </a:lnSpc>
            </a:pPr>
            <a:fld id="{81D60167-4931-47E6-BA6A-407CBD079E47}" type="slidenum">
              <a:rPr/>
              <a:t>34</a:t>
            </a:fld>
            <a:endParaRPr lang="uk" dirty="0"/>
          </a:p>
        </p:txBody>
      </p:sp>
      <p:sp>
        <p:nvSpPr>
          <p:cNvPr id="6" name="TextBox 5">
            <a:extLst>
              <a:ext uri="{FF2B5EF4-FFF2-40B4-BE49-F238E27FC236}">
                <a16:creationId xmlns:a16="http://schemas.microsoft.com/office/drawing/2014/main" id="{5AAA31B2-25F5-6B25-6F02-2A33F17BB11B}"/>
              </a:ext>
            </a:extLst>
          </p:cNvPr>
          <p:cNvSpPr txBox="1"/>
          <p:nvPr/>
        </p:nvSpPr>
        <p:spPr>
          <a:xfrm>
            <a:off x="691515" y="2077065"/>
            <a:ext cx="8719185" cy="3908762"/>
          </a:xfrm>
          <a:prstGeom prst="rect">
            <a:avLst/>
          </a:prstGeom>
          <a:noFill/>
          <a:ln w="38100">
            <a:solidFill>
              <a:schemeClr val="tx1"/>
            </a:solidFill>
          </a:ln>
        </p:spPr>
        <p:txBody>
          <a:bodyPr wrap="square">
            <a:spAutoFit/>
          </a:bodyPr>
          <a:lstStyle/>
          <a:p>
            <a:pPr algn="l" rtl="0">
              <a:spcBef>
                <a:spcPts val="600"/>
              </a:spcBef>
            </a:pPr>
            <a:r>
              <a:rPr lang="uk" sz="1800" b="1" i="0" u="none" strike="noStrike" baseline="0">
                <a:latin typeface="Arial-BoldMT"/>
                <a:ea typeface="Arial-BoldMT"/>
                <a:cs typeface="Arial-BoldMT"/>
              </a:rPr>
              <a:t>attacker.com.2045 &gt; victim.org.www </a:t>
            </a:r>
            <a:r>
              <a:rPr lang="uk" sz="1800" b="1" i="0" u="none" strike="noStrike" baseline="0">
                <a:highlight>
                  <a:srgbClr val="FFFF00"/>
                </a:highlight>
                <a:latin typeface="Arial-BoldMT"/>
                <a:ea typeface="Arial-BoldMT"/>
                <a:cs typeface="Arial-BoldMT"/>
              </a:rPr>
              <a:t>S</a:t>
            </a:r>
            <a:r>
              <a:rPr lang="uk" sz="1800" b="1" i="0" u="none" strike="noStrike" baseline="0">
                <a:latin typeface="Arial-BoldMT"/>
                <a:ea typeface="Arial-BoldMT"/>
                <a:cs typeface="Arial-BoldMT"/>
              </a:rPr>
              <a:t> win 8192 </a:t>
            </a:r>
            <a:r>
              <a:rPr lang="uk" sz="1400" b="1" i="0" u="none" strike="noStrike" baseline="0">
                <a:latin typeface="Arial-BoldMT"/>
                <a:ea typeface="Arial-BoldMT"/>
                <a:cs typeface="Arial-BoldMT"/>
              </a:rPr>
              <a:t>(пор. №№ не показані)</a:t>
            </a:r>
          </a:p>
          <a:p>
            <a:pPr algn="l" rtl="0">
              <a:spcBef>
                <a:spcPts val="600"/>
              </a:spcBef>
            </a:pPr>
            <a:r>
              <a:rPr lang="uk" sz="1800" b="1" i="0" u="none" strike="noStrike" baseline="0">
                <a:latin typeface="Arial-BoldMT"/>
                <a:ea typeface="Arial-BoldMT"/>
                <a:cs typeface="Arial-BoldMT"/>
              </a:rPr>
              <a:t>victim.org.www &gt; attacker.com.2045 </a:t>
            </a:r>
            <a:r>
              <a:rPr lang="uk" sz="1800" b="1" i="0" u="none" strike="noStrike" baseline="0">
                <a:highlight>
                  <a:srgbClr val="FFFF00"/>
                </a:highlight>
                <a:latin typeface="Arial-BoldMT"/>
                <a:ea typeface="Arial-BoldMT"/>
                <a:cs typeface="Arial-BoldMT"/>
              </a:rPr>
              <a:t>S ack </a:t>
            </a:r>
            <a:r>
              <a:rPr lang="uk" sz="1800" b="1" i="0" u="none" strike="noStrike" baseline="0">
                <a:latin typeface="Arial-BoldMT"/>
                <a:ea typeface="Arial-BoldMT"/>
                <a:cs typeface="Arial-BoldMT"/>
              </a:rPr>
              <a:t>win 10 </a:t>
            </a:r>
            <a:r>
              <a:rPr lang="uk" sz="1400" b="1" i="0" u="none" strike="noStrike" baseline="0">
                <a:latin typeface="Arial-BoldMT"/>
                <a:ea typeface="Arial-BoldMT"/>
                <a:cs typeface="Arial-BoldMT"/>
              </a:rPr>
              <a:t>(пор. №№ не показані)</a:t>
            </a:r>
          </a:p>
          <a:p>
            <a:pPr algn="l" rtl="0">
              <a:spcBef>
                <a:spcPts val="600"/>
              </a:spcBef>
            </a:pPr>
            <a:r>
              <a:rPr lang="uk" sz="1800" b="1" i="0" u="none" strike="noStrike" baseline="0">
                <a:latin typeface="Arial-BoldMT"/>
                <a:ea typeface="Arial-BoldMT"/>
                <a:cs typeface="Arial-BoldMT"/>
              </a:rPr>
              <a:t>attacker.com.2045 &gt; victim.org.www </a:t>
            </a:r>
            <a:r>
              <a:rPr lang="uk" sz="1800" b="1" i="0" u="none" strike="noStrike" baseline="0">
                <a:highlight>
                  <a:srgbClr val="FFFF00"/>
                </a:highlight>
                <a:latin typeface="Arial-BoldMT"/>
                <a:ea typeface="Arial-BoldMT"/>
                <a:cs typeface="Arial-BoldMT"/>
              </a:rPr>
              <a:t>ack</a:t>
            </a:r>
            <a:r>
              <a:rPr lang="uk" sz="1800" b="1" i="0" u="none" strike="noStrike" baseline="0">
                <a:latin typeface="Arial-BoldMT"/>
                <a:ea typeface="Arial-BoldMT"/>
                <a:cs typeface="Arial-BoldMT"/>
              </a:rPr>
              <a:t> win 8192 </a:t>
            </a:r>
            <a:r>
              <a:rPr lang="uk" sz="1400" b="1" i="0" u="none" strike="noStrike" baseline="0">
                <a:latin typeface="Arial-BoldMT"/>
                <a:ea typeface="Arial-BoldMT"/>
                <a:cs typeface="Arial-BoldMT"/>
              </a:rPr>
              <a:t>(пор. №№ не показані)</a:t>
            </a:r>
          </a:p>
          <a:p>
            <a:pPr algn="l" rtl="0">
              <a:spcBef>
                <a:spcPts val="600"/>
              </a:spcBef>
            </a:pPr>
            <a:r>
              <a:rPr lang="uk" sz="1800" b="1" i="0" u="none" strike="noStrike" baseline="0">
                <a:latin typeface="Arial-BoldMT"/>
                <a:ea typeface="Arial-BoldMT"/>
                <a:cs typeface="Arial-BoldMT"/>
              </a:rPr>
              <a:t>attacker.com.2045 &gt; victim.org.www 1:11 (10) ack 1 win 8192</a:t>
            </a:r>
          </a:p>
          <a:p>
            <a:pPr algn="l" rtl="0">
              <a:spcBef>
                <a:spcPts val="600"/>
              </a:spcBef>
            </a:pPr>
            <a:r>
              <a:rPr lang="uk" sz="1800" b="1" i="0" u="none" strike="noStrike" baseline="0">
                <a:latin typeface="Arial-BoldMT"/>
                <a:ea typeface="Arial-BoldMT"/>
                <a:cs typeface="Arial-BoldMT"/>
              </a:rPr>
              <a:t>victim.org.www &gt; attacker.com.2045 </a:t>
            </a:r>
            <a:r>
              <a:rPr lang="uk" sz="1800" b="1" i="0" u="none" strike="noStrike" baseline="0">
                <a:highlight>
                  <a:srgbClr val="FFFF00"/>
                </a:highlight>
                <a:latin typeface="Arial-BoldMT"/>
                <a:ea typeface="Arial-BoldMT"/>
                <a:cs typeface="Arial-BoldMT"/>
              </a:rPr>
              <a:t>ack 11 win 0</a:t>
            </a:r>
          </a:p>
          <a:p>
            <a:pPr algn="l" rtl="0">
              <a:spcBef>
                <a:spcPts val="600"/>
              </a:spcBef>
            </a:pPr>
            <a:r>
              <a:rPr lang="uk" sz="1800" b="1" i="0" u="none" strike="noStrike" baseline="0">
                <a:latin typeface="Arial-BoldMT"/>
                <a:ea typeface="Arial-BoldMT"/>
                <a:cs typeface="Arial-BoldMT"/>
              </a:rPr>
              <a:t>attacker.com.2045 &gt; victim.org.www 11:12 (1) ack 1 win 8192</a:t>
            </a:r>
          </a:p>
          <a:p>
            <a:pPr algn="l" rtl="0">
              <a:spcBef>
                <a:spcPts val="600"/>
              </a:spcBef>
            </a:pPr>
            <a:r>
              <a:rPr lang="uk" sz="1800" b="1" i="0" u="none" strike="noStrike" baseline="0">
                <a:latin typeface="Arial-BoldMT"/>
                <a:ea typeface="Arial-BoldMT"/>
                <a:cs typeface="Arial-BoldMT"/>
              </a:rPr>
              <a:t>victim.org.www &gt; attacker.com.2045 </a:t>
            </a:r>
            <a:r>
              <a:rPr lang="uk" sz="1800" b="1" i="0" u="none" strike="noStrike" baseline="0">
                <a:highlight>
                  <a:srgbClr val="FFFF00"/>
                </a:highlight>
                <a:latin typeface="Arial-BoldMT"/>
                <a:ea typeface="Arial-BoldMT"/>
                <a:cs typeface="Arial-BoldMT"/>
              </a:rPr>
              <a:t>ack 12 win 0</a:t>
            </a:r>
          </a:p>
          <a:p>
            <a:pPr algn="l" rtl="0">
              <a:spcBef>
                <a:spcPts val="600"/>
              </a:spcBef>
            </a:pPr>
            <a:r>
              <a:rPr lang="uk" sz="1800" b="1" i="0" u="none" strike="noStrike" baseline="0">
                <a:latin typeface="Arial-BoldMT"/>
                <a:ea typeface="Arial-BoldMT"/>
                <a:cs typeface="Arial-BoldMT"/>
              </a:rPr>
              <a:t>attacker.com.2045 &gt; victim.org.www 11:12 (1) ack 1 win 8192</a:t>
            </a:r>
          </a:p>
          <a:p>
            <a:pPr algn="l" rtl="0">
              <a:spcBef>
                <a:spcPts val="600"/>
              </a:spcBef>
            </a:pPr>
            <a:r>
              <a:rPr lang="uk" sz="1800" b="1" i="0" u="none" strike="noStrike" baseline="0">
                <a:latin typeface="Arial-BoldMT"/>
                <a:ea typeface="Arial-BoldMT"/>
                <a:cs typeface="Arial-BoldMT"/>
              </a:rPr>
              <a:t>victim.org.www &gt; attacker.com.2045 </a:t>
            </a:r>
            <a:r>
              <a:rPr lang="uk" sz="1800" b="1" i="0" u="none" strike="noStrike" baseline="0">
                <a:highlight>
                  <a:srgbClr val="FFFF00"/>
                </a:highlight>
                <a:latin typeface="Arial-BoldMT"/>
                <a:ea typeface="Arial-BoldMT"/>
                <a:cs typeface="Arial-BoldMT"/>
              </a:rPr>
              <a:t>ack 12 win 0</a:t>
            </a:r>
          </a:p>
          <a:p>
            <a:pPr algn="l" rtl="0">
              <a:spcBef>
                <a:spcPts val="600"/>
              </a:spcBef>
            </a:pPr>
            <a:r>
              <a:rPr lang="uk" sz="1800" b="1" i="0" u="none" strike="noStrike" baseline="0">
                <a:latin typeface="Arial-BoldMT"/>
                <a:ea typeface="Arial-BoldMT"/>
                <a:cs typeface="Arial-BoldMT"/>
              </a:rPr>
              <a:t>attacker.com.2045 &gt; victim.org.www 11:12 (1) ack 1 win 8192</a:t>
            </a:r>
          </a:p>
          <a:p>
            <a:pPr algn="l" rtl="0">
              <a:spcBef>
                <a:spcPts val="600"/>
              </a:spcBef>
            </a:pPr>
            <a:r>
              <a:rPr lang="uk" sz="1800" b="1" i="0" u="none" strike="noStrike" baseline="0">
                <a:latin typeface="Arial-BoldMT"/>
                <a:ea typeface="Arial-BoldMT"/>
                <a:cs typeface="Arial-BoldMT"/>
              </a:rPr>
              <a:t>victim.org.www &gt; attacker.com.2045 </a:t>
            </a:r>
            <a:r>
              <a:rPr lang="uk" sz="1800" b="1" i="0" u="none" strike="noStrike" baseline="0">
                <a:highlight>
                  <a:srgbClr val="FFFF00"/>
                </a:highlight>
                <a:latin typeface="Arial-BoldMT"/>
                <a:ea typeface="Arial-BoldMT"/>
                <a:cs typeface="Arial-BoldMT"/>
              </a:rPr>
              <a:t>ack 12 win 0</a:t>
            </a:r>
            <a:endParaRPr lang="uk" dirty="0">
              <a:highlight>
                <a:srgbClr val="FFFF00"/>
              </a:highlight>
            </a:endParaRPr>
          </a:p>
        </p:txBody>
      </p:sp>
      <p:sp>
        <p:nvSpPr>
          <p:cNvPr id="8" name="TextBox 7">
            <a:extLst>
              <a:ext uri="{FF2B5EF4-FFF2-40B4-BE49-F238E27FC236}">
                <a16:creationId xmlns:a16="http://schemas.microsoft.com/office/drawing/2014/main" id="{C914338A-7FA9-F01A-2501-187DF1B824DC}"/>
              </a:ext>
            </a:extLst>
          </p:cNvPr>
          <p:cNvSpPr txBox="1"/>
          <p:nvPr/>
        </p:nvSpPr>
        <p:spPr>
          <a:xfrm>
            <a:off x="1866900" y="6133180"/>
            <a:ext cx="7658100" cy="461665"/>
          </a:xfrm>
          <a:prstGeom prst="rect">
            <a:avLst/>
          </a:prstGeom>
          <a:noFill/>
        </p:spPr>
        <p:txBody>
          <a:bodyPr wrap="square">
            <a:spAutoFit/>
          </a:bodyPr>
          <a:lstStyle/>
          <a:p>
            <a:pPr algn="l" rtl="0"/>
            <a:r>
              <a:rPr lang="uk" sz="2400" b="1" i="1" u="none" strike="noStrike" baseline="0" dirty="0">
                <a:latin typeface="Arial" panose="020B0604020202020204" pitchFamily="34" charset="0"/>
                <a:ea typeface="Arial" panose="020B0604020202020204" pitchFamily="34" charset="0"/>
                <a:cs typeface="Arial" panose="020B0604020202020204" pitchFamily="34" charset="0"/>
              </a:rPr>
              <a:t>. . . це може продовжуватися дуже довго . . .</a:t>
            </a:r>
            <a:endParaRPr lang="uk"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21415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318EF-79D6-4B53-BCC4-E94F527FC2BB}"/>
              </a:ext>
            </a:extLst>
          </p:cNvPr>
          <p:cNvSpPr>
            <a:spLocks noGrp="1"/>
          </p:cNvSpPr>
          <p:nvPr>
            <p:ph type="title"/>
          </p:nvPr>
        </p:nvSpPr>
        <p:spPr/>
        <p:txBody>
          <a:bodyPr/>
          <a:lstStyle/>
          <a:p>
            <a:pPr rtl="0"/>
            <a:r>
              <a:rPr lang="uk" b="1" i="0" u="sng" baseline="0" dirty="0"/>
              <a:t>Аналіз трафіка №8</a:t>
            </a:r>
          </a:p>
        </p:txBody>
      </p:sp>
      <p:sp>
        <p:nvSpPr>
          <p:cNvPr id="3" name="Content Placeholder 2">
            <a:extLst>
              <a:ext uri="{FF2B5EF4-FFF2-40B4-BE49-F238E27FC236}">
                <a16:creationId xmlns:a16="http://schemas.microsoft.com/office/drawing/2014/main" id="{844F9179-1192-E766-E0EF-3C67976E4328}"/>
              </a:ext>
            </a:extLst>
          </p:cNvPr>
          <p:cNvSpPr>
            <a:spLocks noGrp="1"/>
          </p:cNvSpPr>
          <p:nvPr>
            <p:ph idx="1"/>
          </p:nvPr>
        </p:nvSpPr>
        <p:spPr>
          <a:xfrm>
            <a:off x="697230" y="5943600"/>
            <a:ext cx="8675370" cy="1157622"/>
          </a:xfrm>
        </p:spPr>
        <p:txBody>
          <a:bodyPr>
            <a:normAutofit fontScale="47500" lnSpcReduction="20000"/>
          </a:bodyPr>
          <a:lstStyle/>
          <a:p>
            <a:pPr algn="l" rtl="0">
              <a:spcBef>
                <a:spcPts val="1200"/>
              </a:spcBef>
            </a:pPr>
            <a:r>
              <a:rPr lang="uk" b="1" i="0" u="none" baseline="0"/>
              <a:t>Що відбувається? ______________________________</a:t>
            </a:r>
          </a:p>
          <a:p>
            <a:pPr algn="l" rtl="0">
              <a:spcBef>
                <a:spcPts val="1200"/>
              </a:spcBef>
            </a:pPr>
            <a:r>
              <a:rPr lang="uk" b="1" i="0" u="none" baseline="0"/>
              <a:t>Які наміри в зловмисника? _______________________</a:t>
            </a:r>
          </a:p>
          <a:p>
            <a:pPr algn="l" rtl="0">
              <a:spcBef>
                <a:spcPts val="1200"/>
              </a:spcBef>
            </a:pPr>
            <a:r>
              <a:rPr lang="uk" b="1" i="0" u="none" baseline="0"/>
              <a:t>Чи спрацювало б це, якби номери портів джерела не змінювалися? ____</a:t>
            </a:r>
          </a:p>
        </p:txBody>
      </p:sp>
      <p:sp>
        <p:nvSpPr>
          <p:cNvPr id="4" name="Slide Number Placeholder 3">
            <a:extLst>
              <a:ext uri="{FF2B5EF4-FFF2-40B4-BE49-F238E27FC236}">
                <a16:creationId xmlns:a16="http://schemas.microsoft.com/office/drawing/2014/main" id="{6E88A798-CC47-0BEC-A0EE-7BD663B2730F}"/>
              </a:ext>
            </a:extLst>
          </p:cNvPr>
          <p:cNvSpPr>
            <a:spLocks noGrp="1"/>
          </p:cNvSpPr>
          <p:nvPr>
            <p:ph type="sldNum" sz="quarter" idx="12"/>
          </p:nvPr>
        </p:nvSpPr>
        <p:spPr/>
        <p:txBody>
          <a:bodyPr/>
          <a:lstStyle/>
          <a:p>
            <a:pPr marL="38100" algn="r" rtl="0">
              <a:lnSpc>
                <a:spcPts val="1630"/>
              </a:lnSpc>
            </a:pPr>
            <a:fld id="{81D60167-4931-47E6-BA6A-407CBD079E47}" type="slidenum">
              <a:rPr/>
              <a:t>35</a:t>
            </a:fld>
            <a:endParaRPr lang="uk" dirty="0"/>
          </a:p>
        </p:txBody>
      </p:sp>
      <p:sp>
        <p:nvSpPr>
          <p:cNvPr id="6" name="TextBox 5">
            <a:extLst>
              <a:ext uri="{FF2B5EF4-FFF2-40B4-BE49-F238E27FC236}">
                <a16:creationId xmlns:a16="http://schemas.microsoft.com/office/drawing/2014/main" id="{7399BBA0-58DB-0A9C-886F-FA516FC45968}"/>
              </a:ext>
            </a:extLst>
          </p:cNvPr>
          <p:cNvSpPr txBox="1"/>
          <p:nvPr/>
        </p:nvSpPr>
        <p:spPr>
          <a:xfrm>
            <a:off x="691515" y="1929464"/>
            <a:ext cx="8681085" cy="3862596"/>
          </a:xfrm>
          <a:prstGeom prst="rect">
            <a:avLst/>
          </a:prstGeom>
          <a:noFill/>
          <a:ln w="38100">
            <a:solidFill>
              <a:schemeClr val="tx1"/>
            </a:solidFill>
          </a:ln>
        </p:spPr>
        <p:txBody>
          <a:bodyPr wrap="square">
            <a:spAutoFit/>
          </a:bodyPr>
          <a:lstStyle/>
          <a:p>
            <a:pPr algn="l" rtl="0">
              <a:spcBef>
                <a:spcPts val="600"/>
              </a:spcBef>
            </a:pPr>
            <a:r>
              <a:rPr lang="uk" sz="2000" b="1" i="0" u="none" baseline="0"/>
              <a:t>14:18:22.5660 bky.net.6041 &gt; svr.login: S 1393892: 1393892 (0) win 4096</a:t>
            </a:r>
          </a:p>
          <a:p>
            <a:pPr algn="l" rtl="0">
              <a:spcBef>
                <a:spcPts val="600"/>
              </a:spcBef>
            </a:pPr>
            <a:r>
              <a:rPr lang="uk" sz="2000" b="1" i="0" u="none" baseline="0"/>
              <a:t>14:18:22.5941 svr.login &gt; bky.net.6041 : S 17564:17564 (0) win 54 ack 1393893</a:t>
            </a:r>
          </a:p>
          <a:p>
            <a:pPr algn="l" rtl="0">
              <a:spcBef>
                <a:spcPts val="600"/>
              </a:spcBef>
            </a:pPr>
            <a:r>
              <a:rPr lang="uk" sz="2000" b="1" i="0" u="none" baseline="0"/>
              <a:t>14:18:22.6093 bky.net.6042 &gt; svr.login: S 1393893: 1393893 (0) win 4096</a:t>
            </a:r>
          </a:p>
          <a:p>
            <a:pPr algn="l" rtl="0">
              <a:spcBef>
                <a:spcPts val="600"/>
              </a:spcBef>
            </a:pPr>
            <a:r>
              <a:rPr lang="uk" sz="2000" b="1" i="0" u="none" baseline="0"/>
              <a:t>14:18:22.6470 bky.net.6043 &gt; svr.login: S 1393894: 1393894 (0) win 4096</a:t>
            </a:r>
          </a:p>
          <a:p>
            <a:pPr algn="l" rtl="0">
              <a:spcBef>
                <a:spcPts val="600"/>
              </a:spcBef>
            </a:pPr>
            <a:r>
              <a:rPr lang="uk" sz="2000" b="1" i="0" u="none" baseline="0"/>
              <a:t>14:18:22.6491 svr.login &gt; bky.net.6042 : S 80932:80932 (0) win 54 ack 1393894</a:t>
            </a:r>
          </a:p>
          <a:p>
            <a:pPr algn="l" rtl="0">
              <a:spcBef>
                <a:spcPts val="600"/>
              </a:spcBef>
            </a:pPr>
            <a:r>
              <a:rPr lang="uk" sz="2000" b="1" i="0" u="none" baseline="0"/>
              <a:t>14:18:22.7014 bky.net.6044 &gt; svr.login: S 1393895: 1393895 (0) win 4096</a:t>
            </a:r>
          </a:p>
          <a:p>
            <a:pPr algn="l" rtl="0">
              <a:spcBef>
                <a:spcPts val="600"/>
              </a:spcBef>
            </a:pPr>
            <a:r>
              <a:rPr lang="uk" sz="2000" b="1" i="0" u="none" baseline="0"/>
              <a:t>14:18:22.7098 svr.login &gt; bky.net.6043 : S 40723:40723 (0) win 54 ack 1393895</a:t>
            </a:r>
          </a:p>
          <a:p>
            <a:pPr algn="l" rtl="0">
              <a:spcBef>
                <a:spcPts val="600"/>
              </a:spcBef>
            </a:pPr>
            <a:r>
              <a:rPr lang="uk" sz="2000" b="1" i="0" u="none" baseline="0"/>
              <a:t>14:18:22.7322 bky.net.6045 &gt; svr.login: S 1393896: 1393896 (0) win 4096</a:t>
            </a:r>
          </a:p>
          <a:p>
            <a:pPr algn="l" rtl="0">
              <a:spcBef>
                <a:spcPts val="600"/>
              </a:spcBef>
            </a:pPr>
            <a:r>
              <a:rPr lang="uk" sz="2000" b="1" i="0" u="none" baseline="0"/>
              <a:t>14:18:23.0028 bky.net.6046 &gt; svr.login: S 1393897: 1393897 (0) win 4096</a:t>
            </a:r>
          </a:p>
          <a:p>
            <a:pPr algn="l" rtl="0">
              <a:spcBef>
                <a:spcPts val="600"/>
              </a:spcBef>
            </a:pPr>
            <a:r>
              <a:rPr lang="uk" sz="2000" b="1" i="0" u="none" baseline="0"/>
              <a:t>. . .</a:t>
            </a:r>
          </a:p>
        </p:txBody>
      </p:sp>
    </p:spTree>
    <p:extLst>
      <p:ext uri="{BB962C8B-B14F-4D97-AF65-F5344CB8AC3E}">
        <p14:creationId xmlns:p14="http://schemas.microsoft.com/office/powerpoint/2010/main" val="6638276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2F1F8-8A9C-4F22-81BB-CD5CD78B371E}"/>
              </a:ext>
            </a:extLst>
          </p:cNvPr>
          <p:cNvSpPr>
            <a:spLocks noGrp="1"/>
          </p:cNvSpPr>
          <p:nvPr>
            <p:ph type="title"/>
          </p:nvPr>
        </p:nvSpPr>
        <p:spPr/>
        <p:txBody>
          <a:bodyPr/>
          <a:lstStyle/>
          <a:p>
            <a:pPr rtl="0"/>
            <a:r>
              <a:rPr lang="uk" b="1" i="0" u="sng" baseline="0"/>
              <a:t>Узагальнення схем</a:t>
            </a:r>
          </a:p>
        </p:txBody>
      </p:sp>
      <p:sp>
        <p:nvSpPr>
          <p:cNvPr id="4" name="Slide Number Placeholder 3">
            <a:extLst>
              <a:ext uri="{FF2B5EF4-FFF2-40B4-BE49-F238E27FC236}">
                <a16:creationId xmlns:a16="http://schemas.microsoft.com/office/drawing/2014/main" id="{A7952DFE-A1A1-63C3-E96D-A5388E685FF6}"/>
              </a:ext>
            </a:extLst>
          </p:cNvPr>
          <p:cNvSpPr>
            <a:spLocks noGrp="1"/>
          </p:cNvSpPr>
          <p:nvPr>
            <p:ph type="sldNum" sz="quarter" idx="12"/>
          </p:nvPr>
        </p:nvSpPr>
        <p:spPr/>
        <p:txBody>
          <a:bodyPr/>
          <a:lstStyle/>
          <a:p>
            <a:pPr marL="38100" algn="r" rtl="0">
              <a:lnSpc>
                <a:spcPts val="1630"/>
              </a:lnSpc>
            </a:pPr>
            <a:fld id="{81D60167-4931-47E6-BA6A-407CBD079E47}" type="slidenum">
              <a:rPr/>
              <a:t>36</a:t>
            </a:fld>
            <a:endParaRPr lang="uk" dirty="0"/>
          </a:p>
        </p:txBody>
      </p:sp>
      <p:grpSp>
        <p:nvGrpSpPr>
          <p:cNvPr id="58" name="Group 57">
            <a:extLst>
              <a:ext uri="{FF2B5EF4-FFF2-40B4-BE49-F238E27FC236}">
                <a16:creationId xmlns:a16="http://schemas.microsoft.com/office/drawing/2014/main" id="{0480499F-35AF-C80B-D1AC-518D427FD9DE}"/>
              </a:ext>
            </a:extLst>
          </p:cNvPr>
          <p:cNvGrpSpPr/>
          <p:nvPr/>
        </p:nvGrpSpPr>
        <p:grpSpPr>
          <a:xfrm>
            <a:off x="1407320" y="2819400"/>
            <a:ext cx="7243760" cy="4048124"/>
            <a:chOff x="1295400" y="2662237"/>
            <a:chExt cx="7243760" cy="4048124"/>
          </a:xfrm>
        </p:grpSpPr>
        <p:grpSp>
          <p:nvGrpSpPr>
            <p:cNvPr id="57" name="Group 56">
              <a:extLst>
                <a:ext uri="{FF2B5EF4-FFF2-40B4-BE49-F238E27FC236}">
                  <a16:creationId xmlns:a16="http://schemas.microsoft.com/office/drawing/2014/main" id="{77D0B63F-DBD5-589D-65EF-F79909D6336C}"/>
                </a:ext>
              </a:extLst>
            </p:cNvPr>
            <p:cNvGrpSpPr/>
            <p:nvPr/>
          </p:nvGrpSpPr>
          <p:grpSpPr>
            <a:xfrm>
              <a:off x="5472111" y="2662237"/>
              <a:ext cx="3067049" cy="4048124"/>
              <a:chOff x="5472111" y="2662237"/>
              <a:chExt cx="3067049" cy="4048124"/>
            </a:xfrm>
          </p:grpSpPr>
          <p:sp>
            <p:nvSpPr>
              <p:cNvPr id="22" name="object 23">
                <a:extLst>
                  <a:ext uri="{FF2B5EF4-FFF2-40B4-BE49-F238E27FC236}">
                    <a16:creationId xmlns:a16="http://schemas.microsoft.com/office/drawing/2014/main" id="{AFD943F8-7065-5671-E1C6-BDED0B03D4FD}"/>
                  </a:ext>
                </a:extLst>
              </p:cNvPr>
              <p:cNvSpPr/>
              <p:nvPr/>
            </p:nvSpPr>
            <p:spPr>
              <a:xfrm>
                <a:off x="8301035" y="5329237"/>
                <a:ext cx="85724" cy="85724"/>
              </a:xfrm>
              <a:prstGeom prst="rect">
                <a:avLst/>
              </a:prstGeom>
              <a:blipFill>
                <a:blip r:embed="rId3" cstate="print"/>
                <a:stretch>
                  <a:fillRect/>
                </a:stretch>
              </a:blipFill>
            </p:spPr>
            <p:txBody>
              <a:bodyPr wrap="square" lIns="0" tIns="0" rIns="0" bIns="0" rtlCol="0"/>
              <a:lstStyle/>
              <a:p>
                <a:endParaRPr/>
              </a:p>
            </p:txBody>
          </p:sp>
          <p:sp>
            <p:nvSpPr>
              <p:cNvPr id="23" name="object 24">
                <a:extLst>
                  <a:ext uri="{FF2B5EF4-FFF2-40B4-BE49-F238E27FC236}">
                    <a16:creationId xmlns:a16="http://schemas.microsoft.com/office/drawing/2014/main" id="{57107205-356A-6631-9018-A3109465C523}"/>
                  </a:ext>
                </a:extLst>
              </p:cNvPr>
              <p:cNvSpPr/>
              <p:nvPr/>
            </p:nvSpPr>
            <p:spPr>
              <a:xfrm>
                <a:off x="8301035" y="5676900"/>
                <a:ext cx="85724" cy="85724"/>
              </a:xfrm>
              <a:prstGeom prst="rect">
                <a:avLst/>
              </a:prstGeom>
              <a:blipFill>
                <a:blip r:embed="rId3" cstate="print"/>
                <a:stretch>
                  <a:fillRect/>
                </a:stretch>
              </a:blipFill>
            </p:spPr>
            <p:txBody>
              <a:bodyPr wrap="square" lIns="0" tIns="0" rIns="0" bIns="0" rtlCol="0"/>
              <a:lstStyle/>
              <a:p>
                <a:endParaRPr/>
              </a:p>
            </p:txBody>
          </p:sp>
          <p:sp>
            <p:nvSpPr>
              <p:cNvPr id="24" name="object 25">
                <a:extLst>
                  <a:ext uri="{FF2B5EF4-FFF2-40B4-BE49-F238E27FC236}">
                    <a16:creationId xmlns:a16="http://schemas.microsoft.com/office/drawing/2014/main" id="{3EC03ACF-B889-EC45-20F0-2F9BCF21C1AB}"/>
                  </a:ext>
                </a:extLst>
              </p:cNvPr>
              <p:cNvSpPr/>
              <p:nvPr/>
            </p:nvSpPr>
            <p:spPr>
              <a:xfrm>
                <a:off x="8301035" y="6015037"/>
                <a:ext cx="85724" cy="85724"/>
              </a:xfrm>
              <a:prstGeom prst="rect">
                <a:avLst/>
              </a:prstGeom>
              <a:blipFill>
                <a:blip r:embed="rId3" cstate="print"/>
                <a:stretch>
                  <a:fillRect/>
                </a:stretch>
              </a:blipFill>
            </p:spPr>
            <p:txBody>
              <a:bodyPr wrap="square" lIns="0" tIns="0" rIns="0" bIns="0" rtlCol="0"/>
              <a:lstStyle/>
              <a:p>
                <a:endParaRPr/>
              </a:p>
            </p:txBody>
          </p:sp>
          <p:sp>
            <p:nvSpPr>
              <p:cNvPr id="25" name="object 26">
                <a:extLst>
                  <a:ext uri="{FF2B5EF4-FFF2-40B4-BE49-F238E27FC236}">
                    <a16:creationId xmlns:a16="http://schemas.microsoft.com/office/drawing/2014/main" id="{8B533A40-F7FB-8DA1-6E2C-266071945B42}"/>
                  </a:ext>
                </a:extLst>
              </p:cNvPr>
              <p:cNvSpPr/>
              <p:nvPr/>
            </p:nvSpPr>
            <p:spPr>
              <a:xfrm>
                <a:off x="5472111" y="2662237"/>
                <a:ext cx="3067049" cy="4048124"/>
              </a:xfrm>
              <a:prstGeom prst="rect">
                <a:avLst/>
              </a:prstGeom>
              <a:blipFill>
                <a:blip r:embed="rId4" cstate="print"/>
                <a:stretch>
                  <a:fillRect/>
                </a:stretch>
              </a:blipFill>
            </p:spPr>
            <p:txBody>
              <a:bodyPr wrap="square" lIns="0" tIns="0" rIns="0" bIns="0" rtlCol="0"/>
              <a:lstStyle/>
              <a:p>
                <a:endParaRPr/>
              </a:p>
            </p:txBody>
          </p:sp>
        </p:grpSp>
        <p:grpSp>
          <p:nvGrpSpPr>
            <p:cNvPr id="56" name="Group 55">
              <a:extLst>
                <a:ext uri="{FF2B5EF4-FFF2-40B4-BE49-F238E27FC236}">
                  <a16:creationId xmlns:a16="http://schemas.microsoft.com/office/drawing/2014/main" id="{214468E4-F015-7426-DBFC-92BE0E1B8AA2}"/>
                </a:ext>
              </a:extLst>
            </p:cNvPr>
            <p:cNvGrpSpPr/>
            <p:nvPr/>
          </p:nvGrpSpPr>
          <p:grpSpPr>
            <a:xfrm>
              <a:off x="1295400" y="2667000"/>
              <a:ext cx="3047998" cy="4038600"/>
              <a:chOff x="1295400" y="2667000"/>
              <a:chExt cx="3047998" cy="4038600"/>
            </a:xfrm>
          </p:grpSpPr>
          <p:sp>
            <p:nvSpPr>
              <p:cNvPr id="5" name="object 6">
                <a:extLst>
                  <a:ext uri="{FF2B5EF4-FFF2-40B4-BE49-F238E27FC236}">
                    <a16:creationId xmlns:a16="http://schemas.microsoft.com/office/drawing/2014/main" id="{874BE691-5C67-A1D7-70FD-C5E168F059AA}"/>
                  </a:ext>
                </a:extLst>
              </p:cNvPr>
              <p:cNvSpPr/>
              <p:nvPr/>
            </p:nvSpPr>
            <p:spPr>
              <a:xfrm>
                <a:off x="1443037" y="5329237"/>
                <a:ext cx="85724" cy="85724"/>
              </a:xfrm>
              <a:prstGeom prst="rect">
                <a:avLst/>
              </a:prstGeom>
              <a:blipFill>
                <a:blip r:embed="rId5" cstate="print"/>
                <a:stretch>
                  <a:fillRect/>
                </a:stretch>
              </a:blipFill>
            </p:spPr>
            <p:txBody>
              <a:bodyPr wrap="square" lIns="0" tIns="0" rIns="0" bIns="0" rtlCol="0"/>
              <a:lstStyle/>
              <a:p>
                <a:endParaRPr/>
              </a:p>
            </p:txBody>
          </p:sp>
          <p:sp>
            <p:nvSpPr>
              <p:cNvPr id="6" name="object 7">
                <a:extLst>
                  <a:ext uri="{FF2B5EF4-FFF2-40B4-BE49-F238E27FC236}">
                    <a16:creationId xmlns:a16="http://schemas.microsoft.com/office/drawing/2014/main" id="{28FC62E5-00D2-1C49-CDC2-4C99F811D8A2}"/>
                  </a:ext>
                </a:extLst>
              </p:cNvPr>
              <p:cNvSpPr/>
              <p:nvPr/>
            </p:nvSpPr>
            <p:spPr>
              <a:xfrm>
                <a:off x="1443037" y="5676900"/>
                <a:ext cx="85724" cy="85724"/>
              </a:xfrm>
              <a:prstGeom prst="rect">
                <a:avLst/>
              </a:prstGeom>
              <a:blipFill>
                <a:blip r:embed="rId5" cstate="print"/>
                <a:stretch>
                  <a:fillRect/>
                </a:stretch>
              </a:blipFill>
            </p:spPr>
            <p:txBody>
              <a:bodyPr wrap="square" lIns="0" tIns="0" rIns="0" bIns="0" rtlCol="0"/>
              <a:lstStyle/>
              <a:p>
                <a:endParaRPr/>
              </a:p>
            </p:txBody>
          </p:sp>
          <p:sp>
            <p:nvSpPr>
              <p:cNvPr id="7" name="object 8">
                <a:extLst>
                  <a:ext uri="{FF2B5EF4-FFF2-40B4-BE49-F238E27FC236}">
                    <a16:creationId xmlns:a16="http://schemas.microsoft.com/office/drawing/2014/main" id="{F6E19BDE-5AF8-6EA9-3FC0-46C1997CA481}"/>
                  </a:ext>
                </a:extLst>
              </p:cNvPr>
              <p:cNvSpPr/>
              <p:nvPr/>
            </p:nvSpPr>
            <p:spPr>
              <a:xfrm>
                <a:off x="1443037" y="6015037"/>
                <a:ext cx="85724" cy="85724"/>
              </a:xfrm>
              <a:prstGeom prst="rect">
                <a:avLst/>
              </a:prstGeom>
              <a:blipFill>
                <a:blip r:embed="rId5" cstate="print"/>
                <a:stretch>
                  <a:fillRect/>
                </a:stretch>
              </a:blipFill>
            </p:spPr>
            <p:txBody>
              <a:bodyPr wrap="square" lIns="0" tIns="0" rIns="0" bIns="0" rtlCol="0"/>
              <a:lstStyle/>
              <a:p>
                <a:endParaRPr/>
              </a:p>
            </p:txBody>
          </p:sp>
          <p:sp>
            <p:nvSpPr>
              <p:cNvPr id="8" name="object 9">
                <a:extLst>
                  <a:ext uri="{FF2B5EF4-FFF2-40B4-BE49-F238E27FC236}">
                    <a16:creationId xmlns:a16="http://schemas.microsoft.com/office/drawing/2014/main" id="{16DF861F-92DC-8FA0-293F-7582712A28DA}"/>
                  </a:ext>
                </a:extLst>
              </p:cNvPr>
              <p:cNvSpPr/>
              <p:nvPr/>
            </p:nvSpPr>
            <p:spPr>
              <a:xfrm>
                <a:off x="3962398" y="4191000"/>
                <a:ext cx="381000" cy="381000"/>
              </a:xfrm>
              <a:custGeom>
                <a:avLst/>
                <a:gdLst/>
                <a:ahLst/>
                <a:cxnLst/>
                <a:rect l="l" t="t" r="r" b="b"/>
                <a:pathLst>
                  <a:path w="381000" h="381000">
                    <a:moveTo>
                      <a:pt x="190500" y="0"/>
                    </a:moveTo>
                    <a:lnTo>
                      <a:pt x="146820" y="5031"/>
                    </a:lnTo>
                    <a:lnTo>
                      <a:pt x="106723" y="19362"/>
                    </a:lnTo>
                    <a:lnTo>
                      <a:pt x="71352" y="41850"/>
                    </a:lnTo>
                    <a:lnTo>
                      <a:pt x="41850" y="71351"/>
                    </a:lnTo>
                    <a:lnTo>
                      <a:pt x="19362" y="106722"/>
                    </a:lnTo>
                    <a:lnTo>
                      <a:pt x="5031" y="146819"/>
                    </a:lnTo>
                    <a:lnTo>
                      <a:pt x="0" y="190500"/>
                    </a:lnTo>
                    <a:lnTo>
                      <a:pt x="5031" y="234180"/>
                    </a:lnTo>
                    <a:lnTo>
                      <a:pt x="19362" y="274277"/>
                    </a:lnTo>
                    <a:lnTo>
                      <a:pt x="41850" y="309648"/>
                    </a:lnTo>
                    <a:lnTo>
                      <a:pt x="71352" y="339149"/>
                    </a:lnTo>
                    <a:lnTo>
                      <a:pt x="106723" y="361637"/>
                    </a:lnTo>
                    <a:lnTo>
                      <a:pt x="146820" y="375968"/>
                    </a:lnTo>
                    <a:lnTo>
                      <a:pt x="190500" y="381000"/>
                    </a:lnTo>
                    <a:lnTo>
                      <a:pt x="234180" y="375968"/>
                    </a:lnTo>
                    <a:lnTo>
                      <a:pt x="274277" y="361637"/>
                    </a:lnTo>
                    <a:lnTo>
                      <a:pt x="309648" y="339149"/>
                    </a:lnTo>
                    <a:lnTo>
                      <a:pt x="339149" y="309648"/>
                    </a:lnTo>
                    <a:lnTo>
                      <a:pt x="361637" y="274277"/>
                    </a:lnTo>
                    <a:lnTo>
                      <a:pt x="375968" y="234180"/>
                    </a:lnTo>
                    <a:lnTo>
                      <a:pt x="381000" y="190500"/>
                    </a:lnTo>
                    <a:lnTo>
                      <a:pt x="375968" y="146819"/>
                    </a:lnTo>
                    <a:lnTo>
                      <a:pt x="361637" y="106722"/>
                    </a:lnTo>
                    <a:lnTo>
                      <a:pt x="339149" y="71351"/>
                    </a:lnTo>
                    <a:lnTo>
                      <a:pt x="309648" y="41850"/>
                    </a:lnTo>
                    <a:lnTo>
                      <a:pt x="274277" y="19362"/>
                    </a:lnTo>
                    <a:lnTo>
                      <a:pt x="234180" y="5031"/>
                    </a:lnTo>
                    <a:lnTo>
                      <a:pt x="190500" y="0"/>
                    </a:lnTo>
                    <a:close/>
                  </a:path>
                </a:pathLst>
              </a:custGeom>
              <a:solidFill>
                <a:srgbClr val="8B8FE5"/>
              </a:solidFill>
            </p:spPr>
            <p:txBody>
              <a:bodyPr wrap="square" lIns="0" tIns="0" rIns="0" bIns="0" rtlCol="0"/>
              <a:lstStyle/>
              <a:p>
                <a:endParaRPr/>
              </a:p>
            </p:txBody>
          </p:sp>
          <p:sp>
            <p:nvSpPr>
              <p:cNvPr id="9" name="object 10">
                <a:extLst>
                  <a:ext uri="{FF2B5EF4-FFF2-40B4-BE49-F238E27FC236}">
                    <a16:creationId xmlns:a16="http://schemas.microsoft.com/office/drawing/2014/main" id="{41B488F4-E601-1E9F-A3BE-A2BC4CE88D44}"/>
                  </a:ext>
                </a:extLst>
              </p:cNvPr>
              <p:cNvSpPr/>
              <p:nvPr/>
            </p:nvSpPr>
            <p:spPr>
              <a:xfrm>
                <a:off x="4057736" y="4290394"/>
                <a:ext cx="190324" cy="68263"/>
              </a:xfrm>
              <a:prstGeom prst="rect">
                <a:avLst/>
              </a:prstGeom>
              <a:blipFill>
                <a:blip r:embed="rId6" cstate="print"/>
                <a:stretch>
                  <a:fillRect/>
                </a:stretch>
              </a:blipFill>
            </p:spPr>
            <p:txBody>
              <a:bodyPr wrap="square" lIns="0" tIns="0" rIns="0" bIns="0" rtlCol="0"/>
              <a:lstStyle/>
              <a:p>
                <a:endParaRPr/>
              </a:p>
            </p:txBody>
          </p:sp>
          <p:sp>
            <p:nvSpPr>
              <p:cNvPr id="10" name="object 11">
                <a:extLst>
                  <a:ext uri="{FF2B5EF4-FFF2-40B4-BE49-F238E27FC236}">
                    <a16:creationId xmlns:a16="http://schemas.microsoft.com/office/drawing/2014/main" id="{1981F8B3-80FB-28B6-9F26-3AA0095142DC}"/>
                  </a:ext>
                </a:extLst>
              </p:cNvPr>
              <p:cNvSpPr/>
              <p:nvPr/>
            </p:nvSpPr>
            <p:spPr>
              <a:xfrm>
                <a:off x="4049646" y="4465996"/>
                <a:ext cx="206375" cy="34290"/>
              </a:xfrm>
              <a:custGeom>
                <a:avLst/>
                <a:gdLst/>
                <a:ahLst/>
                <a:cxnLst/>
                <a:rect l="l" t="t" r="r" b="b"/>
                <a:pathLst>
                  <a:path w="206375" h="34289">
                    <a:moveTo>
                      <a:pt x="0" y="34037"/>
                    </a:moveTo>
                    <a:lnTo>
                      <a:pt x="41291" y="11345"/>
                    </a:lnTo>
                    <a:lnTo>
                      <a:pt x="82562" y="0"/>
                    </a:lnTo>
                    <a:lnTo>
                      <a:pt x="123815" y="0"/>
                    </a:lnTo>
                    <a:lnTo>
                      <a:pt x="165048" y="11345"/>
                    </a:lnTo>
                    <a:lnTo>
                      <a:pt x="206262" y="34037"/>
                    </a:lnTo>
                  </a:path>
                </a:pathLst>
              </a:custGeom>
              <a:ln w="28574">
                <a:solidFill>
                  <a:srgbClr val="000000"/>
                </a:solidFill>
              </a:ln>
            </p:spPr>
            <p:txBody>
              <a:bodyPr wrap="square" lIns="0" tIns="0" rIns="0" bIns="0" rtlCol="0"/>
              <a:lstStyle/>
              <a:p>
                <a:endParaRPr/>
              </a:p>
            </p:txBody>
          </p:sp>
          <p:sp>
            <p:nvSpPr>
              <p:cNvPr id="11" name="object 12">
                <a:extLst>
                  <a:ext uri="{FF2B5EF4-FFF2-40B4-BE49-F238E27FC236}">
                    <a16:creationId xmlns:a16="http://schemas.microsoft.com/office/drawing/2014/main" id="{29C24460-B4F3-2660-D285-34C92452ACE4}"/>
                  </a:ext>
                </a:extLst>
              </p:cNvPr>
              <p:cNvSpPr/>
              <p:nvPr/>
            </p:nvSpPr>
            <p:spPr>
              <a:xfrm>
                <a:off x="3962398" y="4191000"/>
                <a:ext cx="381000" cy="381000"/>
              </a:xfrm>
              <a:custGeom>
                <a:avLst/>
                <a:gdLst/>
                <a:ahLst/>
                <a:cxnLst/>
                <a:rect l="l" t="t" r="r" b="b"/>
                <a:pathLst>
                  <a:path w="381000" h="381000">
                    <a:moveTo>
                      <a:pt x="0" y="190500"/>
                    </a:moveTo>
                    <a:lnTo>
                      <a:pt x="5031" y="146820"/>
                    </a:lnTo>
                    <a:lnTo>
                      <a:pt x="19362" y="106722"/>
                    </a:lnTo>
                    <a:lnTo>
                      <a:pt x="41850" y="71351"/>
                    </a:lnTo>
                    <a:lnTo>
                      <a:pt x="71351" y="41850"/>
                    </a:lnTo>
                    <a:lnTo>
                      <a:pt x="106722" y="19362"/>
                    </a:lnTo>
                    <a:lnTo>
                      <a:pt x="146820" y="5031"/>
                    </a:lnTo>
                    <a:lnTo>
                      <a:pt x="190500" y="0"/>
                    </a:lnTo>
                    <a:lnTo>
                      <a:pt x="234179" y="5031"/>
                    </a:lnTo>
                    <a:lnTo>
                      <a:pt x="274277" y="19362"/>
                    </a:lnTo>
                    <a:lnTo>
                      <a:pt x="309647" y="41850"/>
                    </a:lnTo>
                    <a:lnTo>
                      <a:pt x="339149" y="71351"/>
                    </a:lnTo>
                    <a:lnTo>
                      <a:pt x="361637" y="106722"/>
                    </a:lnTo>
                    <a:lnTo>
                      <a:pt x="375968" y="146820"/>
                    </a:lnTo>
                    <a:lnTo>
                      <a:pt x="380999" y="190500"/>
                    </a:lnTo>
                    <a:lnTo>
                      <a:pt x="375968" y="234179"/>
                    </a:lnTo>
                    <a:lnTo>
                      <a:pt x="361637" y="274277"/>
                    </a:lnTo>
                    <a:lnTo>
                      <a:pt x="339149" y="309647"/>
                    </a:lnTo>
                    <a:lnTo>
                      <a:pt x="309647" y="339149"/>
                    </a:lnTo>
                    <a:lnTo>
                      <a:pt x="274277" y="361637"/>
                    </a:lnTo>
                    <a:lnTo>
                      <a:pt x="234179" y="375968"/>
                    </a:lnTo>
                    <a:lnTo>
                      <a:pt x="190500" y="380999"/>
                    </a:lnTo>
                    <a:lnTo>
                      <a:pt x="146820" y="375968"/>
                    </a:lnTo>
                    <a:lnTo>
                      <a:pt x="106722" y="361637"/>
                    </a:lnTo>
                    <a:lnTo>
                      <a:pt x="71351" y="339149"/>
                    </a:lnTo>
                    <a:lnTo>
                      <a:pt x="41850" y="309647"/>
                    </a:lnTo>
                    <a:lnTo>
                      <a:pt x="19362" y="274277"/>
                    </a:lnTo>
                    <a:lnTo>
                      <a:pt x="5031" y="234179"/>
                    </a:lnTo>
                    <a:lnTo>
                      <a:pt x="0" y="190500"/>
                    </a:lnTo>
                    <a:close/>
                  </a:path>
                </a:pathLst>
              </a:custGeom>
              <a:ln w="28574">
                <a:solidFill>
                  <a:srgbClr val="000000"/>
                </a:solidFill>
              </a:ln>
            </p:spPr>
            <p:txBody>
              <a:bodyPr wrap="square" lIns="0" tIns="0" rIns="0" bIns="0" rtlCol="0"/>
              <a:lstStyle/>
              <a:p>
                <a:endParaRPr/>
              </a:p>
            </p:txBody>
          </p:sp>
          <p:sp>
            <p:nvSpPr>
              <p:cNvPr id="12" name="object 13">
                <a:extLst>
                  <a:ext uri="{FF2B5EF4-FFF2-40B4-BE49-F238E27FC236}">
                    <a16:creationId xmlns:a16="http://schemas.microsoft.com/office/drawing/2014/main" id="{3CACC9DF-0187-4FDB-EA87-01D4CF575978}"/>
                  </a:ext>
                </a:extLst>
              </p:cNvPr>
              <p:cNvSpPr/>
              <p:nvPr/>
            </p:nvSpPr>
            <p:spPr>
              <a:xfrm>
                <a:off x="1676400" y="2857500"/>
                <a:ext cx="2475230" cy="1308735"/>
              </a:xfrm>
              <a:custGeom>
                <a:avLst/>
                <a:gdLst/>
                <a:ahLst/>
                <a:cxnLst/>
                <a:rect l="l" t="t" r="r" b="b"/>
                <a:pathLst>
                  <a:path w="2475229" h="1308735">
                    <a:moveTo>
                      <a:pt x="0" y="0"/>
                    </a:moveTo>
                    <a:lnTo>
                      <a:pt x="231775" y="7937"/>
                    </a:lnTo>
                    <a:lnTo>
                      <a:pt x="461962" y="30162"/>
                    </a:lnTo>
                    <a:lnTo>
                      <a:pt x="688181" y="65881"/>
                    </a:lnTo>
                    <a:lnTo>
                      <a:pt x="909637" y="114299"/>
                    </a:lnTo>
                    <a:lnTo>
                      <a:pt x="1123155" y="174625"/>
                    </a:lnTo>
                    <a:lnTo>
                      <a:pt x="1327943" y="246062"/>
                    </a:lnTo>
                    <a:lnTo>
                      <a:pt x="1521618" y="327024"/>
                    </a:lnTo>
                    <a:lnTo>
                      <a:pt x="1702593" y="416718"/>
                    </a:lnTo>
                    <a:lnTo>
                      <a:pt x="1869280" y="514349"/>
                    </a:lnTo>
                    <a:lnTo>
                      <a:pt x="2019299" y="618331"/>
                    </a:lnTo>
                    <a:lnTo>
                      <a:pt x="2087562" y="673099"/>
                    </a:lnTo>
                    <a:lnTo>
                      <a:pt x="2151855" y="728662"/>
                    </a:lnTo>
                    <a:lnTo>
                      <a:pt x="2210593" y="785812"/>
                    </a:lnTo>
                    <a:lnTo>
                      <a:pt x="2263774" y="843756"/>
                    </a:lnTo>
                    <a:lnTo>
                      <a:pt x="2311399" y="903287"/>
                    </a:lnTo>
                    <a:lnTo>
                      <a:pt x="2354261" y="962818"/>
                    </a:lnTo>
                    <a:lnTo>
                      <a:pt x="2390774" y="1023143"/>
                    </a:lnTo>
                    <a:lnTo>
                      <a:pt x="2420937" y="1085055"/>
                    </a:lnTo>
                    <a:lnTo>
                      <a:pt x="2444749" y="1146174"/>
                    </a:lnTo>
                    <a:lnTo>
                      <a:pt x="2462212" y="1208881"/>
                    </a:lnTo>
                    <a:lnTo>
                      <a:pt x="2472531" y="1270793"/>
                    </a:lnTo>
                    <a:lnTo>
                      <a:pt x="2474907" y="1308345"/>
                    </a:lnTo>
                  </a:path>
                </a:pathLst>
              </a:custGeom>
              <a:ln w="9524">
                <a:solidFill>
                  <a:srgbClr val="000000"/>
                </a:solidFill>
              </a:ln>
            </p:spPr>
            <p:txBody>
              <a:bodyPr wrap="square" lIns="0" tIns="0" rIns="0" bIns="0" rtlCol="0"/>
              <a:lstStyle/>
              <a:p>
                <a:endParaRPr/>
              </a:p>
            </p:txBody>
          </p:sp>
          <p:sp>
            <p:nvSpPr>
              <p:cNvPr id="13" name="object 14">
                <a:extLst>
                  <a:ext uri="{FF2B5EF4-FFF2-40B4-BE49-F238E27FC236}">
                    <a16:creationId xmlns:a16="http://schemas.microsoft.com/office/drawing/2014/main" id="{8B418664-4CEB-B89F-ED6D-7ECF1267066E}"/>
                  </a:ext>
                </a:extLst>
              </p:cNvPr>
              <p:cNvSpPr/>
              <p:nvPr/>
            </p:nvSpPr>
            <p:spPr>
              <a:xfrm>
                <a:off x="4087679" y="4072493"/>
                <a:ext cx="117673" cy="118506"/>
              </a:xfrm>
              <a:prstGeom prst="rect">
                <a:avLst/>
              </a:prstGeom>
              <a:blipFill>
                <a:blip r:embed="rId7" cstate="print"/>
                <a:stretch>
                  <a:fillRect/>
                </a:stretch>
              </a:blipFill>
            </p:spPr>
            <p:txBody>
              <a:bodyPr wrap="square" lIns="0" tIns="0" rIns="0" bIns="0" rtlCol="0"/>
              <a:lstStyle/>
              <a:p>
                <a:endParaRPr/>
              </a:p>
            </p:txBody>
          </p:sp>
          <p:sp>
            <p:nvSpPr>
              <p:cNvPr id="14" name="object 15">
                <a:extLst>
                  <a:ext uri="{FF2B5EF4-FFF2-40B4-BE49-F238E27FC236}">
                    <a16:creationId xmlns:a16="http://schemas.microsoft.com/office/drawing/2014/main" id="{0AEB177F-BAE4-5D4E-BD6F-10D0D8D456A4}"/>
                  </a:ext>
                </a:extLst>
              </p:cNvPr>
              <p:cNvSpPr/>
              <p:nvPr/>
            </p:nvSpPr>
            <p:spPr>
              <a:xfrm>
                <a:off x="1676400" y="3543300"/>
                <a:ext cx="2339340" cy="678180"/>
              </a:xfrm>
              <a:custGeom>
                <a:avLst/>
                <a:gdLst/>
                <a:ahLst/>
                <a:cxnLst/>
                <a:rect l="l" t="t" r="r" b="b"/>
                <a:pathLst>
                  <a:path w="2339340" h="678179">
                    <a:moveTo>
                      <a:pt x="0" y="0"/>
                    </a:moveTo>
                    <a:lnTo>
                      <a:pt x="219075" y="3968"/>
                    </a:lnTo>
                    <a:lnTo>
                      <a:pt x="436562" y="15874"/>
                    </a:lnTo>
                    <a:lnTo>
                      <a:pt x="650874" y="34924"/>
                    </a:lnTo>
                    <a:lnTo>
                      <a:pt x="859631" y="60324"/>
                    </a:lnTo>
                    <a:lnTo>
                      <a:pt x="1062037" y="92074"/>
                    </a:lnTo>
                    <a:lnTo>
                      <a:pt x="1255712" y="130175"/>
                    </a:lnTo>
                    <a:lnTo>
                      <a:pt x="1438274" y="172243"/>
                    </a:lnTo>
                    <a:lnTo>
                      <a:pt x="1609724" y="219868"/>
                    </a:lnTo>
                    <a:lnTo>
                      <a:pt x="1767680" y="271462"/>
                    </a:lnTo>
                    <a:lnTo>
                      <a:pt x="1909761" y="326231"/>
                    </a:lnTo>
                    <a:lnTo>
                      <a:pt x="2034381" y="384174"/>
                    </a:lnTo>
                    <a:lnTo>
                      <a:pt x="2089943" y="414337"/>
                    </a:lnTo>
                    <a:lnTo>
                      <a:pt x="2139949" y="445293"/>
                    </a:lnTo>
                    <a:lnTo>
                      <a:pt x="2185987" y="476249"/>
                    </a:lnTo>
                    <a:lnTo>
                      <a:pt x="2225674" y="507999"/>
                    </a:lnTo>
                    <a:lnTo>
                      <a:pt x="2260599" y="539749"/>
                    </a:lnTo>
                    <a:lnTo>
                      <a:pt x="2289174" y="572293"/>
                    </a:lnTo>
                    <a:lnTo>
                      <a:pt x="2311399" y="604837"/>
                    </a:lnTo>
                    <a:lnTo>
                      <a:pt x="2338387" y="669924"/>
                    </a:lnTo>
                    <a:lnTo>
                      <a:pt x="2339172" y="678170"/>
                    </a:lnTo>
                  </a:path>
                </a:pathLst>
              </a:custGeom>
              <a:ln w="9524">
                <a:solidFill>
                  <a:srgbClr val="000000"/>
                </a:solidFill>
              </a:ln>
            </p:spPr>
            <p:txBody>
              <a:bodyPr wrap="square" lIns="0" tIns="0" rIns="0" bIns="0" rtlCol="0"/>
              <a:lstStyle/>
              <a:p>
                <a:endParaRPr/>
              </a:p>
            </p:txBody>
          </p:sp>
          <p:sp>
            <p:nvSpPr>
              <p:cNvPr id="15" name="object 16">
                <a:extLst>
                  <a:ext uri="{FF2B5EF4-FFF2-40B4-BE49-F238E27FC236}">
                    <a16:creationId xmlns:a16="http://schemas.microsoft.com/office/drawing/2014/main" id="{003AB910-9720-8847-0669-CB87AF1AFD36}"/>
                  </a:ext>
                </a:extLst>
              </p:cNvPr>
              <p:cNvSpPr/>
              <p:nvPr/>
            </p:nvSpPr>
            <p:spPr>
              <a:xfrm>
                <a:off x="3949692" y="4126929"/>
                <a:ext cx="117377" cy="119632"/>
              </a:xfrm>
              <a:prstGeom prst="rect">
                <a:avLst/>
              </a:prstGeom>
              <a:blipFill>
                <a:blip r:embed="rId8" cstate="print"/>
                <a:stretch>
                  <a:fillRect/>
                </a:stretch>
              </a:blipFill>
            </p:spPr>
            <p:txBody>
              <a:bodyPr wrap="square" lIns="0" tIns="0" rIns="0" bIns="0" rtlCol="0"/>
              <a:lstStyle/>
              <a:p>
                <a:endParaRPr/>
              </a:p>
            </p:txBody>
          </p:sp>
          <p:sp>
            <p:nvSpPr>
              <p:cNvPr id="16" name="object 17">
                <a:extLst>
                  <a:ext uri="{FF2B5EF4-FFF2-40B4-BE49-F238E27FC236}">
                    <a16:creationId xmlns:a16="http://schemas.microsoft.com/office/drawing/2014/main" id="{3017B6DE-B969-B080-9940-4340502BDFA7}"/>
                  </a:ext>
                </a:extLst>
              </p:cNvPr>
              <p:cNvSpPr/>
              <p:nvPr/>
            </p:nvSpPr>
            <p:spPr>
              <a:xfrm>
                <a:off x="1676400" y="4229100"/>
                <a:ext cx="2261235" cy="152400"/>
              </a:xfrm>
              <a:custGeom>
                <a:avLst/>
                <a:gdLst/>
                <a:ahLst/>
                <a:cxnLst/>
                <a:rect l="l" t="t" r="r" b="b"/>
                <a:pathLst>
                  <a:path w="2261235" h="152400">
                    <a:moveTo>
                      <a:pt x="0" y="0"/>
                    </a:moveTo>
                    <a:lnTo>
                      <a:pt x="213518" y="1587"/>
                    </a:lnTo>
                    <a:lnTo>
                      <a:pt x="419893" y="6349"/>
                    </a:lnTo>
                    <a:lnTo>
                      <a:pt x="518318" y="10318"/>
                    </a:lnTo>
                    <a:lnTo>
                      <a:pt x="612775" y="14287"/>
                    </a:lnTo>
                    <a:lnTo>
                      <a:pt x="702468" y="19050"/>
                    </a:lnTo>
                    <a:lnTo>
                      <a:pt x="785812" y="23812"/>
                    </a:lnTo>
                    <a:lnTo>
                      <a:pt x="862806" y="29368"/>
                    </a:lnTo>
                    <a:lnTo>
                      <a:pt x="931862" y="35718"/>
                    </a:lnTo>
                    <a:lnTo>
                      <a:pt x="992981" y="41274"/>
                    </a:lnTo>
                    <a:lnTo>
                      <a:pt x="1044574" y="48418"/>
                    </a:lnTo>
                    <a:lnTo>
                      <a:pt x="1086643" y="54768"/>
                    </a:lnTo>
                    <a:lnTo>
                      <a:pt x="1136649" y="69056"/>
                    </a:lnTo>
                    <a:lnTo>
                      <a:pt x="1149349" y="83343"/>
                    </a:lnTo>
                    <a:lnTo>
                      <a:pt x="1168399" y="90487"/>
                    </a:lnTo>
                    <a:lnTo>
                      <a:pt x="1199355" y="97631"/>
                    </a:lnTo>
                    <a:lnTo>
                      <a:pt x="1241424" y="103981"/>
                    </a:lnTo>
                    <a:lnTo>
                      <a:pt x="1293018" y="111124"/>
                    </a:lnTo>
                    <a:lnTo>
                      <a:pt x="1354137" y="116681"/>
                    </a:lnTo>
                    <a:lnTo>
                      <a:pt x="1423193" y="123031"/>
                    </a:lnTo>
                    <a:lnTo>
                      <a:pt x="1500187" y="128587"/>
                    </a:lnTo>
                    <a:lnTo>
                      <a:pt x="1583530" y="133349"/>
                    </a:lnTo>
                    <a:lnTo>
                      <a:pt x="1673224" y="138112"/>
                    </a:lnTo>
                    <a:lnTo>
                      <a:pt x="1767680" y="142081"/>
                    </a:lnTo>
                    <a:lnTo>
                      <a:pt x="1866105" y="146049"/>
                    </a:lnTo>
                    <a:lnTo>
                      <a:pt x="2072481" y="150812"/>
                    </a:lnTo>
                    <a:lnTo>
                      <a:pt x="2260795" y="152212"/>
                    </a:lnTo>
                  </a:path>
                </a:pathLst>
              </a:custGeom>
              <a:ln w="9524">
                <a:solidFill>
                  <a:srgbClr val="000000"/>
                </a:solidFill>
              </a:ln>
            </p:spPr>
            <p:txBody>
              <a:bodyPr wrap="square" lIns="0" tIns="0" rIns="0" bIns="0" rtlCol="0"/>
              <a:lstStyle/>
              <a:p>
                <a:endParaRPr/>
              </a:p>
            </p:txBody>
          </p:sp>
          <p:sp>
            <p:nvSpPr>
              <p:cNvPr id="17" name="object 18">
                <a:extLst>
                  <a:ext uri="{FF2B5EF4-FFF2-40B4-BE49-F238E27FC236}">
                    <a16:creationId xmlns:a16="http://schemas.microsoft.com/office/drawing/2014/main" id="{9798DDB6-F3F2-EF77-9344-84B5E82E1C8F}"/>
                  </a:ext>
                </a:extLst>
              </p:cNvPr>
              <p:cNvSpPr/>
              <p:nvPr/>
            </p:nvSpPr>
            <p:spPr>
              <a:xfrm>
                <a:off x="3846160" y="4321797"/>
                <a:ext cx="116239" cy="117904"/>
              </a:xfrm>
              <a:prstGeom prst="rect">
                <a:avLst/>
              </a:prstGeom>
              <a:blipFill>
                <a:blip r:embed="rId9" cstate="print"/>
                <a:stretch>
                  <a:fillRect/>
                </a:stretch>
              </a:blipFill>
            </p:spPr>
            <p:txBody>
              <a:bodyPr wrap="square" lIns="0" tIns="0" rIns="0" bIns="0" rtlCol="0"/>
              <a:lstStyle/>
              <a:p>
                <a:endParaRPr/>
              </a:p>
            </p:txBody>
          </p:sp>
          <p:sp>
            <p:nvSpPr>
              <p:cNvPr id="18" name="object 19">
                <a:extLst>
                  <a:ext uri="{FF2B5EF4-FFF2-40B4-BE49-F238E27FC236}">
                    <a16:creationId xmlns:a16="http://schemas.microsoft.com/office/drawing/2014/main" id="{EBEDA4A8-6C83-F106-6BC0-192FF4851C2D}"/>
                  </a:ext>
                </a:extLst>
              </p:cNvPr>
              <p:cNvSpPr/>
              <p:nvPr/>
            </p:nvSpPr>
            <p:spPr>
              <a:xfrm>
                <a:off x="1676400" y="4540139"/>
                <a:ext cx="2332990" cy="375285"/>
              </a:xfrm>
              <a:custGeom>
                <a:avLst/>
                <a:gdLst/>
                <a:ahLst/>
                <a:cxnLst/>
                <a:rect l="l" t="t" r="r" b="b"/>
                <a:pathLst>
                  <a:path w="2332990" h="375285">
                    <a:moveTo>
                      <a:pt x="0" y="374760"/>
                    </a:moveTo>
                    <a:lnTo>
                      <a:pt x="436562" y="366029"/>
                    </a:lnTo>
                    <a:lnTo>
                      <a:pt x="650874" y="354916"/>
                    </a:lnTo>
                    <a:lnTo>
                      <a:pt x="859631" y="340629"/>
                    </a:lnTo>
                    <a:lnTo>
                      <a:pt x="1062037" y="322372"/>
                    </a:lnTo>
                    <a:lnTo>
                      <a:pt x="1255712" y="300941"/>
                    </a:lnTo>
                    <a:lnTo>
                      <a:pt x="1438274" y="277129"/>
                    </a:lnTo>
                    <a:lnTo>
                      <a:pt x="1609724" y="250141"/>
                    </a:lnTo>
                    <a:lnTo>
                      <a:pt x="1767680" y="220772"/>
                    </a:lnTo>
                    <a:lnTo>
                      <a:pt x="1909761" y="189816"/>
                    </a:lnTo>
                    <a:lnTo>
                      <a:pt x="2034381" y="157272"/>
                    </a:lnTo>
                    <a:lnTo>
                      <a:pt x="2089943" y="139810"/>
                    </a:lnTo>
                    <a:lnTo>
                      <a:pt x="2139949" y="122347"/>
                    </a:lnTo>
                    <a:lnTo>
                      <a:pt x="2185987" y="104885"/>
                    </a:lnTo>
                    <a:lnTo>
                      <a:pt x="2225674" y="87422"/>
                    </a:lnTo>
                    <a:lnTo>
                      <a:pt x="2260599" y="69166"/>
                    </a:lnTo>
                    <a:lnTo>
                      <a:pt x="2311399" y="31860"/>
                    </a:lnTo>
                    <a:lnTo>
                      <a:pt x="2328068" y="13604"/>
                    </a:lnTo>
                    <a:lnTo>
                      <a:pt x="2332989" y="0"/>
                    </a:lnTo>
                  </a:path>
                </a:pathLst>
              </a:custGeom>
              <a:ln w="9524">
                <a:solidFill>
                  <a:srgbClr val="000000"/>
                </a:solidFill>
              </a:ln>
            </p:spPr>
            <p:txBody>
              <a:bodyPr wrap="square" lIns="0" tIns="0" rIns="0" bIns="0" rtlCol="0"/>
              <a:lstStyle/>
              <a:p>
                <a:endParaRPr/>
              </a:p>
            </p:txBody>
          </p:sp>
          <p:sp>
            <p:nvSpPr>
              <p:cNvPr id="19" name="object 20">
                <a:extLst>
                  <a:ext uri="{FF2B5EF4-FFF2-40B4-BE49-F238E27FC236}">
                    <a16:creationId xmlns:a16="http://schemas.microsoft.com/office/drawing/2014/main" id="{C5F3B859-D30C-B584-CAB7-D65153302EB4}"/>
                  </a:ext>
                </a:extLst>
              </p:cNvPr>
              <p:cNvSpPr/>
              <p:nvPr/>
            </p:nvSpPr>
            <p:spPr>
              <a:xfrm>
                <a:off x="3927426" y="4516437"/>
                <a:ext cx="111598" cy="124233"/>
              </a:xfrm>
              <a:prstGeom prst="rect">
                <a:avLst/>
              </a:prstGeom>
              <a:blipFill>
                <a:blip r:embed="rId10" cstate="print"/>
                <a:stretch>
                  <a:fillRect/>
                </a:stretch>
              </a:blipFill>
            </p:spPr>
            <p:txBody>
              <a:bodyPr wrap="square" lIns="0" tIns="0" rIns="0" bIns="0" rtlCol="0"/>
              <a:lstStyle/>
              <a:p>
                <a:endParaRPr/>
              </a:p>
            </p:txBody>
          </p:sp>
          <p:sp>
            <p:nvSpPr>
              <p:cNvPr id="20" name="object 21">
                <a:extLst>
                  <a:ext uri="{FF2B5EF4-FFF2-40B4-BE49-F238E27FC236}">
                    <a16:creationId xmlns:a16="http://schemas.microsoft.com/office/drawing/2014/main" id="{89844365-0B57-7E43-DCC0-B969536CBE3C}"/>
                  </a:ext>
                </a:extLst>
              </p:cNvPr>
              <p:cNvSpPr/>
              <p:nvPr/>
            </p:nvSpPr>
            <p:spPr>
              <a:xfrm>
                <a:off x="1676400" y="4597181"/>
                <a:ext cx="2475865" cy="1918335"/>
              </a:xfrm>
              <a:custGeom>
                <a:avLst/>
                <a:gdLst/>
                <a:ahLst/>
                <a:cxnLst/>
                <a:rect l="l" t="t" r="r" b="b"/>
                <a:pathLst>
                  <a:path w="2475865" h="1918334">
                    <a:moveTo>
                      <a:pt x="0" y="1917918"/>
                    </a:moveTo>
                    <a:lnTo>
                      <a:pt x="115887" y="1914743"/>
                    </a:lnTo>
                    <a:lnTo>
                      <a:pt x="231775" y="1906806"/>
                    </a:lnTo>
                    <a:lnTo>
                      <a:pt x="346868" y="1893312"/>
                    </a:lnTo>
                    <a:lnTo>
                      <a:pt x="461962" y="1874262"/>
                    </a:lnTo>
                    <a:lnTo>
                      <a:pt x="575468" y="1850449"/>
                    </a:lnTo>
                    <a:lnTo>
                      <a:pt x="688181" y="1821874"/>
                    </a:lnTo>
                    <a:lnTo>
                      <a:pt x="909637" y="1751231"/>
                    </a:lnTo>
                    <a:lnTo>
                      <a:pt x="1123155" y="1663124"/>
                    </a:lnTo>
                    <a:lnTo>
                      <a:pt x="1327943" y="1559143"/>
                    </a:lnTo>
                    <a:lnTo>
                      <a:pt x="1521618" y="1441668"/>
                    </a:lnTo>
                    <a:lnTo>
                      <a:pt x="1702593" y="1310699"/>
                    </a:lnTo>
                    <a:lnTo>
                      <a:pt x="1869280" y="1168618"/>
                    </a:lnTo>
                    <a:lnTo>
                      <a:pt x="2019299" y="1016218"/>
                    </a:lnTo>
                    <a:lnTo>
                      <a:pt x="2087562" y="937637"/>
                    </a:lnTo>
                    <a:lnTo>
                      <a:pt x="2151855" y="855880"/>
                    </a:lnTo>
                    <a:lnTo>
                      <a:pt x="2210593" y="773330"/>
                    </a:lnTo>
                    <a:lnTo>
                      <a:pt x="2263774" y="688399"/>
                    </a:lnTo>
                    <a:lnTo>
                      <a:pt x="2311399" y="601880"/>
                    </a:lnTo>
                    <a:lnTo>
                      <a:pt x="2354261" y="514568"/>
                    </a:lnTo>
                    <a:lnTo>
                      <a:pt x="2390774" y="426462"/>
                    </a:lnTo>
                    <a:lnTo>
                      <a:pt x="2420937" y="337562"/>
                    </a:lnTo>
                    <a:lnTo>
                      <a:pt x="2444749" y="247074"/>
                    </a:lnTo>
                    <a:lnTo>
                      <a:pt x="2462212" y="156586"/>
                    </a:lnTo>
                    <a:lnTo>
                      <a:pt x="2472531" y="66099"/>
                    </a:lnTo>
                    <a:lnTo>
                      <a:pt x="2475405" y="0"/>
                    </a:lnTo>
                  </a:path>
                </a:pathLst>
              </a:custGeom>
              <a:ln w="9524">
                <a:solidFill>
                  <a:srgbClr val="000000"/>
                </a:solidFill>
              </a:ln>
            </p:spPr>
            <p:txBody>
              <a:bodyPr wrap="square" lIns="0" tIns="0" rIns="0" bIns="0" rtlCol="0"/>
              <a:lstStyle/>
              <a:p>
                <a:endParaRPr/>
              </a:p>
            </p:txBody>
          </p:sp>
          <p:sp>
            <p:nvSpPr>
              <p:cNvPr id="21" name="object 22">
                <a:extLst>
                  <a:ext uri="{FF2B5EF4-FFF2-40B4-BE49-F238E27FC236}">
                    <a16:creationId xmlns:a16="http://schemas.microsoft.com/office/drawing/2014/main" id="{7C9E1C9B-5003-26E4-07EA-B63054B0CC09}"/>
                  </a:ext>
                </a:extLst>
              </p:cNvPr>
              <p:cNvSpPr/>
              <p:nvPr/>
            </p:nvSpPr>
            <p:spPr>
              <a:xfrm>
                <a:off x="4089610" y="4572000"/>
                <a:ext cx="117797" cy="117745"/>
              </a:xfrm>
              <a:prstGeom prst="rect">
                <a:avLst/>
              </a:prstGeom>
              <a:blipFill>
                <a:blip r:embed="rId11" cstate="print"/>
                <a:stretch>
                  <a:fillRect/>
                </a:stretch>
              </a:blipFill>
            </p:spPr>
            <p:txBody>
              <a:bodyPr wrap="square" lIns="0" tIns="0" rIns="0" bIns="0" rtlCol="0"/>
              <a:lstStyle/>
              <a:p>
                <a:endParaRPr/>
              </a:p>
            </p:txBody>
          </p:sp>
          <p:sp>
            <p:nvSpPr>
              <p:cNvPr id="26" name="object 27">
                <a:extLst>
                  <a:ext uri="{FF2B5EF4-FFF2-40B4-BE49-F238E27FC236}">
                    <a16:creationId xmlns:a16="http://schemas.microsoft.com/office/drawing/2014/main" id="{92E040D0-A831-D675-E659-9C13BDC3C49E}"/>
                  </a:ext>
                </a:extLst>
              </p:cNvPr>
              <p:cNvSpPr/>
              <p:nvPr/>
            </p:nvSpPr>
            <p:spPr>
              <a:xfrm>
                <a:off x="1295400" y="2667000"/>
                <a:ext cx="381000" cy="381000"/>
              </a:xfrm>
              <a:custGeom>
                <a:avLst/>
                <a:gdLst/>
                <a:ahLst/>
                <a:cxnLst/>
                <a:rect l="l" t="t" r="r" b="b"/>
                <a:pathLst>
                  <a:path w="381000" h="381000">
                    <a:moveTo>
                      <a:pt x="190500" y="0"/>
                    </a:moveTo>
                    <a:lnTo>
                      <a:pt x="146819" y="5031"/>
                    </a:lnTo>
                    <a:lnTo>
                      <a:pt x="106722" y="19362"/>
                    </a:lnTo>
                    <a:lnTo>
                      <a:pt x="71351" y="41850"/>
                    </a:lnTo>
                    <a:lnTo>
                      <a:pt x="41850" y="71352"/>
                    </a:lnTo>
                    <a:lnTo>
                      <a:pt x="19362" y="106723"/>
                    </a:lnTo>
                    <a:lnTo>
                      <a:pt x="5031" y="146820"/>
                    </a:lnTo>
                    <a:lnTo>
                      <a:pt x="0" y="190500"/>
                    </a:lnTo>
                    <a:lnTo>
                      <a:pt x="5031" y="234180"/>
                    </a:lnTo>
                    <a:lnTo>
                      <a:pt x="19362" y="274277"/>
                    </a:lnTo>
                    <a:lnTo>
                      <a:pt x="41850" y="309648"/>
                    </a:lnTo>
                    <a:lnTo>
                      <a:pt x="71351" y="339149"/>
                    </a:lnTo>
                    <a:lnTo>
                      <a:pt x="106722" y="361637"/>
                    </a:lnTo>
                    <a:lnTo>
                      <a:pt x="146819" y="375968"/>
                    </a:lnTo>
                    <a:lnTo>
                      <a:pt x="190500" y="381000"/>
                    </a:lnTo>
                    <a:lnTo>
                      <a:pt x="234180" y="375968"/>
                    </a:lnTo>
                    <a:lnTo>
                      <a:pt x="274277" y="361637"/>
                    </a:lnTo>
                    <a:lnTo>
                      <a:pt x="309648" y="339149"/>
                    </a:lnTo>
                    <a:lnTo>
                      <a:pt x="339149" y="309648"/>
                    </a:lnTo>
                    <a:lnTo>
                      <a:pt x="361637" y="274277"/>
                    </a:lnTo>
                    <a:lnTo>
                      <a:pt x="375968" y="234180"/>
                    </a:lnTo>
                    <a:lnTo>
                      <a:pt x="381000" y="190500"/>
                    </a:lnTo>
                    <a:lnTo>
                      <a:pt x="375968" y="146820"/>
                    </a:lnTo>
                    <a:lnTo>
                      <a:pt x="361637" y="106723"/>
                    </a:lnTo>
                    <a:lnTo>
                      <a:pt x="339149" y="71352"/>
                    </a:lnTo>
                    <a:lnTo>
                      <a:pt x="309648" y="41850"/>
                    </a:lnTo>
                    <a:lnTo>
                      <a:pt x="274277" y="19362"/>
                    </a:lnTo>
                    <a:lnTo>
                      <a:pt x="234180" y="5031"/>
                    </a:lnTo>
                    <a:lnTo>
                      <a:pt x="190500" y="0"/>
                    </a:lnTo>
                    <a:close/>
                  </a:path>
                </a:pathLst>
              </a:custGeom>
              <a:solidFill>
                <a:srgbClr val="FF2600"/>
              </a:solidFill>
            </p:spPr>
            <p:txBody>
              <a:bodyPr wrap="square" lIns="0" tIns="0" rIns="0" bIns="0" rtlCol="0"/>
              <a:lstStyle/>
              <a:p>
                <a:endParaRPr/>
              </a:p>
            </p:txBody>
          </p:sp>
          <p:sp>
            <p:nvSpPr>
              <p:cNvPr id="27" name="object 28">
                <a:extLst>
                  <a:ext uri="{FF2B5EF4-FFF2-40B4-BE49-F238E27FC236}">
                    <a16:creationId xmlns:a16="http://schemas.microsoft.com/office/drawing/2014/main" id="{7177839A-846E-93D5-B3C1-D78FE7814766}"/>
                  </a:ext>
                </a:extLst>
              </p:cNvPr>
              <p:cNvSpPr/>
              <p:nvPr/>
            </p:nvSpPr>
            <p:spPr>
              <a:xfrm>
                <a:off x="1390737" y="2766394"/>
                <a:ext cx="190323" cy="68263"/>
              </a:xfrm>
              <a:prstGeom prst="rect">
                <a:avLst/>
              </a:prstGeom>
              <a:blipFill>
                <a:blip r:embed="rId12" cstate="print"/>
                <a:stretch>
                  <a:fillRect/>
                </a:stretch>
              </a:blipFill>
            </p:spPr>
            <p:txBody>
              <a:bodyPr wrap="square" lIns="0" tIns="0" rIns="0" bIns="0" rtlCol="0"/>
              <a:lstStyle/>
              <a:p>
                <a:endParaRPr/>
              </a:p>
            </p:txBody>
          </p:sp>
          <p:sp>
            <p:nvSpPr>
              <p:cNvPr id="28" name="object 29">
                <a:extLst>
                  <a:ext uri="{FF2B5EF4-FFF2-40B4-BE49-F238E27FC236}">
                    <a16:creationId xmlns:a16="http://schemas.microsoft.com/office/drawing/2014/main" id="{B4B59690-A7F2-8D66-B9F3-BCD23D591801}"/>
                  </a:ext>
                </a:extLst>
              </p:cNvPr>
              <p:cNvSpPr/>
              <p:nvPr/>
            </p:nvSpPr>
            <p:spPr>
              <a:xfrm>
                <a:off x="1382888" y="2941996"/>
                <a:ext cx="206375" cy="34290"/>
              </a:xfrm>
              <a:custGeom>
                <a:avLst/>
                <a:gdLst/>
                <a:ahLst/>
                <a:cxnLst/>
                <a:rect l="l" t="t" r="r" b="b"/>
                <a:pathLst>
                  <a:path w="206375" h="34289">
                    <a:moveTo>
                      <a:pt x="206262" y="34037"/>
                    </a:moveTo>
                    <a:lnTo>
                      <a:pt x="164971" y="11345"/>
                    </a:lnTo>
                    <a:lnTo>
                      <a:pt x="123699" y="0"/>
                    </a:lnTo>
                    <a:lnTo>
                      <a:pt x="82447" y="0"/>
                    </a:lnTo>
                    <a:lnTo>
                      <a:pt x="41214" y="11345"/>
                    </a:lnTo>
                    <a:lnTo>
                      <a:pt x="0" y="34037"/>
                    </a:lnTo>
                  </a:path>
                </a:pathLst>
              </a:custGeom>
              <a:ln w="28574">
                <a:solidFill>
                  <a:srgbClr val="000000"/>
                </a:solidFill>
              </a:ln>
            </p:spPr>
            <p:txBody>
              <a:bodyPr wrap="square" lIns="0" tIns="0" rIns="0" bIns="0" rtlCol="0"/>
              <a:lstStyle/>
              <a:p>
                <a:endParaRPr/>
              </a:p>
            </p:txBody>
          </p:sp>
          <p:sp>
            <p:nvSpPr>
              <p:cNvPr id="29" name="object 30">
                <a:extLst>
                  <a:ext uri="{FF2B5EF4-FFF2-40B4-BE49-F238E27FC236}">
                    <a16:creationId xmlns:a16="http://schemas.microsoft.com/office/drawing/2014/main" id="{858A3B97-36C3-73A1-1ED9-61492F717657}"/>
                  </a:ext>
                </a:extLst>
              </p:cNvPr>
              <p:cNvSpPr/>
              <p:nvPr/>
            </p:nvSpPr>
            <p:spPr>
              <a:xfrm>
                <a:off x="1295400" y="2667000"/>
                <a:ext cx="381000" cy="381000"/>
              </a:xfrm>
              <a:custGeom>
                <a:avLst/>
                <a:gdLst/>
                <a:ahLst/>
                <a:cxnLst/>
                <a:rect l="l" t="t" r="r" b="b"/>
                <a:pathLst>
                  <a:path w="381000" h="381000">
                    <a:moveTo>
                      <a:pt x="380999" y="190499"/>
                    </a:moveTo>
                    <a:lnTo>
                      <a:pt x="375968" y="146820"/>
                    </a:lnTo>
                    <a:lnTo>
                      <a:pt x="361637" y="106722"/>
                    </a:lnTo>
                    <a:lnTo>
                      <a:pt x="339149" y="71351"/>
                    </a:lnTo>
                    <a:lnTo>
                      <a:pt x="309647" y="41850"/>
                    </a:lnTo>
                    <a:lnTo>
                      <a:pt x="274276" y="19362"/>
                    </a:lnTo>
                    <a:lnTo>
                      <a:pt x="234179" y="5031"/>
                    </a:lnTo>
                    <a:lnTo>
                      <a:pt x="190499" y="0"/>
                    </a:lnTo>
                    <a:lnTo>
                      <a:pt x="146819" y="5031"/>
                    </a:lnTo>
                    <a:lnTo>
                      <a:pt x="106722" y="19362"/>
                    </a:lnTo>
                    <a:lnTo>
                      <a:pt x="71351" y="41850"/>
                    </a:lnTo>
                    <a:lnTo>
                      <a:pt x="41850" y="71351"/>
                    </a:lnTo>
                    <a:lnTo>
                      <a:pt x="19362" y="106722"/>
                    </a:lnTo>
                    <a:lnTo>
                      <a:pt x="5031" y="146820"/>
                    </a:lnTo>
                    <a:lnTo>
                      <a:pt x="0" y="190499"/>
                    </a:lnTo>
                    <a:lnTo>
                      <a:pt x="5031" y="234179"/>
                    </a:lnTo>
                    <a:lnTo>
                      <a:pt x="19362" y="274277"/>
                    </a:lnTo>
                    <a:lnTo>
                      <a:pt x="41850" y="309648"/>
                    </a:lnTo>
                    <a:lnTo>
                      <a:pt x="71351" y="339149"/>
                    </a:lnTo>
                    <a:lnTo>
                      <a:pt x="106722" y="361637"/>
                    </a:lnTo>
                    <a:lnTo>
                      <a:pt x="146819" y="375968"/>
                    </a:lnTo>
                    <a:lnTo>
                      <a:pt x="190499" y="380999"/>
                    </a:lnTo>
                    <a:lnTo>
                      <a:pt x="234179" y="375968"/>
                    </a:lnTo>
                    <a:lnTo>
                      <a:pt x="274276" y="361637"/>
                    </a:lnTo>
                    <a:lnTo>
                      <a:pt x="309647" y="339149"/>
                    </a:lnTo>
                    <a:lnTo>
                      <a:pt x="339149" y="309648"/>
                    </a:lnTo>
                    <a:lnTo>
                      <a:pt x="361637" y="274277"/>
                    </a:lnTo>
                    <a:lnTo>
                      <a:pt x="375968" y="234179"/>
                    </a:lnTo>
                    <a:lnTo>
                      <a:pt x="380999" y="190499"/>
                    </a:lnTo>
                    <a:close/>
                  </a:path>
                </a:pathLst>
              </a:custGeom>
              <a:ln w="28574">
                <a:solidFill>
                  <a:srgbClr val="000000"/>
                </a:solidFill>
              </a:ln>
            </p:spPr>
            <p:txBody>
              <a:bodyPr wrap="square" lIns="0" tIns="0" rIns="0" bIns="0" rtlCol="0"/>
              <a:lstStyle/>
              <a:p>
                <a:endParaRPr/>
              </a:p>
            </p:txBody>
          </p:sp>
          <p:sp>
            <p:nvSpPr>
              <p:cNvPr id="30" name="object 31">
                <a:extLst>
                  <a:ext uri="{FF2B5EF4-FFF2-40B4-BE49-F238E27FC236}">
                    <a16:creationId xmlns:a16="http://schemas.microsoft.com/office/drawing/2014/main" id="{0F58F8E4-DE9F-A368-4689-92F44E860BE3}"/>
                  </a:ext>
                </a:extLst>
              </p:cNvPr>
              <p:cNvSpPr/>
              <p:nvPr/>
            </p:nvSpPr>
            <p:spPr>
              <a:xfrm>
                <a:off x="1379537" y="2686050"/>
                <a:ext cx="76200" cy="76200"/>
              </a:xfrm>
              <a:custGeom>
                <a:avLst/>
                <a:gdLst/>
                <a:ahLst/>
                <a:cxnLst/>
                <a:rect l="l" t="t" r="r" b="b"/>
                <a:pathLst>
                  <a:path w="76200" h="76200">
                    <a:moveTo>
                      <a:pt x="0" y="0"/>
                    </a:moveTo>
                    <a:lnTo>
                      <a:pt x="76199" y="76199"/>
                    </a:lnTo>
                  </a:path>
                </a:pathLst>
              </a:custGeom>
              <a:ln w="28574">
                <a:solidFill>
                  <a:srgbClr val="000000"/>
                </a:solidFill>
              </a:ln>
            </p:spPr>
            <p:txBody>
              <a:bodyPr wrap="square" lIns="0" tIns="0" rIns="0" bIns="0" rtlCol="0"/>
              <a:lstStyle/>
              <a:p>
                <a:endParaRPr/>
              </a:p>
            </p:txBody>
          </p:sp>
          <p:sp>
            <p:nvSpPr>
              <p:cNvPr id="31" name="object 32">
                <a:extLst>
                  <a:ext uri="{FF2B5EF4-FFF2-40B4-BE49-F238E27FC236}">
                    <a16:creationId xmlns:a16="http://schemas.microsoft.com/office/drawing/2014/main" id="{9A13B25A-286F-10BF-FED3-518AA2F62F56}"/>
                  </a:ext>
                </a:extLst>
              </p:cNvPr>
              <p:cNvSpPr/>
              <p:nvPr/>
            </p:nvSpPr>
            <p:spPr>
              <a:xfrm>
                <a:off x="1523999" y="2692400"/>
                <a:ext cx="76200" cy="76200"/>
              </a:xfrm>
              <a:custGeom>
                <a:avLst/>
                <a:gdLst/>
                <a:ahLst/>
                <a:cxnLst/>
                <a:rect l="l" t="t" r="r" b="b"/>
                <a:pathLst>
                  <a:path w="76200" h="76200">
                    <a:moveTo>
                      <a:pt x="76199" y="0"/>
                    </a:moveTo>
                    <a:lnTo>
                      <a:pt x="0" y="76199"/>
                    </a:lnTo>
                  </a:path>
                </a:pathLst>
              </a:custGeom>
              <a:ln w="28574">
                <a:solidFill>
                  <a:srgbClr val="000000"/>
                </a:solidFill>
              </a:ln>
            </p:spPr>
            <p:txBody>
              <a:bodyPr wrap="square" lIns="0" tIns="0" rIns="0" bIns="0" rtlCol="0"/>
              <a:lstStyle/>
              <a:p>
                <a:endParaRPr/>
              </a:p>
            </p:txBody>
          </p:sp>
          <p:sp>
            <p:nvSpPr>
              <p:cNvPr id="32" name="object 33">
                <a:extLst>
                  <a:ext uri="{FF2B5EF4-FFF2-40B4-BE49-F238E27FC236}">
                    <a16:creationId xmlns:a16="http://schemas.microsoft.com/office/drawing/2014/main" id="{1FC8C848-CB91-B260-00DB-836438584C6F}"/>
                  </a:ext>
                </a:extLst>
              </p:cNvPr>
              <p:cNvSpPr/>
              <p:nvPr/>
            </p:nvSpPr>
            <p:spPr>
              <a:xfrm>
                <a:off x="1295400" y="3352800"/>
                <a:ext cx="381000" cy="381000"/>
              </a:xfrm>
              <a:custGeom>
                <a:avLst/>
                <a:gdLst/>
                <a:ahLst/>
                <a:cxnLst/>
                <a:rect l="l" t="t" r="r" b="b"/>
                <a:pathLst>
                  <a:path w="381000" h="381000">
                    <a:moveTo>
                      <a:pt x="190500" y="0"/>
                    </a:moveTo>
                    <a:lnTo>
                      <a:pt x="146819" y="5031"/>
                    </a:lnTo>
                    <a:lnTo>
                      <a:pt x="106722" y="19362"/>
                    </a:lnTo>
                    <a:lnTo>
                      <a:pt x="71351" y="41850"/>
                    </a:lnTo>
                    <a:lnTo>
                      <a:pt x="41850" y="71352"/>
                    </a:lnTo>
                    <a:lnTo>
                      <a:pt x="19362" y="106723"/>
                    </a:lnTo>
                    <a:lnTo>
                      <a:pt x="5031" y="146820"/>
                    </a:lnTo>
                    <a:lnTo>
                      <a:pt x="0" y="190500"/>
                    </a:lnTo>
                    <a:lnTo>
                      <a:pt x="5031" y="234180"/>
                    </a:lnTo>
                    <a:lnTo>
                      <a:pt x="19362" y="274277"/>
                    </a:lnTo>
                    <a:lnTo>
                      <a:pt x="41850" y="309648"/>
                    </a:lnTo>
                    <a:lnTo>
                      <a:pt x="71351" y="339149"/>
                    </a:lnTo>
                    <a:lnTo>
                      <a:pt x="106722" y="361637"/>
                    </a:lnTo>
                    <a:lnTo>
                      <a:pt x="146819" y="375968"/>
                    </a:lnTo>
                    <a:lnTo>
                      <a:pt x="190500" y="381000"/>
                    </a:lnTo>
                    <a:lnTo>
                      <a:pt x="234180" y="375968"/>
                    </a:lnTo>
                    <a:lnTo>
                      <a:pt x="274277" y="361637"/>
                    </a:lnTo>
                    <a:lnTo>
                      <a:pt x="309648" y="339149"/>
                    </a:lnTo>
                    <a:lnTo>
                      <a:pt x="339149" y="309648"/>
                    </a:lnTo>
                    <a:lnTo>
                      <a:pt x="361637" y="274277"/>
                    </a:lnTo>
                    <a:lnTo>
                      <a:pt x="375968" y="234180"/>
                    </a:lnTo>
                    <a:lnTo>
                      <a:pt x="381000" y="190500"/>
                    </a:lnTo>
                    <a:lnTo>
                      <a:pt x="375968" y="146820"/>
                    </a:lnTo>
                    <a:lnTo>
                      <a:pt x="361637" y="106723"/>
                    </a:lnTo>
                    <a:lnTo>
                      <a:pt x="339149" y="71352"/>
                    </a:lnTo>
                    <a:lnTo>
                      <a:pt x="309648" y="41850"/>
                    </a:lnTo>
                    <a:lnTo>
                      <a:pt x="274277" y="19362"/>
                    </a:lnTo>
                    <a:lnTo>
                      <a:pt x="234180" y="5031"/>
                    </a:lnTo>
                    <a:lnTo>
                      <a:pt x="190500" y="0"/>
                    </a:lnTo>
                    <a:close/>
                  </a:path>
                </a:pathLst>
              </a:custGeom>
              <a:solidFill>
                <a:srgbClr val="FF2600"/>
              </a:solidFill>
            </p:spPr>
            <p:txBody>
              <a:bodyPr wrap="square" lIns="0" tIns="0" rIns="0" bIns="0" rtlCol="0"/>
              <a:lstStyle/>
              <a:p>
                <a:endParaRPr/>
              </a:p>
            </p:txBody>
          </p:sp>
          <p:sp>
            <p:nvSpPr>
              <p:cNvPr id="33" name="object 34">
                <a:extLst>
                  <a:ext uri="{FF2B5EF4-FFF2-40B4-BE49-F238E27FC236}">
                    <a16:creationId xmlns:a16="http://schemas.microsoft.com/office/drawing/2014/main" id="{AA80A5E3-6274-ECC0-ED7D-0B4F0F33BD78}"/>
                  </a:ext>
                </a:extLst>
              </p:cNvPr>
              <p:cNvSpPr/>
              <p:nvPr/>
            </p:nvSpPr>
            <p:spPr>
              <a:xfrm>
                <a:off x="1390737" y="3452194"/>
                <a:ext cx="190323" cy="68263"/>
              </a:xfrm>
              <a:prstGeom prst="rect">
                <a:avLst/>
              </a:prstGeom>
              <a:blipFill>
                <a:blip r:embed="rId12" cstate="print"/>
                <a:stretch>
                  <a:fillRect/>
                </a:stretch>
              </a:blipFill>
            </p:spPr>
            <p:txBody>
              <a:bodyPr wrap="square" lIns="0" tIns="0" rIns="0" bIns="0" rtlCol="0"/>
              <a:lstStyle/>
              <a:p>
                <a:endParaRPr/>
              </a:p>
            </p:txBody>
          </p:sp>
          <p:sp>
            <p:nvSpPr>
              <p:cNvPr id="34" name="object 35">
                <a:extLst>
                  <a:ext uri="{FF2B5EF4-FFF2-40B4-BE49-F238E27FC236}">
                    <a16:creationId xmlns:a16="http://schemas.microsoft.com/office/drawing/2014/main" id="{C588D0C0-D2D2-9DDB-D9F1-7CC2063AC5D1}"/>
                  </a:ext>
                </a:extLst>
              </p:cNvPr>
              <p:cNvSpPr/>
              <p:nvPr/>
            </p:nvSpPr>
            <p:spPr>
              <a:xfrm>
                <a:off x="1382888" y="3627796"/>
                <a:ext cx="206375" cy="34290"/>
              </a:xfrm>
              <a:custGeom>
                <a:avLst/>
                <a:gdLst/>
                <a:ahLst/>
                <a:cxnLst/>
                <a:rect l="l" t="t" r="r" b="b"/>
                <a:pathLst>
                  <a:path w="206375" h="34289">
                    <a:moveTo>
                      <a:pt x="206262" y="34037"/>
                    </a:moveTo>
                    <a:lnTo>
                      <a:pt x="164971" y="11345"/>
                    </a:lnTo>
                    <a:lnTo>
                      <a:pt x="123699" y="0"/>
                    </a:lnTo>
                    <a:lnTo>
                      <a:pt x="82447" y="0"/>
                    </a:lnTo>
                    <a:lnTo>
                      <a:pt x="41214" y="11345"/>
                    </a:lnTo>
                    <a:lnTo>
                      <a:pt x="0" y="34037"/>
                    </a:lnTo>
                  </a:path>
                </a:pathLst>
              </a:custGeom>
              <a:ln w="28574">
                <a:solidFill>
                  <a:srgbClr val="000000"/>
                </a:solidFill>
              </a:ln>
            </p:spPr>
            <p:txBody>
              <a:bodyPr wrap="square" lIns="0" tIns="0" rIns="0" bIns="0" rtlCol="0"/>
              <a:lstStyle/>
              <a:p>
                <a:endParaRPr/>
              </a:p>
            </p:txBody>
          </p:sp>
          <p:sp>
            <p:nvSpPr>
              <p:cNvPr id="35" name="object 36">
                <a:extLst>
                  <a:ext uri="{FF2B5EF4-FFF2-40B4-BE49-F238E27FC236}">
                    <a16:creationId xmlns:a16="http://schemas.microsoft.com/office/drawing/2014/main" id="{4E1A1960-C5BA-46F1-13EF-1B3CB808110B}"/>
                  </a:ext>
                </a:extLst>
              </p:cNvPr>
              <p:cNvSpPr/>
              <p:nvPr/>
            </p:nvSpPr>
            <p:spPr>
              <a:xfrm>
                <a:off x="1295400" y="3352800"/>
                <a:ext cx="381000" cy="381000"/>
              </a:xfrm>
              <a:custGeom>
                <a:avLst/>
                <a:gdLst/>
                <a:ahLst/>
                <a:cxnLst/>
                <a:rect l="l" t="t" r="r" b="b"/>
                <a:pathLst>
                  <a:path w="381000" h="381000">
                    <a:moveTo>
                      <a:pt x="380999" y="190499"/>
                    </a:moveTo>
                    <a:lnTo>
                      <a:pt x="375968" y="146820"/>
                    </a:lnTo>
                    <a:lnTo>
                      <a:pt x="361637" y="106722"/>
                    </a:lnTo>
                    <a:lnTo>
                      <a:pt x="339149" y="71351"/>
                    </a:lnTo>
                    <a:lnTo>
                      <a:pt x="309647" y="41850"/>
                    </a:lnTo>
                    <a:lnTo>
                      <a:pt x="274276" y="19362"/>
                    </a:lnTo>
                    <a:lnTo>
                      <a:pt x="234179" y="5031"/>
                    </a:lnTo>
                    <a:lnTo>
                      <a:pt x="190499" y="0"/>
                    </a:lnTo>
                    <a:lnTo>
                      <a:pt x="146819" y="5031"/>
                    </a:lnTo>
                    <a:lnTo>
                      <a:pt x="106722" y="19362"/>
                    </a:lnTo>
                    <a:lnTo>
                      <a:pt x="71351" y="41850"/>
                    </a:lnTo>
                    <a:lnTo>
                      <a:pt x="41850" y="71351"/>
                    </a:lnTo>
                    <a:lnTo>
                      <a:pt x="19362" y="106722"/>
                    </a:lnTo>
                    <a:lnTo>
                      <a:pt x="5031" y="146820"/>
                    </a:lnTo>
                    <a:lnTo>
                      <a:pt x="0" y="190499"/>
                    </a:lnTo>
                    <a:lnTo>
                      <a:pt x="5031" y="234179"/>
                    </a:lnTo>
                    <a:lnTo>
                      <a:pt x="19362" y="274277"/>
                    </a:lnTo>
                    <a:lnTo>
                      <a:pt x="41850" y="309648"/>
                    </a:lnTo>
                    <a:lnTo>
                      <a:pt x="71351" y="339149"/>
                    </a:lnTo>
                    <a:lnTo>
                      <a:pt x="106722" y="361637"/>
                    </a:lnTo>
                    <a:lnTo>
                      <a:pt x="146819" y="375968"/>
                    </a:lnTo>
                    <a:lnTo>
                      <a:pt x="190499" y="380999"/>
                    </a:lnTo>
                    <a:lnTo>
                      <a:pt x="234179" y="375968"/>
                    </a:lnTo>
                    <a:lnTo>
                      <a:pt x="274276" y="361637"/>
                    </a:lnTo>
                    <a:lnTo>
                      <a:pt x="309647" y="339149"/>
                    </a:lnTo>
                    <a:lnTo>
                      <a:pt x="339149" y="309648"/>
                    </a:lnTo>
                    <a:lnTo>
                      <a:pt x="361637" y="274277"/>
                    </a:lnTo>
                    <a:lnTo>
                      <a:pt x="375968" y="234179"/>
                    </a:lnTo>
                    <a:lnTo>
                      <a:pt x="380999" y="190499"/>
                    </a:lnTo>
                    <a:close/>
                  </a:path>
                </a:pathLst>
              </a:custGeom>
              <a:ln w="28574">
                <a:solidFill>
                  <a:srgbClr val="000000"/>
                </a:solidFill>
              </a:ln>
            </p:spPr>
            <p:txBody>
              <a:bodyPr wrap="square" lIns="0" tIns="0" rIns="0" bIns="0" rtlCol="0"/>
              <a:lstStyle/>
              <a:p>
                <a:endParaRPr/>
              </a:p>
            </p:txBody>
          </p:sp>
          <p:sp>
            <p:nvSpPr>
              <p:cNvPr id="36" name="object 37">
                <a:extLst>
                  <a:ext uri="{FF2B5EF4-FFF2-40B4-BE49-F238E27FC236}">
                    <a16:creationId xmlns:a16="http://schemas.microsoft.com/office/drawing/2014/main" id="{D741670A-860A-2723-8F10-550C4534D44E}"/>
                  </a:ext>
                </a:extLst>
              </p:cNvPr>
              <p:cNvSpPr/>
              <p:nvPr/>
            </p:nvSpPr>
            <p:spPr>
              <a:xfrm>
                <a:off x="1379537" y="3371850"/>
                <a:ext cx="76200" cy="76200"/>
              </a:xfrm>
              <a:custGeom>
                <a:avLst/>
                <a:gdLst/>
                <a:ahLst/>
                <a:cxnLst/>
                <a:rect l="l" t="t" r="r" b="b"/>
                <a:pathLst>
                  <a:path w="76200" h="76200">
                    <a:moveTo>
                      <a:pt x="0" y="0"/>
                    </a:moveTo>
                    <a:lnTo>
                      <a:pt x="76199" y="76199"/>
                    </a:lnTo>
                  </a:path>
                </a:pathLst>
              </a:custGeom>
              <a:ln w="28574">
                <a:solidFill>
                  <a:srgbClr val="000000"/>
                </a:solidFill>
              </a:ln>
            </p:spPr>
            <p:txBody>
              <a:bodyPr wrap="square" lIns="0" tIns="0" rIns="0" bIns="0" rtlCol="0"/>
              <a:lstStyle/>
              <a:p>
                <a:endParaRPr/>
              </a:p>
            </p:txBody>
          </p:sp>
          <p:sp>
            <p:nvSpPr>
              <p:cNvPr id="37" name="object 38">
                <a:extLst>
                  <a:ext uri="{FF2B5EF4-FFF2-40B4-BE49-F238E27FC236}">
                    <a16:creationId xmlns:a16="http://schemas.microsoft.com/office/drawing/2014/main" id="{8B053B63-EEF2-428F-ECE5-69DD5CA4D01E}"/>
                  </a:ext>
                </a:extLst>
              </p:cNvPr>
              <p:cNvSpPr/>
              <p:nvPr/>
            </p:nvSpPr>
            <p:spPr>
              <a:xfrm>
                <a:off x="1523999" y="3378200"/>
                <a:ext cx="76200" cy="76200"/>
              </a:xfrm>
              <a:custGeom>
                <a:avLst/>
                <a:gdLst/>
                <a:ahLst/>
                <a:cxnLst/>
                <a:rect l="l" t="t" r="r" b="b"/>
                <a:pathLst>
                  <a:path w="76200" h="76200">
                    <a:moveTo>
                      <a:pt x="76199" y="0"/>
                    </a:moveTo>
                    <a:lnTo>
                      <a:pt x="0" y="76199"/>
                    </a:lnTo>
                  </a:path>
                </a:pathLst>
              </a:custGeom>
              <a:ln w="28574">
                <a:solidFill>
                  <a:srgbClr val="000000"/>
                </a:solidFill>
              </a:ln>
            </p:spPr>
            <p:txBody>
              <a:bodyPr wrap="square" lIns="0" tIns="0" rIns="0" bIns="0" rtlCol="0"/>
              <a:lstStyle/>
              <a:p>
                <a:endParaRPr/>
              </a:p>
            </p:txBody>
          </p:sp>
          <p:sp>
            <p:nvSpPr>
              <p:cNvPr id="38" name="object 39">
                <a:extLst>
                  <a:ext uri="{FF2B5EF4-FFF2-40B4-BE49-F238E27FC236}">
                    <a16:creationId xmlns:a16="http://schemas.microsoft.com/office/drawing/2014/main" id="{2455B3A4-F24C-A3EA-07F6-BB5B42208C5E}"/>
                  </a:ext>
                </a:extLst>
              </p:cNvPr>
              <p:cNvSpPr/>
              <p:nvPr/>
            </p:nvSpPr>
            <p:spPr>
              <a:xfrm>
                <a:off x="1295400" y="4038600"/>
                <a:ext cx="381000" cy="381000"/>
              </a:xfrm>
              <a:custGeom>
                <a:avLst/>
                <a:gdLst/>
                <a:ahLst/>
                <a:cxnLst/>
                <a:rect l="l" t="t" r="r" b="b"/>
                <a:pathLst>
                  <a:path w="381000" h="381000">
                    <a:moveTo>
                      <a:pt x="190500" y="0"/>
                    </a:moveTo>
                    <a:lnTo>
                      <a:pt x="146819" y="5031"/>
                    </a:lnTo>
                    <a:lnTo>
                      <a:pt x="106722" y="19362"/>
                    </a:lnTo>
                    <a:lnTo>
                      <a:pt x="71351" y="41850"/>
                    </a:lnTo>
                    <a:lnTo>
                      <a:pt x="41850" y="71352"/>
                    </a:lnTo>
                    <a:lnTo>
                      <a:pt x="19362" y="106723"/>
                    </a:lnTo>
                    <a:lnTo>
                      <a:pt x="5031" y="146820"/>
                    </a:lnTo>
                    <a:lnTo>
                      <a:pt x="0" y="190500"/>
                    </a:lnTo>
                    <a:lnTo>
                      <a:pt x="5031" y="234180"/>
                    </a:lnTo>
                    <a:lnTo>
                      <a:pt x="19362" y="274277"/>
                    </a:lnTo>
                    <a:lnTo>
                      <a:pt x="41850" y="309648"/>
                    </a:lnTo>
                    <a:lnTo>
                      <a:pt x="71351" y="339149"/>
                    </a:lnTo>
                    <a:lnTo>
                      <a:pt x="106722" y="361637"/>
                    </a:lnTo>
                    <a:lnTo>
                      <a:pt x="146819" y="375968"/>
                    </a:lnTo>
                    <a:lnTo>
                      <a:pt x="190500" y="381000"/>
                    </a:lnTo>
                    <a:lnTo>
                      <a:pt x="234180" y="375968"/>
                    </a:lnTo>
                    <a:lnTo>
                      <a:pt x="274277" y="361637"/>
                    </a:lnTo>
                    <a:lnTo>
                      <a:pt x="309648" y="339149"/>
                    </a:lnTo>
                    <a:lnTo>
                      <a:pt x="339149" y="309648"/>
                    </a:lnTo>
                    <a:lnTo>
                      <a:pt x="361637" y="274277"/>
                    </a:lnTo>
                    <a:lnTo>
                      <a:pt x="375968" y="234180"/>
                    </a:lnTo>
                    <a:lnTo>
                      <a:pt x="381000" y="190500"/>
                    </a:lnTo>
                    <a:lnTo>
                      <a:pt x="375968" y="146820"/>
                    </a:lnTo>
                    <a:lnTo>
                      <a:pt x="361637" y="106723"/>
                    </a:lnTo>
                    <a:lnTo>
                      <a:pt x="339149" y="71352"/>
                    </a:lnTo>
                    <a:lnTo>
                      <a:pt x="309648" y="41850"/>
                    </a:lnTo>
                    <a:lnTo>
                      <a:pt x="274277" y="19362"/>
                    </a:lnTo>
                    <a:lnTo>
                      <a:pt x="234180" y="5031"/>
                    </a:lnTo>
                    <a:lnTo>
                      <a:pt x="190500" y="0"/>
                    </a:lnTo>
                    <a:close/>
                  </a:path>
                </a:pathLst>
              </a:custGeom>
              <a:solidFill>
                <a:srgbClr val="FF2600"/>
              </a:solidFill>
            </p:spPr>
            <p:txBody>
              <a:bodyPr wrap="square" lIns="0" tIns="0" rIns="0" bIns="0" rtlCol="0"/>
              <a:lstStyle/>
              <a:p>
                <a:endParaRPr/>
              </a:p>
            </p:txBody>
          </p:sp>
          <p:sp>
            <p:nvSpPr>
              <p:cNvPr id="39" name="object 40">
                <a:extLst>
                  <a:ext uri="{FF2B5EF4-FFF2-40B4-BE49-F238E27FC236}">
                    <a16:creationId xmlns:a16="http://schemas.microsoft.com/office/drawing/2014/main" id="{F953284C-86DA-C321-CCDF-D733938CD784}"/>
                  </a:ext>
                </a:extLst>
              </p:cNvPr>
              <p:cNvSpPr/>
              <p:nvPr/>
            </p:nvSpPr>
            <p:spPr>
              <a:xfrm>
                <a:off x="1390737" y="4137994"/>
                <a:ext cx="190323" cy="68263"/>
              </a:xfrm>
              <a:prstGeom prst="rect">
                <a:avLst/>
              </a:prstGeom>
              <a:blipFill>
                <a:blip r:embed="rId12" cstate="print"/>
                <a:stretch>
                  <a:fillRect/>
                </a:stretch>
              </a:blipFill>
            </p:spPr>
            <p:txBody>
              <a:bodyPr wrap="square" lIns="0" tIns="0" rIns="0" bIns="0" rtlCol="0"/>
              <a:lstStyle/>
              <a:p>
                <a:endParaRPr/>
              </a:p>
            </p:txBody>
          </p:sp>
          <p:sp>
            <p:nvSpPr>
              <p:cNvPr id="40" name="object 41">
                <a:extLst>
                  <a:ext uri="{FF2B5EF4-FFF2-40B4-BE49-F238E27FC236}">
                    <a16:creationId xmlns:a16="http://schemas.microsoft.com/office/drawing/2014/main" id="{ED819959-BA40-50B4-C7B7-C9272428457A}"/>
                  </a:ext>
                </a:extLst>
              </p:cNvPr>
              <p:cNvSpPr/>
              <p:nvPr/>
            </p:nvSpPr>
            <p:spPr>
              <a:xfrm>
                <a:off x="1382888" y="4313596"/>
                <a:ext cx="206375" cy="34290"/>
              </a:xfrm>
              <a:custGeom>
                <a:avLst/>
                <a:gdLst/>
                <a:ahLst/>
                <a:cxnLst/>
                <a:rect l="l" t="t" r="r" b="b"/>
                <a:pathLst>
                  <a:path w="206375" h="34289">
                    <a:moveTo>
                      <a:pt x="206262" y="34037"/>
                    </a:moveTo>
                    <a:lnTo>
                      <a:pt x="164971" y="11345"/>
                    </a:lnTo>
                    <a:lnTo>
                      <a:pt x="123699" y="0"/>
                    </a:lnTo>
                    <a:lnTo>
                      <a:pt x="82447" y="0"/>
                    </a:lnTo>
                    <a:lnTo>
                      <a:pt x="41214" y="11345"/>
                    </a:lnTo>
                    <a:lnTo>
                      <a:pt x="0" y="34037"/>
                    </a:lnTo>
                  </a:path>
                </a:pathLst>
              </a:custGeom>
              <a:ln w="28574">
                <a:solidFill>
                  <a:srgbClr val="000000"/>
                </a:solidFill>
              </a:ln>
            </p:spPr>
            <p:txBody>
              <a:bodyPr wrap="square" lIns="0" tIns="0" rIns="0" bIns="0" rtlCol="0"/>
              <a:lstStyle/>
              <a:p>
                <a:endParaRPr/>
              </a:p>
            </p:txBody>
          </p:sp>
          <p:sp>
            <p:nvSpPr>
              <p:cNvPr id="41" name="object 42">
                <a:extLst>
                  <a:ext uri="{FF2B5EF4-FFF2-40B4-BE49-F238E27FC236}">
                    <a16:creationId xmlns:a16="http://schemas.microsoft.com/office/drawing/2014/main" id="{56029E23-D7E8-436B-0FE8-3E23BB6DC3DF}"/>
                  </a:ext>
                </a:extLst>
              </p:cNvPr>
              <p:cNvSpPr/>
              <p:nvPr/>
            </p:nvSpPr>
            <p:spPr>
              <a:xfrm>
                <a:off x="1295400" y="4038600"/>
                <a:ext cx="381000" cy="381000"/>
              </a:xfrm>
              <a:custGeom>
                <a:avLst/>
                <a:gdLst/>
                <a:ahLst/>
                <a:cxnLst/>
                <a:rect l="l" t="t" r="r" b="b"/>
                <a:pathLst>
                  <a:path w="381000" h="381000">
                    <a:moveTo>
                      <a:pt x="380999" y="190499"/>
                    </a:moveTo>
                    <a:lnTo>
                      <a:pt x="375968" y="146820"/>
                    </a:lnTo>
                    <a:lnTo>
                      <a:pt x="361637" y="106722"/>
                    </a:lnTo>
                    <a:lnTo>
                      <a:pt x="339149" y="71351"/>
                    </a:lnTo>
                    <a:lnTo>
                      <a:pt x="309647" y="41850"/>
                    </a:lnTo>
                    <a:lnTo>
                      <a:pt x="274276" y="19362"/>
                    </a:lnTo>
                    <a:lnTo>
                      <a:pt x="234179" y="5031"/>
                    </a:lnTo>
                    <a:lnTo>
                      <a:pt x="190499" y="0"/>
                    </a:lnTo>
                    <a:lnTo>
                      <a:pt x="146819" y="5031"/>
                    </a:lnTo>
                    <a:lnTo>
                      <a:pt x="106722" y="19362"/>
                    </a:lnTo>
                    <a:lnTo>
                      <a:pt x="71351" y="41850"/>
                    </a:lnTo>
                    <a:lnTo>
                      <a:pt x="41850" y="71351"/>
                    </a:lnTo>
                    <a:lnTo>
                      <a:pt x="19362" y="106722"/>
                    </a:lnTo>
                    <a:lnTo>
                      <a:pt x="5031" y="146820"/>
                    </a:lnTo>
                    <a:lnTo>
                      <a:pt x="0" y="190499"/>
                    </a:lnTo>
                    <a:lnTo>
                      <a:pt x="5031" y="234179"/>
                    </a:lnTo>
                    <a:lnTo>
                      <a:pt x="19362" y="274277"/>
                    </a:lnTo>
                    <a:lnTo>
                      <a:pt x="41850" y="309647"/>
                    </a:lnTo>
                    <a:lnTo>
                      <a:pt x="71351" y="339149"/>
                    </a:lnTo>
                    <a:lnTo>
                      <a:pt x="106722" y="361637"/>
                    </a:lnTo>
                    <a:lnTo>
                      <a:pt x="146819" y="375968"/>
                    </a:lnTo>
                    <a:lnTo>
                      <a:pt x="190499" y="380999"/>
                    </a:lnTo>
                    <a:lnTo>
                      <a:pt x="234179" y="375968"/>
                    </a:lnTo>
                    <a:lnTo>
                      <a:pt x="274276" y="361637"/>
                    </a:lnTo>
                    <a:lnTo>
                      <a:pt x="309647" y="339149"/>
                    </a:lnTo>
                    <a:lnTo>
                      <a:pt x="339149" y="309647"/>
                    </a:lnTo>
                    <a:lnTo>
                      <a:pt x="361637" y="274277"/>
                    </a:lnTo>
                    <a:lnTo>
                      <a:pt x="375968" y="234179"/>
                    </a:lnTo>
                    <a:lnTo>
                      <a:pt x="380999" y="190499"/>
                    </a:lnTo>
                    <a:close/>
                  </a:path>
                </a:pathLst>
              </a:custGeom>
              <a:ln w="28574">
                <a:solidFill>
                  <a:srgbClr val="000000"/>
                </a:solidFill>
              </a:ln>
            </p:spPr>
            <p:txBody>
              <a:bodyPr wrap="square" lIns="0" tIns="0" rIns="0" bIns="0" rtlCol="0"/>
              <a:lstStyle/>
              <a:p>
                <a:endParaRPr/>
              </a:p>
            </p:txBody>
          </p:sp>
          <p:sp>
            <p:nvSpPr>
              <p:cNvPr id="42" name="object 43">
                <a:extLst>
                  <a:ext uri="{FF2B5EF4-FFF2-40B4-BE49-F238E27FC236}">
                    <a16:creationId xmlns:a16="http://schemas.microsoft.com/office/drawing/2014/main" id="{48244ECF-3FD6-3D64-1968-E4781B6626F8}"/>
                  </a:ext>
                </a:extLst>
              </p:cNvPr>
              <p:cNvSpPr/>
              <p:nvPr/>
            </p:nvSpPr>
            <p:spPr>
              <a:xfrm>
                <a:off x="1379537" y="4057650"/>
                <a:ext cx="76200" cy="76200"/>
              </a:xfrm>
              <a:custGeom>
                <a:avLst/>
                <a:gdLst/>
                <a:ahLst/>
                <a:cxnLst/>
                <a:rect l="l" t="t" r="r" b="b"/>
                <a:pathLst>
                  <a:path w="76200" h="76200">
                    <a:moveTo>
                      <a:pt x="0" y="0"/>
                    </a:moveTo>
                    <a:lnTo>
                      <a:pt x="76199" y="76199"/>
                    </a:lnTo>
                  </a:path>
                </a:pathLst>
              </a:custGeom>
              <a:ln w="28574">
                <a:solidFill>
                  <a:srgbClr val="000000"/>
                </a:solidFill>
              </a:ln>
            </p:spPr>
            <p:txBody>
              <a:bodyPr wrap="square" lIns="0" tIns="0" rIns="0" bIns="0" rtlCol="0"/>
              <a:lstStyle/>
              <a:p>
                <a:endParaRPr/>
              </a:p>
            </p:txBody>
          </p:sp>
          <p:sp>
            <p:nvSpPr>
              <p:cNvPr id="43" name="object 44">
                <a:extLst>
                  <a:ext uri="{FF2B5EF4-FFF2-40B4-BE49-F238E27FC236}">
                    <a16:creationId xmlns:a16="http://schemas.microsoft.com/office/drawing/2014/main" id="{205A2974-60E0-B96A-B195-E5EF1BA59E70}"/>
                  </a:ext>
                </a:extLst>
              </p:cNvPr>
              <p:cNvSpPr/>
              <p:nvPr/>
            </p:nvSpPr>
            <p:spPr>
              <a:xfrm>
                <a:off x="1523999" y="4064000"/>
                <a:ext cx="76200" cy="76200"/>
              </a:xfrm>
              <a:custGeom>
                <a:avLst/>
                <a:gdLst/>
                <a:ahLst/>
                <a:cxnLst/>
                <a:rect l="l" t="t" r="r" b="b"/>
                <a:pathLst>
                  <a:path w="76200" h="76200">
                    <a:moveTo>
                      <a:pt x="76199" y="0"/>
                    </a:moveTo>
                    <a:lnTo>
                      <a:pt x="0" y="76199"/>
                    </a:lnTo>
                  </a:path>
                </a:pathLst>
              </a:custGeom>
              <a:ln w="28574">
                <a:solidFill>
                  <a:srgbClr val="000000"/>
                </a:solidFill>
              </a:ln>
            </p:spPr>
            <p:txBody>
              <a:bodyPr wrap="square" lIns="0" tIns="0" rIns="0" bIns="0" rtlCol="0"/>
              <a:lstStyle/>
              <a:p>
                <a:endParaRPr/>
              </a:p>
            </p:txBody>
          </p:sp>
          <p:sp>
            <p:nvSpPr>
              <p:cNvPr id="44" name="object 45">
                <a:extLst>
                  <a:ext uri="{FF2B5EF4-FFF2-40B4-BE49-F238E27FC236}">
                    <a16:creationId xmlns:a16="http://schemas.microsoft.com/office/drawing/2014/main" id="{51126BEB-5038-D259-F61E-30F78B5A560D}"/>
                  </a:ext>
                </a:extLst>
              </p:cNvPr>
              <p:cNvSpPr/>
              <p:nvPr/>
            </p:nvSpPr>
            <p:spPr>
              <a:xfrm>
                <a:off x="1295400" y="4724400"/>
                <a:ext cx="381000" cy="381000"/>
              </a:xfrm>
              <a:custGeom>
                <a:avLst/>
                <a:gdLst/>
                <a:ahLst/>
                <a:cxnLst/>
                <a:rect l="l" t="t" r="r" b="b"/>
                <a:pathLst>
                  <a:path w="381000" h="381000">
                    <a:moveTo>
                      <a:pt x="190500" y="0"/>
                    </a:moveTo>
                    <a:lnTo>
                      <a:pt x="146819" y="5031"/>
                    </a:lnTo>
                    <a:lnTo>
                      <a:pt x="106722" y="19362"/>
                    </a:lnTo>
                    <a:lnTo>
                      <a:pt x="71351" y="41850"/>
                    </a:lnTo>
                    <a:lnTo>
                      <a:pt x="41850" y="71351"/>
                    </a:lnTo>
                    <a:lnTo>
                      <a:pt x="19362" y="106722"/>
                    </a:lnTo>
                    <a:lnTo>
                      <a:pt x="5031" y="146819"/>
                    </a:lnTo>
                    <a:lnTo>
                      <a:pt x="0" y="190500"/>
                    </a:lnTo>
                    <a:lnTo>
                      <a:pt x="5031" y="234180"/>
                    </a:lnTo>
                    <a:lnTo>
                      <a:pt x="19362" y="274277"/>
                    </a:lnTo>
                    <a:lnTo>
                      <a:pt x="41850" y="309648"/>
                    </a:lnTo>
                    <a:lnTo>
                      <a:pt x="71351" y="339149"/>
                    </a:lnTo>
                    <a:lnTo>
                      <a:pt x="106722" y="361637"/>
                    </a:lnTo>
                    <a:lnTo>
                      <a:pt x="146819" y="375968"/>
                    </a:lnTo>
                    <a:lnTo>
                      <a:pt x="190500" y="381000"/>
                    </a:lnTo>
                    <a:lnTo>
                      <a:pt x="234180" y="375968"/>
                    </a:lnTo>
                    <a:lnTo>
                      <a:pt x="274277" y="361637"/>
                    </a:lnTo>
                    <a:lnTo>
                      <a:pt x="309648" y="339149"/>
                    </a:lnTo>
                    <a:lnTo>
                      <a:pt x="339149" y="309648"/>
                    </a:lnTo>
                    <a:lnTo>
                      <a:pt x="361637" y="274277"/>
                    </a:lnTo>
                    <a:lnTo>
                      <a:pt x="375968" y="234180"/>
                    </a:lnTo>
                    <a:lnTo>
                      <a:pt x="381000" y="190500"/>
                    </a:lnTo>
                    <a:lnTo>
                      <a:pt x="375968" y="146819"/>
                    </a:lnTo>
                    <a:lnTo>
                      <a:pt x="361637" y="106722"/>
                    </a:lnTo>
                    <a:lnTo>
                      <a:pt x="339149" y="71351"/>
                    </a:lnTo>
                    <a:lnTo>
                      <a:pt x="309648" y="41850"/>
                    </a:lnTo>
                    <a:lnTo>
                      <a:pt x="274277" y="19362"/>
                    </a:lnTo>
                    <a:lnTo>
                      <a:pt x="234180" y="5031"/>
                    </a:lnTo>
                    <a:lnTo>
                      <a:pt x="190500" y="0"/>
                    </a:lnTo>
                    <a:close/>
                  </a:path>
                </a:pathLst>
              </a:custGeom>
              <a:solidFill>
                <a:srgbClr val="FF2600"/>
              </a:solidFill>
            </p:spPr>
            <p:txBody>
              <a:bodyPr wrap="square" lIns="0" tIns="0" rIns="0" bIns="0" rtlCol="0"/>
              <a:lstStyle/>
              <a:p>
                <a:endParaRPr/>
              </a:p>
            </p:txBody>
          </p:sp>
          <p:sp>
            <p:nvSpPr>
              <p:cNvPr id="45" name="object 46">
                <a:extLst>
                  <a:ext uri="{FF2B5EF4-FFF2-40B4-BE49-F238E27FC236}">
                    <a16:creationId xmlns:a16="http://schemas.microsoft.com/office/drawing/2014/main" id="{64D03EE1-0125-F0D9-2FE9-D70CF77F1D04}"/>
                  </a:ext>
                </a:extLst>
              </p:cNvPr>
              <p:cNvSpPr/>
              <p:nvPr/>
            </p:nvSpPr>
            <p:spPr>
              <a:xfrm>
                <a:off x="1390737" y="4823794"/>
                <a:ext cx="190323" cy="68262"/>
              </a:xfrm>
              <a:prstGeom prst="rect">
                <a:avLst/>
              </a:prstGeom>
              <a:blipFill>
                <a:blip r:embed="rId12" cstate="print"/>
                <a:stretch>
                  <a:fillRect/>
                </a:stretch>
              </a:blipFill>
            </p:spPr>
            <p:txBody>
              <a:bodyPr wrap="square" lIns="0" tIns="0" rIns="0" bIns="0" rtlCol="0"/>
              <a:lstStyle/>
              <a:p>
                <a:endParaRPr/>
              </a:p>
            </p:txBody>
          </p:sp>
          <p:sp>
            <p:nvSpPr>
              <p:cNvPr id="46" name="object 47">
                <a:extLst>
                  <a:ext uri="{FF2B5EF4-FFF2-40B4-BE49-F238E27FC236}">
                    <a16:creationId xmlns:a16="http://schemas.microsoft.com/office/drawing/2014/main" id="{6B97C9FD-4B8E-A361-78AD-3CC09584BE14}"/>
                  </a:ext>
                </a:extLst>
              </p:cNvPr>
              <p:cNvSpPr/>
              <p:nvPr/>
            </p:nvSpPr>
            <p:spPr>
              <a:xfrm>
                <a:off x="1382888" y="4999396"/>
                <a:ext cx="206375" cy="34290"/>
              </a:xfrm>
              <a:custGeom>
                <a:avLst/>
                <a:gdLst/>
                <a:ahLst/>
                <a:cxnLst/>
                <a:rect l="l" t="t" r="r" b="b"/>
                <a:pathLst>
                  <a:path w="206375" h="34289">
                    <a:moveTo>
                      <a:pt x="206262" y="34037"/>
                    </a:moveTo>
                    <a:lnTo>
                      <a:pt x="164971" y="11345"/>
                    </a:lnTo>
                    <a:lnTo>
                      <a:pt x="123699" y="0"/>
                    </a:lnTo>
                    <a:lnTo>
                      <a:pt x="82447" y="0"/>
                    </a:lnTo>
                    <a:lnTo>
                      <a:pt x="41214" y="11345"/>
                    </a:lnTo>
                    <a:lnTo>
                      <a:pt x="0" y="34037"/>
                    </a:lnTo>
                  </a:path>
                </a:pathLst>
              </a:custGeom>
              <a:ln w="28574">
                <a:solidFill>
                  <a:srgbClr val="000000"/>
                </a:solidFill>
              </a:ln>
            </p:spPr>
            <p:txBody>
              <a:bodyPr wrap="square" lIns="0" tIns="0" rIns="0" bIns="0" rtlCol="0"/>
              <a:lstStyle/>
              <a:p>
                <a:endParaRPr/>
              </a:p>
            </p:txBody>
          </p:sp>
          <p:sp>
            <p:nvSpPr>
              <p:cNvPr id="47" name="object 48">
                <a:extLst>
                  <a:ext uri="{FF2B5EF4-FFF2-40B4-BE49-F238E27FC236}">
                    <a16:creationId xmlns:a16="http://schemas.microsoft.com/office/drawing/2014/main" id="{E90751AB-20DF-ED92-6246-4959FCB6EA81}"/>
                  </a:ext>
                </a:extLst>
              </p:cNvPr>
              <p:cNvSpPr/>
              <p:nvPr/>
            </p:nvSpPr>
            <p:spPr>
              <a:xfrm>
                <a:off x="1295400" y="4724400"/>
                <a:ext cx="381000" cy="381000"/>
              </a:xfrm>
              <a:custGeom>
                <a:avLst/>
                <a:gdLst/>
                <a:ahLst/>
                <a:cxnLst/>
                <a:rect l="l" t="t" r="r" b="b"/>
                <a:pathLst>
                  <a:path w="381000" h="381000">
                    <a:moveTo>
                      <a:pt x="380999" y="190500"/>
                    </a:moveTo>
                    <a:lnTo>
                      <a:pt x="375968" y="146820"/>
                    </a:lnTo>
                    <a:lnTo>
                      <a:pt x="361637" y="106722"/>
                    </a:lnTo>
                    <a:lnTo>
                      <a:pt x="339149" y="71351"/>
                    </a:lnTo>
                    <a:lnTo>
                      <a:pt x="309647" y="41850"/>
                    </a:lnTo>
                    <a:lnTo>
                      <a:pt x="274276" y="19362"/>
                    </a:lnTo>
                    <a:lnTo>
                      <a:pt x="234179" y="5031"/>
                    </a:lnTo>
                    <a:lnTo>
                      <a:pt x="190499" y="0"/>
                    </a:lnTo>
                    <a:lnTo>
                      <a:pt x="146819" y="5031"/>
                    </a:lnTo>
                    <a:lnTo>
                      <a:pt x="106722" y="19362"/>
                    </a:lnTo>
                    <a:lnTo>
                      <a:pt x="71351" y="41850"/>
                    </a:lnTo>
                    <a:lnTo>
                      <a:pt x="41850" y="71351"/>
                    </a:lnTo>
                    <a:lnTo>
                      <a:pt x="19362" y="106722"/>
                    </a:lnTo>
                    <a:lnTo>
                      <a:pt x="5031" y="146820"/>
                    </a:lnTo>
                    <a:lnTo>
                      <a:pt x="0" y="190500"/>
                    </a:lnTo>
                    <a:lnTo>
                      <a:pt x="5031" y="234179"/>
                    </a:lnTo>
                    <a:lnTo>
                      <a:pt x="19362" y="274277"/>
                    </a:lnTo>
                    <a:lnTo>
                      <a:pt x="41850" y="309648"/>
                    </a:lnTo>
                    <a:lnTo>
                      <a:pt x="71351" y="339149"/>
                    </a:lnTo>
                    <a:lnTo>
                      <a:pt x="106722" y="361637"/>
                    </a:lnTo>
                    <a:lnTo>
                      <a:pt x="146819" y="375968"/>
                    </a:lnTo>
                    <a:lnTo>
                      <a:pt x="190499" y="380999"/>
                    </a:lnTo>
                    <a:lnTo>
                      <a:pt x="234179" y="375968"/>
                    </a:lnTo>
                    <a:lnTo>
                      <a:pt x="274276" y="361637"/>
                    </a:lnTo>
                    <a:lnTo>
                      <a:pt x="309647" y="339149"/>
                    </a:lnTo>
                    <a:lnTo>
                      <a:pt x="339149" y="309648"/>
                    </a:lnTo>
                    <a:lnTo>
                      <a:pt x="361637" y="274277"/>
                    </a:lnTo>
                    <a:lnTo>
                      <a:pt x="375968" y="234179"/>
                    </a:lnTo>
                    <a:lnTo>
                      <a:pt x="380999" y="190500"/>
                    </a:lnTo>
                    <a:close/>
                  </a:path>
                </a:pathLst>
              </a:custGeom>
              <a:ln w="28574">
                <a:solidFill>
                  <a:srgbClr val="000000"/>
                </a:solidFill>
              </a:ln>
            </p:spPr>
            <p:txBody>
              <a:bodyPr wrap="square" lIns="0" tIns="0" rIns="0" bIns="0" rtlCol="0"/>
              <a:lstStyle/>
              <a:p>
                <a:endParaRPr/>
              </a:p>
            </p:txBody>
          </p:sp>
          <p:sp>
            <p:nvSpPr>
              <p:cNvPr id="48" name="object 49">
                <a:extLst>
                  <a:ext uri="{FF2B5EF4-FFF2-40B4-BE49-F238E27FC236}">
                    <a16:creationId xmlns:a16="http://schemas.microsoft.com/office/drawing/2014/main" id="{EAB6985B-B72C-1ACB-D43D-11A2EE5AEF2B}"/>
                  </a:ext>
                </a:extLst>
              </p:cNvPr>
              <p:cNvSpPr/>
              <p:nvPr/>
            </p:nvSpPr>
            <p:spPr>
              <a:xfrm>
                <a:off x="1379537" y="4743450"/>
                <a:ext cx="76200" cy="76200"/>
              </a:xfrm>
              <a:custGeom>
                <a:avLst/>
                <a:gdLst/>
                <a:ahLst/>
                <a:cxnLst/>
                <a:rect l="l" t="t" r="r" b="b"/>
                <a:pathLst>
                  <a:path w="76200" h="76200">
                    <a:moveTo>
                      <a:pt x="0" y="0"/>
                    </a:moveTo>
                    <a:lnTo>
                      <a:pt x="76199" y="76199"/>
                    </a:lnTo>
                  </a:path>
                </a:pathLst>
              </a:custGeom>
              <a:ln w="28574">
                <a:solidFill>
                  <a:srgbClr val="000000"/>
                </a:solidFill>
              </a:ln>
            </p:spPr>
            <p:txBody>
              <a:bodyPr wrap="square" lIns="0" tIns="0" rIns="0" bIns="0" rtlCol="0"/>
              <a:lstStyle/>
              <a:p>
                <a:endParaRPr/>
              </a:p>
            </p:txBody>
          </p:sp>
          <p:sp>
            <p:nvSpPr>
              <p:cNvPr id="49" name="object 50">
                <a:extLst>
                  <a:ext uri="{FF2B5EF4-FFF2-40B4-BE49-F238E27FC236}">
                    <a16:creationId xmlns:a16="http://schemas.microsoft.com/office/drawing/2014/main" id="{E5221ADB-94FE-9068-DC57-90E235ED9DF6}"/>
                  </a:ext>
                </a:extLst>
              </p:cNvPr>
              <p:cNvSpPr/>
              <p:nvPr/>
            </p:nvSpPr>
            <p:spPr>
              <a:xfrm>
                <a:off x="1523999" y="4749800"/>
                <a:ext cx="76200" cy="76200"/>
              </a:xfrm>
              <a:custGeom>
                <a:avLst/>
                <a:gdLst/>
                <a:ahLst/>
                <a:cxnLst/>
                <a:rect l="l" t="t" r="r" b="b"/>
                <a:pathLst>
                  <a:path w="76200" h="76200">
                    <a:moveTo>
                      <a:pt x="76199" y="0"/>
                    </a:moveTo>
                    <a:lnTo>
                      <a:pt x="0" y="76199"/>
                    </a:lnTo>
                  </a:path>
                </a:pathLst>
              </a:custGeom>
              <a:ln w="28574">
                <a:solidFill>
                  <a:srgbClr val="000000"/>
                </a:solidFill>
              </a:ln>
            </p:spPr>
            <p:txBody>
              <a:bodyPr wrap="square" lIns="0" tIns="0" rIns="0" bIns="0" rtlCol="0"/>
              <a:lstStyle/>
              <a:p>
                <a:endParaRPr/>
              </a:p>
            </p:txBody>
          </p:sp>
          <p:sp>
            <p:nvSpPr>
              <p:cNvPr id="50" name="object 51">
                <a:extLst>
                  <a:ext uri="{FF2B5EF4-FFF2-40B4-BE49-F238E27FC236}">
                    <a16:creationId xmlns:a16="http://schemas.microsoft.com/office/drawing/2014/main" id="{D23F4FF1-0F49-BE12-876B-82CE761C633C}"/>
                  </a:ext>
                </a:extLst>
              </p:cNvPr>
              <p:cNvSpPr/>
              <p:nvPr/>
            </p:nvSpPr>
            <p:spPr>
              <a:xfrm>
                <a:off x="1295400" y="6324600"/>
                <a:ext cx="381000" cy="381000"/>
              </a:xfrm>
              <a:custGeom>
                <a:avLst/>
                <a:gdLst/>
                <a:ahLst/>
                <a:cxnLst/>
                <a:rect l="l" t="t" r="r" b="b"/>
                <a:pathLst>
                  <a:path w="381000" h="381000">
                    <a:moveTo>
                      <a:pt x="190500" y="0"/>
                    </a:moveTo>
                    <a:lnTo>
                      <a:pt x="146819" y="5031"/>
                    </a:lnTo>
                    <a:lnTo>
                      <a:pt x="106722" y="19362"/>
                    </a:lnTo>
                    <a:lnTo>
                      <a:pt x="71351" y="41850"/>
                    </a:lnTo>
                    <a:lnTo>
                      <a:pt x="41850" y="71351"/>
                    </a:lnTo>
                    <a:lnTo>
                      <a:pt x="19362" y="106722"/>
                    </a:lnTo>
                    <a:lnTo>
                      <a:pt x="5031" y="146819"/>
                    </a:lnTo>
                    <a:lnTo>
                      <a:pt x="0" y="190499"/>
                    </a:lnTo>
                    <a:lnTo>
                      <a:pt x="5031" y="234179"/>
                    </a:lnTo>
                    <a:lnTo>
                      <a:pt x="19362" y="274276"/>
                    </a:lnTo>
                    <a:lnTo>
                      <a:pt x="41850" y="309647"/>
                    </a:lnTo>
                    <a:lnTo>
                      <a:pt x="71351" y="339149"/>
                    </a:lnTo>
                    <a:lnTo>
                      <a:pt x="106722" y="361637"/>
                    </a:lnTo>
                    <a:lnTo>
                      <a:pt x="146819" y="375968"/>
                    </a:lnTo>
                    <a:lnTo>
                      <a:pt x="190500" y="380999"/>
                    </a:lnTo>
                    <a:lnTo>
                      <a:pt x="234180" y="375968"/>
                    </a:lnTo>
                    <a:lnTo>
                      <a:pt x="274277" y="361637"/>
                    </a:lnTo>
                    <a:lnTo>
                      <a:pt x="309648" y="339149"/>
                    </a:lnTo>
                    <a:lnTo>
                      <a:pt x="339149" y="309647"/>
                    </a:lnTo>
                    <a:lnTo>
                      <a:pt x="361637" y="274276"/>
                    </a:lnTo>
                    <a:lnTo>
                      <a:pt x="375968" y="234179"/>
                    </a:lnTo>
                    <a:lnTo>
                      <a:pt x="381000" y="190499"/>
                    </a:lnTo>
                    <a:lnTo>
                      <a:pt x="375968" y="146819"/>
                    </a:lnTo>
                    <a:lnTo>
                      <a:pt x="361637" y="106722"/>
                    </a:lnTo>
                    <a:lnTo>
                      <a:pt x="339149" y="71351"/>
                    </a:lnTo>
                    <a:lnTo>
                      <a:pt x="309648" y="41850"/>
                    </a:lnTo>
                    <a:lnTo>
                      <a:pt x="274277" y="19362"/>
                    </a:lnTo>
                    <a:lnTo>
                      <a:pt x="234180" y="5031"/>
                    </a:lnTo>
                    <a:lnTo>
                      <a:pt x="190500" y="0"/>
                    </a:lnTo>
                    <a:close/>
                  </a:path>
                </a:pathLst>
              </a:custGeom>
              <a:solidFill>
                <a:srgbClr val="FF2600"/>
              </a:solidFill>
            </p:spPr>
            <p:txBody>
              <a:bodyPr wrap="square" lIns="0" tIns="0" rIns="0" bIns="0" rtlCol="0"/>
              <a:lstStyle/>
              <a:p>
                <a:endParaRPr/>
              </a:p>
            </p:txBody>
          </p:sp>
          <p:sp>
            <p:nvSpPr>
              <p:cNvPr id="51" name="object 52">
                <a:extLst>
                  <a:ext uri="{FF2B5EF4-FFF2-40B4-BE49-F238E27FC236}">
                    <a16:creationId xmlns:a16="http://schemas.microsoft.com/office/drawing/2014/main" id="{CAA4DCB2-451B-1DDA-027A-271C20FB844C}"/>
                  </a:ext>
                </a:extLst>
              </p:cNvPr>
              <p:cNvSpPr/>
              <p:nvPr/>
            </p:nvSpPr>
            <p:spPr>
              <a:xfrm>
                <a:off x="1390737" y="6423994"/>
                <a:ext cx="190323" cy="68262"/>
              </a:xfrm>
              <a:prstGeom prst="rect">
                <a:avLst/>
              </a:prstGeom>
              <a:blipFill>
                <a:blip r:embed="rId12" cstate="print"/>
                <a:stretch>
                  <a:fillRect/>
                </a:stretch>
              </a:blipFill>
            </p:spPr>
            <p:txBody>
              <a:bodyPr wrap="square" lIns="0" tIns="0" rIns="0" bIns="0" rtlCol="0"/>
              <a:lstStyle/>
              <a:p>
                <a:endParaRPr/>
              </a:p>
            </p:txBody>
          </p:sp>
          <p:sp>
            <p:nvSpPr>
              <p:cNvPr id="52" name="object 53">
                <a:extLst>
                  <a:ext uri="{FF2B5EF4-FFF2-40B4-BE49-F238E27FC236}">
                    <a16:creationId xmlns:a16="http://schemas.microsoft.com/office/drawing/2014/main" id="{C2A57C35-EB06-1FA1-C62F-BEC8DF00F4DD}"/>
                  </a:ext>
                </a:extLst>
              </p:cNvPr>
              <p:cNvSpPr/>
              <p:nvPr/>
            </p:nvSpPr>
            <p:spPr>
              <a:xfrm>
                <a:off x="1382888" y="6599596"/>
                <a:ext cx="206375" cy="34290"/>
              </a:xfrm>
              <a:custGeom>
                <a:avLst/>
                <a:gdLst/>
                <a:ahLst/>
                <a:cxnLst/>
                <a:rect l="l" t="t" r="r" b="b"/>
                <a:pathLst>
                  <a:path w="206375" h="34290">
                    <a:moveTo>
                      <a:pt x="206262" y="34037"/>
                    </a:moveTo>
                    <a:lnTo>
                      <a:pt x="164971" y="11345"/>
                    </a:lnTo>
                    <a:lnTo>
                      <a:pt x="123699" y="0"/>
                    </a:lnTo>
                    <a:lnTo>
                      <a:pt x="82447" y="0"/>
                    </a:lnTo>
                    <a:lnTo>
                      <a:pt x="41214" y="11345"/>
                    </a:lnTo>
                    <a:lnTo>
                      <a:pt x="0" y="34037"/>
                    </a:lnTo>
                  </a:path>
                </a:pathLst>
              </a:custGeom>
              <a:ln w="28574">
                <a:solidFill>
                  <a:srgbClr val="000000"/>
                </a:solidFill>
              </a:ln>
            </p:spPr>
            <p:txBody>
              <a:bodyPr wrap="square" lIns="0" tIns="0" rIns="0" bIns="0" rtlCol="0"/>
              <a:lstStyle/>
              <a:p>
                <a:endParaRPr/>
              </a:p>
            </p:txBody>
          </p:sp>
          <p:sp>
            <p:nvSpPr>
              <p:cNvPr id="53" name="object 54">
                <a:extLst>
                  <a:ext uri="{FF2B5EF4-FFF2-40B4-BE49-F238E27FC236}">
                    <a16:creationId xmlns:a16="http://schemas.microsoft.com/office/drawing/2014/main" id="{43F895E1-C94B-4BCC-18AE-73AA0BAC6ACB}"/>
                  </a:ext>
                </a:extLst>
              </p:cNvPr>
              <p:cNvSpPr/>
              <p:nvPr/>
            </p:nvSpPr>
            <p:spPr>
              <a:xfrm>
                <a:off x="1295400" y="6324600"/>
                <a:ext cx="381000" cy="381000"/>
              </a:xfrm>
              <a:custGeom>
                <a:avLst/>
                <a:gdLst/>
                <a:ahLst/>
                <a:cxnLst/>
                <a:rect l="l" t="t" r="r" b="b"/>
                <a:pathLst>
                  <a:path w="381000" h="381000">
                    <a:moveTo>
                      <a:pt x="380999" y="190499"/>
                    </a:moveTo>
                    <a:lnTo>
                      <a:pt x="375968" y="146820"/>
                    </a:lnTo>
                    <a:lnTo>
                      <a:pt x="361637" y="106722"/>
                    </a:lnTo>
                    <a:lnTo>
                      <a:pt x="339149" y="71351"/>
                    </a:lnTo>
                    <a:lnTo>
                      <a:pt x="309647" y="41850"/>
                    </a:lnTo>
                    <a:lnTo>
                      <a:pt x="274276" y="19362"/>
                    </a:lnTo>
                    <a:lnTo>
                      <a:pt x="234179" y="5031"/>
                    </a:lnTo>
                    <a:lnTo>
                      <a:pt x="190499" y="0"/>
                    </a:lnTo>
                    <a:lnTo>
                      <a:pt x="146819" y="5031"/>
                    </a:lnTo>
                    <a:lnTo>
                      <a:pt x="106722" y="19362"/>
                    </a:lnTo>
                    <a:lnTo>
                      <a:pt x="71351" y="41850"/>
                    </a:lnTo>
                    <a:lnTo>
                      <a:pt x="41850" y="71351"/>
                    </a:lnTo>
                    <a:lnTo>
                      <a:pt x="19362" y="106722"/>
                    </a:lnTo>
                    <a:lnTo>
                      <a:pt x="5031" y="146820"/>
                    </a:lnTo>
                    <a:lnTo>
                      <a:pt x="0" y="190499"/>
                    </a:lnTo>
                    <a:lnTo>
                      <a:pt x="5031" y="234179"/>
                    </a:lnTo>
                    <a:lnTo>
                      <a:pt x="19362" y="274277"/>
                    </a:lnTo>
                    <a:lnTo>
                      <a:pt x="41850" y="309647"/>
                    </a:lnTo>
                    <a:lnTo>
                      <a:pt x="71351" y="339149"/>
                    </a:lnTo>
                    <a:lnTo>
                      <a:pt x="106722" y="361637"/>
                    </a:lnTo>
                    <a:lnTo>
                      <a:pt x="146819" y="375968"/>
                    </a:lnTo>
                    <a:lnTo>
                      <a:pt x="190499" y="380999"/>
                    </a:lnTo>
                    <a:lnTo>
                      <a:pt x="234179" y="375968"/>
                    </a:lnTo>
                    <a:lnTo>
                      <a:pt x="274276" y="361637"/>
                    </a:lnTo>
                    <a:lnTo>
                      <a:pt x="309647" y="339149"/>
                    </a:lnTo>
                    <a:lnTo>
                      <a:pt x="339149" y="309647"/>
                    </a:lnTo>
                    <a:lnTo>
                      <a:pt x="361637" y="274277"/>
                    </a:lnTo>
                    <a:lnTo>
                      <a:pt x="375968" y="234179"/>
                    </a:lnTo>
                    <a:lnTo>
                      <a:pt x="380999" y="190499"/>
                    </a:lnTo>
                    <a:close/>
                  </a:path>
                </a:pathLst>
              </a:custGeom>
              <a:ln w="28574">
                <a:solidFill>
                  <a:srgbClr val="000000"/>
                </a:solidFill>
              </a:ln>
            </p:spPr>
            <p:txBody>
              <a:bodyPr wrap="square" lIns="0" tIns="0" rIns="0" bIns="0" rtlCol="0"/>
              <a:lstStyle/>
              <a:p>
                <a:endParaRPr/>
              </a:p>
            </p:txBody>
          </p:sp>
          <p:sp>
            <p:nvSpPr>
              <p:cNvPr id="54" name="object 55">
                <a:extLst>
                  <a:ext uri="{FF2B5EF4-FFF2-40B4-BE49-F238E27FC236}">
                    <a16:creationId xmlns:a16="http://schemas.microsoft.com/office/drawing/2014/main" id="{15A54A13-8256-B00B-0322-A94AABF55535}"/>
                  </a:ext>
                </a:extLst>
              </p:cNvPr>
              <p:cNvSpPr/>
              <p:nvPr/>
            </p:nvSpPr>
            <p:spPr>
              <a:xfrm>
                <a:off x="1379537" y="6343650"/>
                <a:ext cx="76200" cy="76200"/>
              </a:xfrm>
              <a:custGeom>
                <a:avLst/>
                <a:gdLst/>
                <a:ahLst/>
                <a:cxnLst/>
                <a:rect l="l" t="t" r="r" b="b"/>
                <a:pathLst>
                  <a:path w="76200" h="76200">
                    <a:moveTo>
                      <a:pt x="0" y="0"/>
                    </a:moveTo>
                    <a:lnTo>
                      <a:pt x="76199" y="76199"/>
                    </a:lnTo>
                  </a:path>
                </a:pathLst>
              </a:custGeom>
              <a:ln w="28574">
                <a:solidFill>
                  <a:srgbClr val="000000"/>
                </a:solidFill>
              </a:ln>
            </p:spPr>
            <p:txBody>
              <a:bodyPr wrap="square" lIns="0" tIns="0" rIns="0" bIns="0" rtlCol="0"/>
              <a:lstStyle/>
              <a:p>
                <a:endParaRPr/>
              </a:p>
            </p:txBody>
          </p:sp>
          <p:sp>
            <p:nvSpPr>
              <p:cNvPr id="55" name="object 56">
                <a:extLst>
                  <a:ext uri="{FF2B5EF4-FFF2-40B4-BE49-F238E27FC236}">
                    <a16:creationId xmlns:a16="http://schemas.microsoft.com/office/drawing/2014/main" id="{9A7AD344-DFE5-72C5-288F-731D53A345D6}"/>
                  </a:ext>
                </a:extLst>
              </p:cNvPr>
              <p:cNvSpPr/>
              <p:nvPr/>
            </p:nvSpPr>
            <p:spPr>
              <a:xfrm>
                <a:off x="1523999" y="6350000"/>
                <a:ext cx="76200" cy="76200"/>
              </a:xfrm>
              <a:custGeom>
                <a:avLst/>
                <a:gdLst/>
                <a:ahLst/>
                <a:cxnLst/>
                <a:rect l="l" t="t" r="r" b="b"/>
                <a:pathLst>
                  <a:path w="76200" h="76200">
                    <a:moveTo>
                      <a:pt x="76199" y="0"/>
                    </a:moveTo>
                    <a:lnTo>
                      <a:pt x="0" y="76199"/>
                    </a:lnTo>
                  </a:path>
                </a:pathLst>
              </a:custGeom>
              <a:ln w="28574">
                <a:solidFill>
                  <a:srgbClr val="000000"/>
                </a:solidFill>
              </a:ln>
            </p:spPr>
            <p:txBody>
              <a:bodyPr wrap="square" lIns="0" tIns="0" rIns="0" bIns="0" rtlCol="0"/>
              <a:lstStyle/>
              <a:p>
                <a:endParaRPr/>
              </a:p>
            </p:txBody>
          </p:sp>
        </p:grpSp>
      </p:grpSp>
      <p:sp>
        <p:nvSpPr>
          <p:cNvPr id="59" name="TextBox 58">
            <a:extLst>
              <a:ext uri="{FF2B5EF4-FFF2-40B4-BE49-F238E27FC236}">
                <a16:creationId xmlns:a16="http://schemas.microsoft.com/office/drawing/2014/main" id="{98640807-993A-0127-EFE4-7B4BFC842B25}"/>
              </a:ext>
            </a:extLst>
          </p:cNvPr>
          <p:cNvSpPr txBox="1"/>
          <p:nvPr/>
        </p:nvSpPr>
        <p:spPr>
          <a:xfrm>
            <a:off x="571234" y="1587578"/>
            <a:ext cx="4305566" cy="1077218"/>
          </a:xfrm>
          <a:prstGeom prst="rect">
            <a:avLst/>
          </a:prstGeom>
          <a:noFill/>
        </p:spPr>
        <p:txBody>
          <a:bodyPr wrap="square" rtlCol="0">
            <a:spAutoFit/>
          </a:bodyPr>
          <a:lstStyle/>
          <a:p>
            <a:pPr algn="ctr" rtl="0"/>
            <a:r>
              <a:rPr lang="uk" sz="3200" b="1" i="0" u="none" baseline="0" dirty="0"/>
              <a:t>Чи це більше нагадує </a:t>
            </a:r>
          </a:p>
          <a:p>
            <a:pPr algn="ctr" rtl="0"/>
            <a:r>
              <a:rPr lang="uk" sz="3200" b="1" i="0" u="none" baseline="0" dirty="0"/>
              <a:t>DoS, чи сканування?</a:t>
            </a:r>
          </a:p>
        </p:txBody>
      </p:sp>
      <p:sp>
        <p:nvSpPr>
          <p:cNvPr id="61" name="TextBox 60">
            <a:extLst>
              <a:ext uri="{FF2B5EF4-FFF2-40B4-BE49-F238E27FC236}">
                <a16:creationId xmlns:a16="http://schemas.microsoft.com/office/drawing/2014/main" id="{F790049D-A2C9-883D-1C8D-9E470332A8CE}"/>
              </a:ext>
            </a:extLst>
          </p:cNvPr>
          <p:cNvSpPr txBox="1"/>
          <p:nvPr/>
        </p:nvSpPr>
        <p:spPr>
          <a:xfrm>
            <a:off x="5601060" y="1587578"/>
            <a:ext cx="4152540" cy="1077218"/>
          </a:xfrm>
          <a:prstGeom prst="rect">
            <a:avLst/>
          </a:prstGeom>
          <a:noFill/>
        </p:spPr>
        <p:txBody>
          <a:bodyPr wrap="square" rtlCol="0">
            <a:spAutoFit/>
          </a:bodyPr>
          <a:lstStyle/>
          <a:p>
            <a:pPr algn="ctr" rtl="0"/>
            <a:r>
              <a:rPr lang="uk" sz="3200" b="1" i="0" u="none" baseline="0" dirty="0"/>
              <a:t>Чи це більше нагадує </a:t>
            </a:r>
          </a:p>
          <a:p>
            <a:pPr algn="ctr" rtl="0"/>
            <a:r>
              <a:rPr lang="uk" sz="3200" b="1" i="0" u="none" baseline="0" dirty="0"/>
              <a:t>DoS, чи сканування?</a:t>
            </a:r>
          </a:p>
        </p:txBody>
      </p:sp>
    </p:spTree>
    <p:extLst>
      <p:ext uri="{BB962C8B-B14F-4D97-AF65-F5344CB8AC3E}">
        <p14:creationId xmlns:p14="http://schemas.microsoft.com/office/powerpoint/2010/main" val="5770694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CEDC7-7548-6CE9-5091-A607CAD473A2}"/>
              </a:ext>
            </a:extLst>
          </p:cNvPr>
          <p:cNvSpPr>
            <a:spLocks noGrp="1"/>
          </p:cNvSpPr>
          <p:nvPr>
            <p:ph type="title"/>
          </p:nvPr>
        </p:nvSpPr>
        <p:spPr/>
        <p:txBody>
          <a:bodyPr/>
          <a:lstStyle/>
          <a:p>
            <a:pPr rtl="0"/>
            <a:r>
              <a:rPr lang="uk" b="1" i="0" u="sng" baseline="0"/>
              <a:t>Боротьба із DoS</a:t>
            </a:r>
          </a:p>
        </p:txBody>
      </p:sp>
      <p:sp>
        <p:nvSpPr>
          <p:cNvPr id="3" name="Content Placeholder 2">
            <a:extLst>
              <a:ext uri="{FF2B5EF4-FFF2-40B4-BE49-F238E27FC236}">
                <a16:creationId xmlns:a16="http://schemas.microsoft.com/office/drawing/2014/main" id="{1F2DB0E2-EFD9-336A-443B-BA7DFD1DD677}"/>
              </a:ext>
            </a:extLst>
          </p:cNvPr>
          <p:cNvSpPr>
            <a:spLocks noGrp="1"/>
          </p:cNvSpPr>
          <p:nvPr>
            <p:ph idx="1"/>
          </p:nvPr>
        </p:nvSpPr>
        <p:spPr/>
        <p:txBody>
          <a:bodyPr>
            <a:normAutofit fontScale="92500" lnSpcReduction="20000"/>
          </a:bodyPr>
          <a:lstStyle/>
          <a:p>
            <a:pPr algn="l" rtl="0">
              <a:lnSpc>
                <a:spcPct val="100000"/>
              </a:lnSpc>
              <a:spcBef>
                <a:spcPts val="1200"/>
              </a:spcBef>
            </a:pPr>
            <a:r>
              <a:rPr lang="uk" b="1" i="0" u="none" baseline="0"/>
              <a:t>З RFC 3552 «Настанови з написання текстів документів RFC щодо безпекових міркувань»:</a:t>
            </a:r>
          </a:p>
          <a:p>
            <a:pPr marL="627063" lvl="1" indent="-249238" algn="l" rtl="0">
              <a:lnSpc>
                <a:spcPct val="100000"/>
              </a:lnSpc>
              <a:spcBef>
                <a:spcPts val="1200"/>
              </a:spcBef>
            </a:pPr>
            <a:r>
              <a:rPr lang="uk" b="1" i="0" u="none" baseline="0"/>
              <a:t>(розд. 4.6.3) є два підходи до того, як ускладнити здійснення DoS-атак;</a:t>
            </a:r>
          </a:p>
          <a:p>
            <a:pPr marL="627063" lvl="1" indent="-249238" algn="l" rtl="0">
              <a:lnSpc>
                <a:spcPct val="100000"/>
              </a:lnSpc>
              <a:spcBef>
                <a:spcPts val="1200"/>
              </a:spcBef>
            </a:pPr>
            <a:r>
              <a:rPr lang="uk" b="1" i="0" u="none" baseline="0"/>
              <a:t>(розд. 4.6.3.1) змусьте зловмисника робити більше __________ __________, ніж ви самі;</a:t>
            </a:r>
          </a:p>
          <a:p>
            <a:pPr marL="627063" lvl="1" indent="-249238" algn="l" rtl="0">
              <a:lnSpc>
                <a:spcPct val="100000"/>
              </a:lnSpc>
              <a:spcBef>
                <a:spcPts val="1200"/>
              </a:spcBef>
            </a:pPr>
            <a:r>
              <a:rPr lang="uk" b="1" i="0" u="none" baseline="0"/>
              <a:t>(розд. </a:t>
            </a:r>
            <a:r>
              <a:rPr lang="uk" b="1" i="0" u="none" baseline="0">
                <a:solidFill>
                  <a:srgbClr val="0000FF"/>
                </a:solidFill>
              </a:rPr>
              <a:t>4.6.3.2</a:t>
            </a:r>
            <a:r>
              <a:rPr lang="uk" b="1" i="0" u="none" baseline="0"/>
              <a:t>) змусьте зловмисника довести, що він може _________________________________________;</a:t>
            </a:r>
          </a:p>
          <a:p>
            <a:pPr marL="627063" lvl="1" indent="-249238" algn="l" rtl="0">
              <a:lnSpc>
                <a:spcPct val="100000"/>
              </a:lnSpc>
              <a:spcBef>
                <a:spcPts val="1200"/>
              </a:spcBef>
            </a:pPr>
            <a:r>
              <a:rPr lang="uk" b="1" i="0" u="none" baseline="0"/>
              <a:t>зміст розд. </a:t>
            </a:r>
            <a:r>
              <a:rPr lang="uk" b="1" i="0" u="none" baseline="0">
                <a:solidFill>
                  <a:srgbClr val="0000FF"/>
                </a:solidFill>
              </a:rPr>
              <a:t>4.6.3.2</a:t>
            </a:r>
            <a:r>
              <a:rPr lang="uk" b="1" i="0" u="none" baseline="0"/>
              <a:t> наведений на наступному слайді.</a:t>
            </a:r>
          </a:p>
        </p:txBody>
      </p:sp>
      <p:sp>
        <p:nvSpPr>
          <p:cNvPr id="4" name="Slide Number Placeholder 3">
            <a:extLst>
              <a:ext uri="{FF2B5EF4-FFF2-40B4-BE49-F238E27FC236}">
                <a16:creationId xmlns:a16="http://schemas.microsoft.com/office/drawing/2014/main" id="{C5B6F6F4-E2E1-6296-F285-C3317D7350FE}"/>
              </a:ext>
            </a:extLst>
          </p:cNvPr>
          <p:cNvSpPr>
            <a:spLocks noGrp="1"/>
          </p:cNvSpPr>
          <p:nvPr>
            <p:ph type="sldNum" sz="quarter" idx="12"/>
          </p:nvPr>
        </p:nvSpPr>
        <p:spPr/>
        <p:txBody>
          <a:bodyPr/>
          <a:lstStyle/>
          <a:p>
            <a:pPr marL="38100" algn="r" rtl="0">
              <a:lnSpc>
                <a:spcPts val="1630"/>
              </a:lnSpc>
            </a:pPr>
            <a:fld id="{81D60167-4931-47E6-BA6A-407CBD079E47}" type="slidenum">
              <a:rPr/>
              <a:t>37</a:t>
            </a:fld>
            <a:endParaRPr lang="uk" dirty="0"/>
          </a:p>
        </p:txBody>
      </p:sp>
    </p:spTree>
    <p:extLst>
      <p:ext uri="{BB962C8B-B14F-4D97-AF65-F5344CB8AC3E}">
        <p14:creationId xmlns:p14="http://schemas.microsoft.com/office/powerpoint/2010/main" val="41594155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24C50-F669-F58A-7B43-A46650ACD858}"/>
              </a:ext>
            </a:extLst>
          </p:cNvPr>
          <p:cNvSpPr>
            <a:spLocks noGrp="1"/>
          </p:cNvSpPr>
          <p:nvPr>
            <p:ph type="title"/>
          </p:nvPr>
        </p:nvSpPr>
        <p:spPr/>
        <p:txBody>
          <a:bodyPr/>
          <a:lstStyle/>
          <a:p>
            <a:pPr rtl="0"/>
            <a:r>
              <a:rPr lang="uk" b="1" i="0" u="sng" baseline="0"/>
              <a:t>RFC 3552, розд. </a:t>
            </a:r>
            <a:r>
              <a:rPr lang="uk" b="1" i="0" u="sng" baseline="0">
                <a:solidFill>
                  <a:srgbClr val="0000FF"/>
                </a:solidFill>
              </a:rPr>
              <a:t>4.6.3.2</a:t>
            </a:r>
          </a:p>
        </p:txBody>
      </p:sp>
      <p:sp>
        <p:nvSpPr>
          <p:cNvPr id="3" name="Content Placeholder 2">
            <a:extLst>
              <a:ext uri="{FF2B5EF4-FFF2-40B4-BE49-F238E27FC236}">
                <a16:creationId xmlns:a16="http://schemas.microsoft.com/office/drawing/2014/main" id="{C6F514C4-90C3-62A4-3E7F-76006E094E4E}"/>
              </a:ext>
            </a:extLst>
          </p:cNvPr>
          <p:cNvSpPr>
            <a:spLocks noGrp="1"/>
          </p:cNvSpPr>
          <p:nvPr>
            <p:ph idx="1"/>
          </p:nvPr>
        </p:nvSpPr>
        <p:spPr>
          <a:xfrm>
            <a:off x="691514" y="2069042"/>
            <a:ext cx="8909685" cy="4931516"/>
          </a:xfrm>
        </p:spPr>
        <p:txBody>
          <a:bodyPr>
            <a:normAutofit fontScale="85000" lnSpcReduction="10000"/>
          </a:bodyPr>
          <a:lstStyle/>
          <a:p>
            <a:pPr marL="0" indent="0" algn="l" rtl="0">
              <a:lnSpc>
                <a:spcPct val="120000"/>
              </a:lnSpc>
              <a:spcBef>
                <a:spcPts val="1200"/>
              </a:spcBef>
              <a:buNone/>
            </a:pPr>
            <a:r>
              <a:rPr lang="uk" sz="2000" b="1" i="0" u="none" baseline="0" dirty="0">
                <a:latin typeface="Times New Roman" panose="02020603050405020304" pitchFamily="18" charset="0"/>
                <a:ea typeface="Times New Roman" panose="02020603050405020304" pitchFamily="18" charset="0"/>
                <a:cs typeface="Times New Roman" panose="02020603050405020304" pitchFamily="18" charset="0"/>
              </a:rPr>
              <a:t>Завадити </a:t>
            </a:r>
            <a:r>
              <a:rPr lang="uk" sz="2600" b="1" i="0" u="none" baseline="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сліпій атаці </a:t>
            </a:r>
            <a:r>
              <a:rPr lang="uk" sz="2000" b="1" i="0" u="none" baseline="0" dirty="0">
                <a:latin typeface="Times New Roman" panose="02020603050405020304" pitchFamily="18" charset="0"/>
                <a:ea typeface="Times New Roman" panose="02020603050405020304" pitchFamily="18" charset="0"/>
                <a:cs typeface="Times New Roman" panose="02020603050405020304" pitchFamily="18" charset="0"/>
              </a:rPr>
              <a:t>можливо, </a:t>
            </a:r>
            <a:r>
              <a:rPr lang="uk" sz="2600" b="1" i="0" u="none" baseline="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змусивши зловмисника довести, що він може отримати дані від жертви</a:t>
            </a:r>
            <a:r>
              <a:rPr lang="uk" sz="2000" b="1" i="0" u="none" baseline="0" dirty="0">
                <a:latin typeface="Times New Roman" panose="02020603050405020304" pitchFamily="18" charset="0"/>
                <a:ea typeface="Times New Roman" panose="02020603050405020304" pitchFamily="18" charset="0"/>
                <a:cs typeface="Times New Roman" panose="02020603050405020304" pitchFamily="18" charset="0"/>
              </a:rPr>
              <a:t>.  Поширеним методом є примусити зловмисника дати відповідь із використанням інформації, отриманої раніше у результаті обміну повідомленнями.  Якщо скористатися цим контрзаходом, зловмисник мусить або використати свою власну адресу (полегшивши своє відстеження), або сфальшувати адресу, яку буде можливо простежити назад уздовж шляху, який проходить через хост, з якого здійснюється атака.</a:t>
            </a:r>
          </a:p>
          <a:p>
            <a:pPr marL="0" indent="0" algn="l" rtl="0">
              <a:lnSpc>
                <a:spcPct val="120000"/>
              </a:lnSpc>
              <a:spcBef>
                <a:spcPts val="1200"/>
              </a:spcBef>
              <a:buNone/>
            </a:pPr>
            <a:endParaRPr lang="uk" sz="2000" dirty="0">
              <a:latin typeface="Times New Roman" panose="02020603050405020304" pitchFamily="18" charset="0"/>
              <a:cs typeface="Times New Roman" panose="02020603050405020304" pitchFamily="18" charset="0"/>
            </a:endParaRPr>
          </a:p>
          <a:p>
            <a:pPr marL="0" indent="0" algn="l" rtl="0">
              <a:lnSpc>
                <a:spcPct val="120000"/>
              </a:lnSpc>
              <a:spcBef>
                <a:spcPts val="1200"/>
              </a:spcBef>
              <a:buNone/>
            </a:pPr>
            <a:r>
              <a:rPr lang="uk" sz="2000" b="1" i="0" u="none" baseline="0" dirty="0">
                <a:latin typeface="Times New Roman" panose="02020603050405020304" pitchFamily="18" charset="0"/>
                <a:ea typeface="Times New Roman" panose="02020603050405020304" pitchFamily="18" charset="0"/>
                <a:cs typeface="Times New Roman" panose="02020603050405020304" pitchFamily="18" charset="0"/>
              </a:rPr>
              <a:t>Хости в невеликих підмережах, таким чином, непотрібні зловмиснику (принаймні в контексті атаки з підміною), оскільки атаку можливо відстежити назад до підмережі (чого має бути достатньо для визначення розташування зловмисника), що дасть змогу застосувати заходи захисту від атаки (наприклад, сконфігурувати граничний маршрутизатор відкидати весь трафік з тієї підмережі).  </a:t>
            </a:r>
            <a:r>
              <a:rPr lang="uk" sz="2000" b="1" i="0" u="none" baseline="0"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Поширеним методом є примусити зловмисника дати відповідь із використанням інформації, отриманої раніше у результаті обміну повідомленнями.</a:t>
            </a:r>
          </a:p>
        </p:txBody>
      </p:sp>
      <p:sp>
        <p:nvSpPr>
          <p:cNvPr id="4" name="Slide Number Placeholder 3">
            <a:extLst>
              <a:ext uri="{FF2B5EF4-FFF2-40B4-BE49-F238E27FC236}">
                <a16:creationId xmlns:a16="http://schemas.microsoft.com/office/drawing/2014/main" id="{7E800484-2F8A-B0F0-2AF5-0330B7DBE9EB}"/>
              </a:ext>
            </a:extLst>
          </p:cNvPr>
          <p:cNvSpPr>
            <a:spLocks noGrp="1"/>
          </p:cNvSpPr>
          <p:nvPr>
            <p:ph type="sldNum" sz="quarter" idx="12"/>
          </p:nvPr>
        </p:nvSpPr>
        <p:spPr/>
        <p:txBody>
          <a:bodyPr/>
          <a:lstStyle/>
          <a:p>
            <a:pPr marL="38100" algn="r" rtl="0">
              <a:lnSpc>
                <a:spcPts val="1630"/>
              </a:lnSpc>
            </a:pPr>
            <a:fld id="{81D60167-4931-47E6-BA6A-407CBD079E47}" type="slidenum">
              <a:rPr/>
              <a:t>38</a:t>
            </a:fld>
            <a:endParaRPr lang="uk" dirty="0"/>
          </a:p>
        </p:txBody>
      </p:sp>
    </p:spTree>
    <p:extLst>
      <p:ext uri="{BB962C8B-B14F-4D97-AF65-F5344CB8AC3E}">
        <p14:creationId xmlns:p14="http://schemas.microsoft.com/office/powerpoint/2010/main" val="24984315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EB9B5-9139-18AC-6D18-A72043190211}"/>
              </a:ext>
            </a:extLst>
          </p:cNvPr>
          <p:cNvSpPr>
            <a:spLocks noGrp="1"/>
          </p:cNvSpPr>
          <p:nvPr>
            <p:ph type="title"/>
          </p:nvPr>
        </p:nvSpPr>
        <p:spPr/>
        <p:txBody>
          <a:bodyPr/>
          <a:lstStyle/>
          <a:p>
            <a:pPr rtl="0"/>
            <a:r>
              <a:rPr lang="uk" b="1" i="0" u="sng" baseline="0"/>
              <a:t>SYN cookies (                    )</a:t>
            </a:r>
          </a:p>
        </p:txBody>
      </p:sp>
      <p:sp>
        <p:nvSpPr>
          <p:cNvPr id="4" name="Slide Number Placeholder 3">
            <a:extLst>
              <a:ext uri="{FF2B5EF4-FFF2-40B4-BE49-F238E27FC236}">
                <a16:creationId xmlns:a16="http://schemas.microsoft.com/office/drawing/2014/main" id="{36F5443E-A0D5-0D5C-5F9A-506F040B8851}"/>
              </a:ext>
            </a:extLst>
          </p:cNvPr>
          <p:cNvSpPr>
            <a:spLocks noGrp="1"/>
          </p:cNvSpPr>
          <p:nvPr>
            <p:ph type="sldNum" sz="quarter" idx="12"/>
          </p:nvPr>
        </p:nvSpPr>
        <p:spPr/>
        <p:txBody>
          <a:bodyPr/>
          <a:lstStyle/>
          <a:p>
            <a:pPr marL="38100" algn="r" rtl="0">
              <a:lnSpc>
                <a:spcPts val="1630"/>
              </a:lnSpc>
            </a:pPr>
            <a:fld id="{81D60167-4931-47E6-BA6A-407CBD079E47}" type="slidenum">
              <a:rPr/>
              <a:t>39</a:t>
            </a:fld>
            <a:endParaRPr lang="uk" dirty="0"/>
          </a:p>
        </p:txBody>
      </p:sp>
      <p:sp>
        <p:nvSpPr>
          <p:cNvPr id="6" name="TextBox 5">
            <a:extLst>
              <a:ext uri="{FF2B5EF4-FFF2-40B4-BE49-F238E27FC236}">
                <a16:creationId xmlns:a16="http://schemas.microsoft.com/office/drawing/2014/main" id="{E4B69100-ADBE-553B-B9B4-807480E6023A}"/>
              </a:ext>
            </a:extLst>
          </p:cNvPr>
          <p:cNvSpPr txBox="1"/>
          <p:nvPr/>
        </p:nvSpPr>
        <p:spPr>
          <a:xfrm>
            <a:off x="5105400" y="609600"/>
            <a:ext cx="3446145" cy="830997"/>
          </a:xfrm>
          <a:prstGeom prst="rect">
            <a:avLst/>
          </a:prstGeom>
          <a:noFill/>
        </p:spPr>
        <p:txBody>
          <a:bodyPr wrap="square">
            <a:spAutoFit/>
          </a:bodyPr>
          <a:lstStyle/>
          <a:p>
            <a:pPr marL="0" indent="0" algn="ctr" rtl="0">
              <a:buNone/>
            </a:pPr>
            <a:r>
              <a:rPr lang="uk" sz="2400" b="1" i="0" u="none" strike="noStrike" baseline="0" dirty="0">
                <a:solidFill>
                  <a:srgbClr val="000000"/>
                </a:solidFill>
                <a:latin typeface="Arial-BoldMT"/>
                <a:ea typeface="Arial-BoldMT"/>
                <a:cs typeface="Arial-BoldMT"/>
              </a:rPr>
              <a:t>Реалізація</a:t>
            </a:r>
          </a:p>
          <a:p>
            <a:pPr marL="0" indent="0" algn="ctr" rtl="0">
              <a:buNone/>
            </a:pPr>
            <a:r>
              <a:rPr lang="uk" sz="2400" b="1" i="0" u="none" strike="noStrike" baseline="0" dirty="0">
                <a:solidFill>
                  <a:srgbClr val="000000"/>
                </a:solidFill>
                <a:latin typeface="Arial-BoldMT"/>
                <a:ea typeface="Arial-BoldMT"/>
                <a:cs typeface="Arial-BoldMT"/>
              </a:rPr>
              <a:t>розд. </a:t>
            </a:r>
            <a:r>
              <a:rPr lang="uk" sz="2400" b="1" i="0" u="none" strike="noStrike" baseline="0" dirty="0">
                <a:solidFill>
                  <a:srgbClr val="0000FF"/>
                </a:solidFill>
                <a:latin typeface="Arial-BoldMT"/>
                <a:ea typeface="Arial-BoldMT"/>
                <a:cs typeface="Arial-BoldMT"/>
              </a:rPr>
              <a:t>4.6.3.2</a:t>
            </a:r>
            <a:endParaRPr lang="uk" sz="2400" dirty="0"/>
          </a:p>
        </p:txBody>
      </p:sp>
      <p:grpSp>
        <p:nvGrpSpPr>
          <p:cNvPr id="40" name="Group 39">
            <a:extLst>
              <a:ext uri="{FF2B5EF4-FFF2-40B4-BE49-F238E27FC236}">
                <a16:creationId xmlns:a16="http://schemas.microsoft.com/office/drawing/2014/main" id="{1C95AB16-B806-34EB-B2A2-42CACE175A57}"/>
              </a:ext>
            </a:extLst>
          </p:cNvPr>
          <p:cNvGrpSpPr/>
          <p:nvPr/>
        </p:nvGrpSpPr>
        <p:grpSpPr>
          <a:xfrm>
            <a:off x="691515" y="2111905"/>
            <a:ext cx="4423370" cy="4419596"/>
            <a:chOff x="5971945" y="1978927"/>
            <a:chExt cx="4423370" cy="4419596"/>
          </a:xfrm>
        </p:grpSpPr>
        <p:grpSp>
          <p:nvGrpSpPr>
            <p:cNvPr id="27" name="Group 26">
              <a:extLst>
                <a:ext uri="{FF2B5EF4-FFF2-40B4-BE49-F238E27FC236}">
                  <a16:creationId xmlns:a16="http://schemas.microsoft.com/office/drawing/2014/main" id="{E9528265-B4B1-2239-7ECA-22C127B74B40}"/>
                </a:ext>
              </a:extLst>
            </p:cNvPr>
            <p:cNvGrpSpPr/>
            <p:nvPr/>
          </p:nvGrpSpPr>
          <p:grpSpPr>
            <a:xfrm>
              <a:off x="5971945" y="1978927"/>
              <a:ext cx="4423370" cy="4419596"/>
              <a:chOff x="1447800" y="1981200"/>
              <a:chExt cx="4423370" cy="4419596"/>
            </a:xfrm>
          </p:grpSpPr>
          <p:sp>
            <p:nvSpPr>
              <p:cNvPr id="25" name="Rectangle 24">
                <a:extLst>
                  <a:ext uri="{FF2B5EF4-FFF2-40B4-BE49-F238E27FC236}">
                    <a16:creationId xmlns:a16="http://schemas.microsoft.com/office/drawing/2014/main" id="{35CB4D52-A3AE-D9D2-B24F-9E285DA21C13}"/>
                  </a:ext>
                </a:extLst>
              </p:cNvPr>
              <p:cNvSpPr/>
              <p:nvPr/>
            </p:nvSpPr>
            <p:spPr>
              <a:xfrm>
                <a:off x="1447800" y="1981200"/>
                <a:ext cx="544830" cy="4419596"/>
              </a:xfrm>
              <a:prstGeom prst="rect">
                <a:avLst/>
              </a:prstGeom>
              <a:solidFill>
                <a:srgbClr val="FFD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rtl="0"/>
                <a:r>
                  <a:rPr lang="uk" sz="3200" b="1" i="0" u="none" baseline="0">
                    <a:solidFill>
                      <a:schemeClr val="tx1"/>
                    </a:solidFill>
                  </a:rPr>
                  <a:t>Аліса (справжній клієнт)</a:t>
                </a:r>
              </a:p>
            </p:txBody>
          </p:sp>
          <p:sp>
            <p:nvSpPr>
              <p:cNvPr id="26" name="Rectangle 25">
                <a:extLst>
                  <a:ext uri="{FF2B5EF4-FFF2-40B4-BE49-F238E27FC236}">
                    <a16:creationId xmlns:a16="http://schemas.microsoft.com/office/drawing/2014/main" id="{01C6621F-018D-6AE6-DD08-527506266490}"/>
                  </a:ext>
                </a:extLst>
              </p:cNvPr>
              <p:cNvSpPr/>
              <p:nvPr/>
            </p:nvSpPr>
            <p:spPr>
              <a:xfrm>
                <a:off x="5326340" y="1981200"/>
                <a:ext cx="544830" cy="4419596"/>
              </a:xfrm>
              <a:prstGeom prst="rect">
                <a:avLst/>
              </a:prstGeom>
              <a:solidFill>
                <a:srgbClr val="A6FC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rtl="0"/>
                <a:r>
                  <a:rPr lang="uk" sz="3200" b="1" i="0" u="none" baseline="0" dirty="0">
                    <a:solidFill>
                      <a:schemeClr val="tx1"/>
                    </a:solidFill>
                  </a:rPr>
                  <a:t>Боб (TCP-сервер)</a:t>
                </a:r>
              </a:p>
            </p:txBody>
          </p:sp>
        </p:grpSp>
        <p:cxnSp>
          <p:nvCxnSpPr>
            <p:cNvPr id="29" name="Straight Arrow Connector 28">
              <a:extLst>
                <a:ext uri="{FF2B5EF4-FFF2-40B4-BE49-F238E27FC236}">
                  <a16:creationId xmlns:a16="http://schemas.microsoft.com/office/drawing/2014/main" id="{F5C625D7-055F-E911-1864-208CD96220CF}"/>
                </a:ext>
              </a:extLst>
            </p:cNvPr>
            <p:cNvCxnSpPr/>
            <p:nvPr/>
          </p:nvCxnSpPr>
          <p:spPr>
            <a:xfrm>
              <a:off x="6516775" y="2667000"/>
              <a:ext cx="333371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70F885F1-E5C0-F78A-1A24-B7D99392D23A}"/>
                </a:ext>
              </a:extLst>
            </p:cNvPr>
            <p:cNvCxnSpPr/>
            <p:nvPr/>
          </p:nvCxnSpPr>
          <p:spPr>
            <a:xfrm>
              <a:off x="6516775" y="3124200"/>
              <a:ext cx="3333710" cy="0"/>
            </a:xfrm>
            <a:prstGeom prst="straightConnector1">
              <a:avLst/>
            </a:prstGeom>
            <a:ln w="381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60CDDE60-978D-3017-6157-F604E589645B}"/>
                </a:ext>
              </a:extLst>
            </p:cNvPr>
            <p:cNvCxnSpPr/>
            <p:nvPr/>
          </p:nvCxnSpPr>
          <p:spPr>
            <a:xfrm>
              <a:off x="6516775" y="5334000"/>
              <a:ext cx="333371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7AB08CA9-3BB0-463E-227C-55C26AB081AE}"/>
                </a:ext>
              </a:extLst>
            </p:cNvPr>
            <p:cNvCxnSpPr/>
            <p:nvPr/>
          </p:nvCxnSpPr>
          <p:spPr>
            <a:xfrm>
              <a:off x="6516775" y="6038850"/>
              <a:ext cx="3333710" cy="0"/>
            </a:xfrm>
            <a:prstGeom prst="straightConnector1">
              <a:avLst/>
            </a:prstGeom>
            <a:ln w="381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7CB55061-C90A-9FA6-702E-24890F254BB3}"/>
                </a:ext>
              </a:extLst>
            </p:cNvPr>
            <p:cNvGrpSpPr/>
            <p:nvPr/>
          </p:nvGrpSpPr>
          <p:grpSpPr>
            <a:xfrm>
              <a:off x="7045343" y="2260620"/>
              <a:ext cx="2268856" cy="3753482"/>
              <a:chOff x="7045343" y="2260620"/>
              <a:chExt cx="2268856" cy="3753482"/>
            </a:xfrm>
          </p:grpSpPr>
          <p:sp>
            <p:nvSpPr>
              <p:cNvPr id="34" name="object 12">
                <a:extLst>
                  <a:ext uri="{FF2B5EF4-FFF2-40B4-BE49-F238E27FC236}">
                    <a16:creationId xmlns:a16="http://schemas.microsoft.com/office/drawing/2014/main" id="{19D37C08-9719-7DE8-2EE2-D868179770B1}"/>
                  </a:ext>
                </a:extLst>
              </p:cNvPr>
              <p:cNvSpPr txBox="1"/>
              <p:nvPr/>
            </p:nvSpPr>
            <p:spPr>
              <a:xfrm>
                <a:off x="7887354" y="2260620"/>
                <a:ext cx="584835"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dirty="0">
                    <a:latin typeface="Arial"/>
                    <a:ea typeface="Arial"/>
                    <a:cs typeface="Arial"/>
                  </a:rPr>
                  <a:t>Syn</a:t>
                </a:r>
                <a:endParaRPr sz="2400" dirty="0">
                  <a:latin typeface="Arial"/>
                  <a:cs typeface="Arial"/>
                </a:endParaRPr>
              </a:p>
            </p:txBody>
          </p:sp>
          <p:sp>
            <p:nvSpPr>
              <p:cNvPr id="35" name="object 12">
                <a:extLst>
                  <a:ext uri="{FF2B5EF4-FFF2-40B4-BE49-F238E27FC236}">
                    <a16:creationId xmlns:a16="http://schemas.microsoft.com/office/drawing/2014/main" id="{C5383CBA-200C-EDA4-B616-BBE2BC91FA28}"/>
                  </a:ext>
                </a:extLst>
              </p:cNvPr>
              <p:cNvSpPr txBox="1"/>
              <p:nvPr/>
            </p:nvSpPr>
            <p:spPr>
              <a:xfrm>
                <a:off x="7543962" y="2738878"/>
                <a:ext cx="1457758" cy="382156"/>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dirty="0">
                    <a:latin typeface="Arial"/>
                    <a:ea typeface="Arial"/>
                    <a:cs typeface="Arial"/>
                  </a:rPr>
                  <a:t>SYN-ACK</a:t>
                </a:r>
                <a:endParaRPr sz="2400" dirty="0">
                  <a:latin typeface="Arial"/>
                  <a:cs typeface="Arial"/>
                </a:endParaRPr>
              </a:p>
            </p:txBody>
          </p:sp>
          <p:sp>
            <p:nvSpPr>
              <p:cNvPr id="36" name="object 12">
                <a:extLst>
                  <a:ext uri="{FF2B5EF4-FFF2-40B4-BE49-F238E27FC236}">
                    <a16:creationId xmlns:a16="http://schemas.microsoft.com/office/drawing/2014/main" id="{05426A42-9815-37CF-FA82-0D571A9BFE16}"/>
                  </a:ext>
                </a:extLst>
              </p:cNvPr>
              <p:cNvSpPr txBox="1"/>
              <p:nvPr/>
            </p:nvSpPr>
            <p:spPr>
              <a:xfrm>
                <a:off x="7045343" y="3174360"/>
                <a:ext cx="2268856" cy="228268"/>
              </a:xfrm>
              <a:prstGeom prst="rect">
                <a:avLst/>
              </a:prstGeom>
            </p:spPr>
            <p:txBody>
              <a:bodyPr vert="horz" wrap="square" lIns="0" tIns="12700" rIns="0" bIns="0" rtlCol="0">
                <a:spAutoFit/>
              </a:bodyPr>
              <a:lstStyle/>
              <a:p>
                <a:pPr marL="12700" algn="l" rtl="0">
                  <a:lnSpc>
                    <a:spcPct val="100000"/>
                  </a:lnSpc>
                  <a:spcBef>
                    <a:spcPts val="100"/>
                  </a:spcBef>
                </a:pPr>
                <a:r>
                  <a:rPr lang="uk" sz="1400" b="0" i="1" u="none" baseline="0">
                    <a:latin typeface="Arial"/>
                    <a:ea typeface="Arial"/>
                    <a:cs typeface="Arial"/>
                  </a:rPr>
                  <a:t>Із послідовністю «реп’яшків»</a:t>
                </a:r>
                <a:endParaRPr sz="1400" i="1" dirty="0">
                  <a:latin typeface="Arial"/>
                  <a:cs typeface="Arial"/>
                </a:endParaRPr>
              </a:p>
            </p:txBody>
          </p:sp>
          <p:sp>
            <p:nvSpPr>
              <p:cNvPr id="37" name="object 12">
                <a:extLst>
                  <a:ext uri="{FF2B5EF4-FFF2-40B4-BE49-F238E27FC236}">
                    <a16:creationId xmlns:a16="http://schemas.microsoft.com/office/drawing/2014/main" id="{D877A0A6-CB51-9BBB-FB6D-091D420B97C9}"/>
                  </a:ext>
                </a:extLst>
              </p:cNvPr>
              <p:cNvSpPr txBox="1"/>
              <p:nvPr/>
            </p:nvSpPr>
            <p:spPr>
              <a:xfrm>
                <a:off x="7781833" y="4927097"/>
                <a:ext cx="982016"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dirty="0">
                    <a:latin typeface="Arial"/>
                    <a:ea typeface="Arial"/>
                    <a:cs typeface="Arial"/>
                  </a:rPr>
                  <a:t>ACK</a:t>
                </a:r>
                <a:endParaRPr sz="2400" dirty="0">
                  <a:latin typeface="Arial"/>
                  <a:cs typeface="Arial"/>
                </a:endParaRPr>
              </a:p>
            </p:txBody>
          </p:sp>
          <p:sp>
            <p:nvSpPr>
              <p:cNvPr id="38" name="object 12">
                <a:extLst>
                  <a:ext uri="{FF2B5EF4-FFF2-40B4-BE49-F238E27FC236}">
                    <a16:creationId xmlns:a16="http://schemas.microsoft.com/office/drawing/2014/main" id="{E56924AB-FB26-B71B-F5AE-C124FA31FE0D}"/>
                  </a:ext>
                </a:extLst>
              </p:cNvPr>
              <p:cNvSpPr txBox="1"/>
              <p:nvPr/>
            </p:nvSpPr>
            <p:spPr>
              <a:xfrm>
                <a:off x="7357823" y="5631946"/>
                <a:ext cx="1643897" cy="382156"/>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a:latin typeface="Arial"/>
                    <a:ea typeface="Arial"/>
                    <a:cs typeface="Arial"/>
                  </a:rPr>
                  <a:t>Сеанс</a:t>
                </a:r>
                <a:endParaRPr sz="2400" dirty="0">
                  <a:latin typeface="Arial"/>
                  <a:cs typeface="Arial"/>
                </a:endParaRPr>
              </a:p>
            </p:txBody>
          </p:sp>
        </p:grpSp>
      </p:grpSp>
      <p:sp>
        <p:nvSpPr>
          <p:cNvPr id="41" name="Speech Bubble: Rectangle 40">
            <a:extLst>
              <a:ext uri="{FF2B5EF4-FFF2-40B4-BE49-F238E27FC236}">
                <a16:creationId xmlns:a16="http://schemas.microsoft.com/office/drawing/2014/main" id="{321C7EEC-F2CE-4D27-1744-18CB944287FB}"/>
              </a:ext>
            </a:extLst>
          </p:cNvPr>
          <p:cNvSpPr/>
          <p:nvPr/>
        </p:nvSpPr>
        <p:spPr>
          <a:xfrm>
            <a:off x="5940635" y="1618754"/>
            <a:ext cx="3954818" cy="2953246"/>
          </a:xfrm>
          <a:prstGeom prst="wedgeRectCallout">
            <a:avLst>
              <a:gd name="adj1" fmla="val -82908"/>
              <a:gd name="adj2" fmla="val -1124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1800" b="1" i="0" u="none" strike="noStrike" baseline="0" dirty="0">
                <a:solidFill>
                  <a:srgbClr val="000000"/>
                </a:solidFill>
                <a:latin typeface="Arial-BoldMT"/>
                <a:ea typeface="Arial-BoldMT"/>
                <a:cs typeface="Arial-BoldMT"/>
              </a:rPr>
              <a:t>Боб обчислює</a:t>
            </a:r>
          </a:p>
          <a:p>
            <a:pPr algn="ctr" rtl="0"/>
            <a:r>
              <a:rPr lang="uk" sz="1800" b="1" i="0" u="none" strike="noStrike" baseline="0" dirty="0">
                <a:solidFill>
                  <a:srgbClr val="000000"/>
                </a:solidFill>
                <a:latin typeface="Arial-BoldMT"/>
                <a:ea typeface="Arial-BoldMT"/>
                <a:cs typeface="Arial-BoldMT"/>
              </a:rPr>
              <a:t>Hash32 (sIP, sPort, dIP,</a:t>
            </a:r>
          </a:p>
          <a:p>
            <a:pPr algn="ctr" rtl="0"/>
            <a:r>
              <a:rPr lang="uk" sz="1800" b="1" i="0" u="none" strike="noStrike" baseline="0" dirty="0">
                <a:solidFill>
                  <a:srgbClr val="000000"/>
                </a:solidFill>
                <a:latin typeface="Arial-BoldMT"/>
                <a:ea typeface="Arial-BoldMT"/>
                <a:cs typeface="Arial-BoldMT"/>
              </a:rPr>
              <a:t>dPort, mss, </a:t>
            </a:r>
            <a:r>
              <a:rPr lang="uk" sz="1800" b="1" i="0" u="none" strike="noStrike" baseline="0" dirty="0">
                <a:solidFill>
                  <a:srgbClr val="008100"/>
                </a:solidFill>
                <a:latin typeface="Arial-BoldMT"/>
                <a:ea typeface="Arial-BoldMT"/>
                <a:cs typeface="Arial-BoldMT"/>
              </a:rPr>
              <a:t>BobSecret</a:t>
            </a:r>
            <a:r>
              <a:rPr lang="uk" sz="1800" b="1" i="0" u="none" strike="noStrike" baseline="0" dirty="0">
                <a:solidFill>
                  <a:srgbClr val="000000"/>
                </a:solidFill>
                <a:latin typeface="Arial-BoldMT"/>
                <a:ea typeface="Arial-BoldMT"/>
                <a:cs typeface="Arial-BoldMT"/>
              </a:rPr>
              <a:t>)</a:t>
            </a:r>
          </a:p>
          <a:p>
            <a:pPr algn="ctr" rtl="0"/>
            <a:r>
              <a:rPr lang="uk" sz="1800" b="1" i="0" u="none" strike="noStrike" baseline="0" dirty="0">
                <a:solidFill>
                  <a:srgbClr val="000000"/>
                </a:solidFill>
                <a:latin typeface="Arial-BoldMT"/>
                <a:ea typeface="Arial-BoldMT"/>
                <a:cs typeface="Arial-BoldMT"/>
              </a:rPr>
              <a:t>і надсилає його назад</a:t>
            </a:r>
          </a:p>
          <a:p>
            <a:pPr algn="ctr" rtl="0"/>
            <a:r>
              <a:rPr lang="uk" sz="1800" b="1" i="0" u="none" strike="noStrike" baseline="0" dirty="0">
                <a:solidFill>
                  <a:srgbClr val="000000"/>
                </a:solidFill>
                <a:latin typeface="Arial-BoldMT"/>
                <a:ea typeface="Arial-BoldMT"/>
                <a:cs typeface="Arial-BoldMT"/>
              </a:rPr>
              <a:t>Алісі як серверний </a:t>
            </a:r>
            <a:r>
              <a:rPr lang="uk" sz="1800" b="1" i="0" u="none" strike="noStrike" baseline="0" dirty="0">
                <a:solidFill>
                  <a:srgbClr val="FF0000"/>
                </a:solidFill>
                <a:latin typeface="Arial-BoldMT"/>
                <a:ea typeface="Arial-BoldMT"/>
                <a:cs typeface="Arial-BoldMT"/>
              </a:rPr>
              <a:t>ISN</a:t>
            </a:r>
          </a:p>
          <a:p>
            <a:pPr algn="ctr" rtl="0"/>
            <a:r>
              <a:rPr lang="uk" sz="1800" b="1" i="0" u="none" strike="noStrike" baseline="0" dirty="0">
                <a:solidFill>
                  <a:srgbClr val="000000"/>
                </a:solidFill>
                <a:latin typeface="Arial-BoldMT"/>
                <a:ea typeface="Arial-BoldMT"/>
                <a:cs typeface="Arial-BoldMT"/>
              </a:rPr>
              <a:t>(початковий порядковий номер)</a:t>
            </a:r>
          </a:p>
          <a:p>
            <a:pPr algn="ctr" rtl="0"/>
            <a:r>
              <a:rPr lang="uk" sz="1800" b="1" i="0" u="none" strike="noStrike" baseline="0" dirty="0">
                <a:solidFill>
                  <a:srgbClr val="000000"/>
                </a:solidFill>
                <a:latin typeface="Arial-BoldMT"/>
                <a:ea typeface="Arial-BoldMT"/>
                <a:cs typeface="Arial-BoldMT"/>
              </a:rPr>
              <a:t>у пакеті SYN-ACK.</a:t>
            </a:r>
          </a:p>
          <a:p>
            <a:pPr algn="ctr" rtl="0"/>
            <a:r>
              <a:rPr lang="uk" sz="1800" b="1" i="0" u="none" strike="noStrike" baseline="0" dirty="0">
                <a:solidFill>
                  <a:srgbClr val="000000"/>
                </a:solidFill>
                <a:latin typeface="Arial-BoldMT"/>
                <a:ea typeface="Arial-BoldMT"/>
                <a:cs typeface="Arial-BoldMT"/>
              </a:rPr>
              <a:t>Бобові нема потреби</a:t>
            </a:r>
          </a:p>
          <a:p>
            <a:pPr algn="ctr" rtl="0"/>
            <a:r>
              <a:rPr lang="uk" sz="1800" b="1" i="0" u="none" strike="noStrike" baseline="0" dirty="0">
                <a:solidFill>
                  <a:srgbClr val="000000"/>
                </a:solidFill>
                <a:latin typeface="Arial-BoldMT"/>
                <a:ea typeface="Arial-BoldMT"/>
                <a:cs typeface="Arial-BoldMT"/>
              </a:rPr>
              <a:t>«запам’ятовувати»/«зберігати»</a:t>
            </a:r>
          </a:p>
          <a:p>
            <a:pPr algn="ctr" rtl="0"/>
            <a:r>
              <a:rPr lang="uk" sz="1800" b="1" i="0" u="none" strike="noStrike" baseline="0" dirty="0">
                <a:solidFill>
                  <a:srgbClr val="000000"/>
                </a:solidFill>
                <a:latin typeface="Arial-BoldMT"/>
                <a:ea typeface="Arial-BoldMT"/>
                <a:cs typeface="Arial-BoldMT"/>
              </a:rPr>
              <a:t>що-небудь.</a:t>
            </a:r>
            <a:endParaRPr lang="uk" dirty="0"/>
          </a:p>
        </p:txBody>
      </p:sp>
      <p:sp>
        <p:nvSpPr>
          <p:cNvPr id="42" name="Speech Bubble: Rectangle 41">
            <a:extLst>
              <a:ext uri="{FF2B5EF4-FFF2-40B4-BE49-F238E27FC236}">
                <a16:creationId xmlns:a16="http://schemas.microsoft.com/office/drawing/2014/main" id="{FAE26351-C621-4D14-8432-69D6E3DBED44}"/>
              </a:ext>
            </a:extLst>
          </p:cNvPr>
          <p:cNvSpPr/>
          <p:nvPr/>
        </p:nvSpPr>
        <p:spPr>
          <a:xfrm>
            <a:off x="5948351" y="4750157"/>
            <a:ext cx="3947101" cy="2453707"/>
          </a:xfrm>
          <a:prstGeom prst="wedgeRectCallout">
            <a:avLst>
              <a:gd name="adj1" fmla="val -81069"/>
              <a:gd name="adj2" fmla="val -81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1800" b="1" i="0" u="none" strike="noStrike" baseline="0" dirty="0">
                <a:solidFill>
                  <a:srgbClr val="000000"/>
                </a:solidFill>
                <a:latin typeface="Arial-BoldMT"/>
                <a:ea typeface="Arial-BoldMT"/>
                <a:cs typeface="Arial-BoldMT"/>
              </a:rPr>
              <a:t>Насправді Боб не</a:t>
            </a:r>
          </a:p>
          <a:p>
            <a:pPr algn="ctr" rtl="0"/>
            <a:r>
              <a:rPr lang="uk" sz="1800" b="1" i="0" u="none" strike="noStrike" baseline="0" dirty="0">
                <a:solidFill>
                  <a:srgbClr val="000000"/>
                </a:solidFill>
                <a:latin typeface="Arial-BoldMT"/>
                <a:ea typeface="Arial-BoldMT"/>
                <a:cs typeface="Arial-BoldMT"/>
              </a:rPr>
              <a:t>розпочинає/створює TCP-сеанс,</a:t>
            </a:r>
          </a:p>
          <a:p>
            <a:pPr algn="ctr" rtl="0"/>
            <a:r>
              <a:rPr lang="uk" sz="1800" b="1" i="0" u="none" strike="noStrike" baseline="0" dirty="0">
                <a:solidFill>
                  <a:srgbClr val="000000"/>
                </a:solidFill>
                <a:latin typeface="Arial-BoldMT"/>
                <a:ea typeface="Arial-BoldMT"/>
                <a:cs typeface="Arial-BoldMT"/>
              </a:rPr>
              <a:t>доки Аліса не дасть коректну</a:t>
            </a:r>
          </a:p>
          <a:p>
            <a:pPr algn="ctr" rtl="0"/>
            <a:r>
              <a:rPr lang="uk" sz="1800" b="1" i="0" u="none" strike="noStrike" baseline="0" dirty="0">
                <a:solidFill>
                  <a:srgbClr val="000000"/>
                </a:solidFill>
                <a:latin typeface="Arial-BoldMT"/>
                <a:ea typeface="Arial-BoldMT"/>
                <a:cs typeface="Arial-BoldMT"/>
              </a:rPr>
              <a:t>відповідь (якщо взагалі дасть)</a:t>
            </a:r>
          </a:p>
          <a:p>
            <a:pPr algn="ctr" rtl="0"/>
            <a:r>
              <a:rPr lang="uk" sz="1800" b="1" i="0" u="none" strike="noStrike" baseline="0" dirty="0">
                <a:latin typeface="Arial-BoldMT"/>
                <a:ea typeface="Arial-BoldMT"/>
                <a:cs typeface="Arial-BoldMT"/>
              </a:rPr>
              <a:t>«</a:t>
            </a:r>
            <a:r>
              <a:rPr lang="uk" sz="1800" b="1" i="0" u="none" strike="noStrike" baseline="0" dirty="0">
                <a:solidFill>
                  <a:srgbClr val="000000"/>
                </a:solidFill>
                <a:latin typeface="Arial-BoldMT"/>
                <a:ea typeface="Arial-BoldMT"/>
                <a:cs typeface="Arial-BoldMT"/>
              </a:rPr>
              <a:t>ACK </a:t>
            </a:r>
            <a:r>
              <a:rPr lang="uk" sz="1800" b="1" i="0" u="none" strike="noStrike" baseline="0" dirty="0">
                <a:solidFill>
                  <a:srgbClr val="FF0000"/>
                </a:solidFill>
                <a:latin typeface="Arial-BoldMT"/>
                <a:ea typeface="Arial-BoldMT"/>
                <a:cs typeface="Arial-BoldMT"/>
              </a:rPr>
              <a:t>ISN</a:t>
            </a:r>
            <a:r>
              <a:rPr lang="uk" sz="1800" b="1" i="0" u="none" strike="noStrike" baseline="0" dirty="0">
                <a:solidFill>
                  <a:srgbClr val="000000"/>
                </a:solidFill>
                <a:latin typeface="Arial-BoldMT"/>
                <a:ea typeface="Arial-BoldMT"/>
                <a:cs typeface="Arial-BoldMT"/>
              </a:rPr>
              <a:t>+1» у 3-й частині</a:t>
            </a:r>
          </a:p>
          <a:p>
            <a:pPr algn="ctr" rtl="0"/>
            <a:r>
              <a:rPr lang="uk" sz="1800" b="1" i="0" u="none" strike="noStrike" baseline="0" dirty="0">
                <a:solidFill>
                  <a:srgbClr val="000000"/>
                </a:solidFill>
                <a:latin typeface="Arial-BoldMT"/>
                <a:ea typeface="Arial-BoldMT"/>
                <a:cs typeface="Arial-BoldMT"/>
              </a:rPr>
              <a:t>3-етапного рукостискання TCP.</a:t>
            </a:r>
          </a:p>
          <a:p>
            <a:pPr algn="ctr" rtl="0"/>
            <a:endParaRPr lang="uk" sz="1800" b="1" i="0" u="none" strike="noStrike" baseline="0" dirty="0">
              <a:solidFill>
                <a:srgbClr val="000000"/>
              </a:solidFill>
              <a:latin typeface="Arial-BoldMT"/>
            </a:endParaRPr>
          </a:p>
          <a:p>
            <a:pPr algn="ctr" rtl="0"/>
            <a:r>
              <a:rPr lang="uk" sz="1800" b="1" i="0" u="none" strike="noStrike" baseline="0" dirty="0">
                <a:solidFill>
                  <a:srgbClr val="000000"/>
                </a:solidFill>
                <a:latin typeface="Arial-BoldMT"/>
                <a:ea typeface="Arial-BoldMT"/>
                <a:cs typeface="Arial-BoldMT"/>
              </a:rPr>
              <a:t>Поміркуйте про це!</a:t>
            </a:r>
            <a:endParaRPr lang="uk" dirty="0"/>
          </a:p>
        </p:txBody>
      </p:sp>
    </p:spTree>
    <p:extLst>
      <p:ext uri="{BB962C8B-B14F-4D97-AF65-F5344CB8AC3E}">
        <p14:creationId xmlns:p14="http://schemas.microsoft.com/office/powerpoint/2010/main" val="869665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6219E-9AA0-CB6D-5494-EEA91138B858}"/>
              </a:ext>
            </a:extLst>
          </p:cNvPr>
          <p:cNvSpPr>
            <a:spLocks noGrp="1"/>
          </p:cNvSpPr>
          <p:nvPr>
            <p:ph type="title"/>
          </p:nvPr>
        </p:nvSpPr>
        <p:spPr>
          <a:xfrm>
            <a:off x="691515" y="413810"/>
            <a:ext cx="8675370" cy="987244"/>
          </a:xfrm>
        </p:spPr>
        <p:txBody>
          <a:bodyPr>
            <a:normAutofit/>
          </a:bodyPr>
          <a:lstStyle/>
          <a:p>
            <a:pPr rtl="0"/>
            <a:r>
              <a:rPr lang="uk" sz="3000" b="1" i="0" u="sng" baseline="0" dirty="0"/>
              <a:t>«Перегляд» мережевого трафіка</a:t>
            </a:r>
          </a:p>
        </p:txBody>
      </p:sp>
      <p:sp>
        <p:nvSpPr>
          <p:cNvPr id="3" name="Content Placeholder 2">
            <a:extLst>
              <a:ext uri="{FF2B5EF4-FFF2-40B4-BE49-F238E27FC236}">
                <a16:creationId xmlns:a16="http://schemas.microsoft.com/office/drawing/2014/main" id="{85BE827A-AE96-2E44-E536-AC6722B090CF}"/>
              </a:ext>
            </a:extLst>
          </p:cNvPr>
          <p:cNvSpPr>
            <a:spLocks noGrp="1"/>
          </p:cNvSpPr>
          <p:nvPr>
            <p:ph idx="1"/>
          </p:nvPr>
        </p:nvSpPr>
        <p:spPr>
          <a:xfrm>
            <a:off x="608344" y="1841647"/>
            <a:ext cx="8675370" cy="1912727"/>
          </a:xfrm>
        </p:spPr>
        <p:txBody>
          <a:bodyPr>
            <a:normAutofit fontScale="92500" lnSpcReduction="10000"/>
          </a:bodyPr>
          <a:lstStyle/>
          <a:p>
            <a:pPr algn="l" rtl="0">
              <a:lnSpc>
                <a:spcPct val="120000"/>
              </a:lnSpc>
              <a:spcBef>
                <a:spcPts val="1200"/>
              </a:spcBef>
            </a:pPr>
            <a:r>
              <a:rPr lang="uk" sz="2400" b="1" i="0" u="none" baseline="0" dirty="0"/>
              <a:t>Перегляд вихідного потоку бітів є технічно невиправданим, тому ми будемо використовувати спеціальну програму, що називається </a:t>
            </a:r>
            <a:r>
              <a:rPr lang="uk" sz="2400" b="1" i="0" u="sng" baseline="0" dirty="0">
                <a:solidFill>
                  <a:srgbClr val="0000FF"/>
                </a:solidFill>
              </a:rPr>
              <a:t>аналізатор протоколів</a:t>
            </a:r>
            <a:r>
              <a:rPr lang="uk" sz="2400" b="1" i="0" u="none" baseline="0" dirty="0"/>
              <a:t>, для захоплення, трансляції та представлення пакетів у зручній для людини формі.</a:t>
            </a:r>
          </a:p>
        </p:txBody>
      </p:sp>
      <p:grpSp>
        <p:nvGrpSpPr>
          <p:cNvPr id="6" name="Group 5">
            <a:extLst>
              <a:ext uri="{FF2B5EF4-FFF2-40B4-BE49-F238E27FC236}">
                <a16:creationId xmlns:a16="http://schemas.microsoft.com/office/drawing/2014/main" id="{0F1FC3DA-2B88-C3F9-B7F2-4081D5576D43}"/>
              </a:ext>
            </a:extLst>
          </p:cNvPr>
          <p:cNvGrpSpPr/>
          <p:nvPr/>
        </p:nvGrpSpPr>
        <p:grpSpPr>
          <a:xfrm>
            <a:off x="1676400" y="4021847"/>
            <a:ext cx="7607314" cy="2978711"/>
            <a:chOff x="1231899" y="3575050"/>
            <a:chExt cx="7607314" cy="2978711"/>
          </a:xfrm>
        </p:grpSpPr>
        <p:sp>
          <p:nvSpPr>
            <p:cNvPr id="7" name="object 10">
              <a:extLst>
                <a:ext uri="{FF2B5EF4-FFF2-40B4-BE49-F238E27FC236}">
                  <a16:creationId xmlns:a16="http://schemas.microsoft.com/office/drawing/2014/main" id="{D6B26E05-CFC6-8E2C-A40A-EDDB12B8F938}"/>
                </a:ext>
              </a:extLst>
            </p:cNvPr>
            <p:cNvSpPr/>
            <p:nvPr/>
          </p:nvSpPr>
          <p:spPr>
            <a:xfrm>
              <a:off x="6180695" y="3575050"/>
              <a:ext cx="2650490" cy="2517775"/>
            </a:xfrm>
            <a:custGeom>
              <a:avLst/>
              <a:gdLst/>
              <a:ahLst/>
              <a:cxnLst/>
              <a:rect l="l" t="t" r="r" b="b"/>
              <a:pathLst>
                <a:path w="2650490" h="2517775">
                  <a:moveTo>
                    <a:pt x="2492095" y="0"/>
                  </a:moveTo>
                  <a:lnTo>
                    <a:pt x="95482" y="10897"/>
                  </a:lnTo>
                  <a:lnTo>
                    <a:pt x="12277" y="54486"/>
                  </a:lnTo>
                  <a:lnTo>
                    <a:pt x="0" y="2126310"/>
                  </a:lnTo>
                  <a:lnTo>
                    <a:pt x="23188" y="2229832"/>
                  </a:lnTo>
                  <a:lnTo>
                    <a:pt x="147316" y="2258438"/>
                  </a:lnTo>
                  <a:lnTo>
                    <a:pt x="210061" y="2436879"/>
                  </a:lnTo>
                  <a:lnTo>
                    <a:pt x="362833" y="2465484"/>
                  </a:lnTo>
                  <a:lnTo>
                    <a:pt x="2163362" y="2517245"/>
                  </a:lnTo>
                  <a:lnTo>
                    <a:pt x="2457994" y="2382393"/>
                  </a:lnTo>
                  <a:lnTo>
                    <a:pt x="2445717" y="2252990"/>
                  </a:lnTo>
                  <a:lnTo>
                    <a:pt x="2650323" y="2154915"/>
                  </a:lnTo>
                  <a:lnTo>
                    <a:pt x="2583486" y="54486"/>
                  </a:lnTo>
                  <a:lnTo>
                    <a:pt x="2492095" y="0"/>
                  </a:lnTo>
                  <a:close/>
                </a:path>
              </a:pathLst>
            </a:custGeom>
            <a:solidFill>
              <a:srgbClr val="EAEAEA"/>
            </a:solidFill>
          </p:spPr>
          <p:txBody>
            <a:bodyPr wrap="square" lIns="0" tIns="0" rIns="0" bIns="0" rtlCol="0"/>
            <a:lstStyle/>
            <a:p>
              <a:endParaRPr/>
            </a:p>
          </p:txBody>
        </p:sp>
        <p:sp>
          <p:nvSpPr>
            <p:cNvPr id="8" name="object 20">
              <a:extLst>
                <a:ext uri="{FF2B5EF4-FFF2-40B4-BE49-F238E27FC236}">
                  <a16:creationId xmlns:a16="http://schemas.microsoft.com/office/drawing/2014/main" id="{FC26D67B-8EA7-1ACA-6739-B9E826C334E1}"/>
                </a:ext>
              </a:extLst>
            </p:cNvPr>
            <p:cNvSpPr/>
            <p:nvPr/>
          </p:nvSpPr>
          <p:spPr>
            <a:xfrm>
              <a:off x="6126162" y="3613231"/>
              <a:ext cx="2642235" cy="2425065"/>
            </a:xfrm>
            <a:custGeom>
              <a:avLst/>
              <a:gdLst/>
              <a:ahLst/>
              <a:cxnLst/>
              <a:rect l="l" t="t" r="r" b="b"/>
              <a:pathLst>
                <a:path w="2642234" h="2425065">
                  <a:moveTo>
                    <a:pt x="109122" y="0"/>
                  </a:moveTo>
                  <a:lnTo>
                    <a:pt x="66837" y="0"/>
                  </a:lnTo>
                  <a:lnTo>
                    <a:pt x="23187" y="23195"/>
                  </a:lnTo>
                  <a:lnTo>
                    <a:pt x="0" y="60032"/>
                  </a:lnTo>
                  <a:lnTo>
                    <a:pt x="25915" y="2178930"/>
                  </a:lnTo>
                  <a:lnTo>
                    <a:pt x="88662" y="2228047"/>
                  </a:lnTo>
                  <a:lnTo>
                    <a:pt x="189600" y="2230776"/>
                  </a:lnTo>
                  <a:lnTo>
                    <a:pt x="195056" y="2344021"/>
                  </a:lnTo>
                  <a:lnTo>
                    <a:pt x="215517" y="2393138"/>
                  </a:lnTo>
                  <a:lnTo>
                    <a:pt x="279627" y="2424520"/>
                  </a:lnTo>
                  <a:lnTo>
                    <a:pt x="365561" y="2421790"/>
                  </a:lnTo>
                  <a:lnTo>
                    <a:pt x="287812" y="2389045"/>
                  </a:lnTo>
                  <a:lnTo>
                    <a:pt x="264623" y="2346749"/>
                  </a:lnTo>
                  <a:lnTo>
                    <a:pt x="249618" y="2233505"/>
                  </a:lnTo>
                  <a:lnTo>
                    <a:pt x="2512560" y="2233505"/>
                  </a:lnTo>
                  <a:lnTo>
                    <a:pt x="2604765" y="2183022"/>
                  </a:lnTo>
                  <a:lnTo>
                    <a:pt x="129583" y="2183022"/>
                  </a:lnTo>
                  <a:lnTo>
                    <a:pt x="88662" y="2147548"/>
                  </a:lnTo>
                  <a:lnTo>
                    <a:pt x="69565" y="1151544"/>
                  </a:lnTo>
                  <a:lnTo>
                    <a:pt x="66837" y="552576"/>
                  </a:lnTo>
                  <a:lnTo>
                    <a:pt x="62745" y="46389"/>
                  </a:lnTo>
                  <a:lnTo>
                    <a:pt x="109122" y="0"/>
                  </a:lnTo>
                  <a:close/>
                </a:path>
                <a:path w="2642234" h="2425065">
                  <a:moveTo>
                    <a:pt x="2642143" y="2162557"/>
                  </a:moveTo>
                  <a:lnTo>
                    <a:pt x="2541203" y="2178930"/>
                  </a:lnTo>
                  <a:lnTo>
                    <a:pt x="129583" y="2183022"/>
                  </a:lnTo>
                  <a:lnTo>
                    <a:pt x="2604765" y="2183022"/>
                  </a:lnTo>
                  <a:lnTo>
                    <a:pt x="2642143" y="2162557"/>
                  </a:lnTo>
                  <a:close/>
                </a:path>
              </a:pathLst>
            </a:custGeom>
            <a:solidFill>
              <a:srgbClr val="000000"/>
            </a:solidFill>
          </p:spPr>
          <p:txBody>
            <a:bodyPr wrap="square" lIns="0" tIns="0" rIns="0" bIns="0" rtlCol="0"/>
            <a:lstStyle/>
            <a:p>
              <a:endParaRPr/>
            </a:p>
          </p:txBody>
        </p:sp>
        <p:sp>
          <p:nvSpPr>
            <p:cNvPr id="9" name="object 21">
              <a:extLst>
                <a:ext uri="{FF2B5EF4-FFF2-40B4-BE49-F238E27FC236}">
                  <a16:creationId xmlns:a16="http://schemas.microsoft.com/office/drawing/2014/main" id="{D729A0B1-2C83-D3C7-3623-9FABA410A1FF}"/>
                </a:ext>
              </a:extLst>
            </p:cNvPr>
            <p:cNvSpPr/>
            <p:nvPr/>
          </p:nvSpPr>
          <p:spPr>
            <a:xfrm>
              <a:off x="6251588" y="3610504"/>
              <a:ext cx="2587625" cy="2130425"/>
            </a:xfrm>
            <a:custGeom>
              <a:avLst/>
              <a:gdLst/>
              <a:ahLst/>
              <a:cxnLst/>
              <a:rect l="l" t="t" r="r" b="b"/>
              <a:pathLst>
                <a:path w="2587625" h="2130425">
                  <a:moveTo>
                    <a:pt x="2509982" y="0"/>
                  </a:moveTo>
                  <a:lnTo>
                    <a:pt x="46305" y="0"/>
                  </a:lnTo>
                  <a:lnTo>
                    <a:pt x="0" y="31362"/>
                  </a:lnTo>
                  <a:lnTo>
                    <a:pt x="2465038" y="31362"/>
                  </a:lnTo>
                  <a:lnTo>
                    <a:pt x="2493638" y="43635"/>
                  </a:lnTo>
                  <a:lnTo>
                    <a:pt x="2556285" y="2129976"/>
                  </a:lnTo>
                  <a:lnTo>
                    <a:pt x="2587609" y="2109522"/>
                  </a:lnTo>
                  <a:lnTo>
                    <a:pt x="2530410" y="34090"/>
                  </a:lnTo>
                  <a:lnTo>
                    <a:pt x="2509982" y="0"/>
                  </a:lnTo>
                  <a:close/>
                </a:path>
              </a:pathLst>
            </a:custGeom>
            <a:solidFill>
              <a:srgbClr val="000000"/>
            </a:solidFill>
          </p:spPr>
          <p:txBody>
            <a:bodyPr wrap="square" lIns="0" tIns="0" rIns="0" bIns="0" rtlCol="0"/>
            <a:lstStyle/>
            <a:p>
              <a:endParaRPr/>
            </a:p>
          </p:txBody>
        </p:sp>
        <p:sp>
          <p:nvSpPr>
            <p:cNvPr id="10" name="object 22">
              <a:extLst>
                <a:ext uri="{FF2B5EF4-FFF2-40B4-BE49-F238E27FC236}">
                  <a16:creationId xmlns:a16="http://schemas.microsoft.com/office/drawing/2014/main" id="{AAF06DA9-9B81-7E28-82E8-87A80D38DE09}"/>
                </a:ext>
              </a:extLst>
            </p:cNvPr>
            <p:cNvSpPr/>
            <p:nvPr/>
          </p:nvSpPr>
          <p:spPr>
            <a:xfrm>
              <a:off x="6210688" y="3637777"/>
              <a:ext cx="2604135" cy="2130425"/>
            </a:xfrm>
            <a:custGeom>
              <a:avLst/>
              <a:gdLst/>
              <a:ahLst/>
              <a:cxnLst/>
              <a:rect l="l" t="t" r="r" b="b"/>
              <a:pathLst>
                <a:path w="2604134" h="2130425">
                  <a:moveTo>
                    <a:pt x="51835" y="0"/>
                  </a:moveTo>
                  <a:lnTo>
                    <a:pt x="28646" y="8181"/>
                  </a:lnTo>
                  <a:lnTo>
                    <a:pt x="0" y="39543"/>
                  </a:lnTo>
                  <a:lnTo>
                    <a:pt x="9549" y="2083612"/>
                  </a:lnTo>
                  <a:lnTo>
                    <a:pt x="58654" y="2129976"/>
                  </a:lnTo>
                  <a:lnTo>
                    <a:pt x="2543952" y="2128612"/>
                  </a:lnTo>
                  <a:lnTo>
                    <a:pt x="2598255" y="2102703"/>
                  </a:lnTo>
                  <a:lnTo>
                    <a:pt x="87299" y="2102703"/>
                  </a:lnTo>
                  <a:lnTo>
                    <a:pt x="43649" y="2068612"/>
                  </a:lnTo>
                  <a:lnTo>
                    <a:pt x="17733" y="46362"/>
                  </a:lnTo>
                  <a:lnTo>
                    <a:pt x="51835" y="0"/>
                  </a:lnTo>
                  <a:close/>
                </a:path>
                <a:path w="2604134" h="2130425">
                  <a:moveTo>
                    <a:pt x="2603969" y="2099976"/>
                  </a:moveTo>
                  <a:lnTo>
                    <a:pt x="87299" y="2102703"/>
                  </a:lnTo>
                  <a:lnTo>
                    <a:pt x="2598255" y="2102703"/>
                  </a:lnTo>
                  <a:lnTo>
                    <a:pt x="2603969" y="2099976"/>
                  </a:lnTo>
                  <a:close/>
                </a:path>
              </a:pathLst>
            </a:custGeom>
            <a:solidFill>
              <a:srgbClr val="000000"/>
            </a:solidFill>
          </p:spPr>
          <p:txBody>
            <a:bodyPr wrap="square" lIns="0" tIns="0" rIns="0" bIns="0" rtlCol="0"/>
            <a:lstStyle/>
            <a:p>
              <a:endParaRPr/>
            </a:p>
          </p:txBody>
        </p:sp>
        <p:grpSp>
          <p:nvGrpSpPr>
            <p:cNvPr id="11" name="Group 10">
              <a:extLst>
                <a:ext uri="{FF2B5EF4-FFF2-40B4-BE49-F238E27FC236}">
                  <a16:creationId xmlns:a16="http://schemas.microsoft.com/office/drawing/2014/main" id="{FFBA6356-10CC-CDE9-BD3D-5F5545453E83}"/>
                </a:ext>
              </a:extLst>
            </p:cNvPr>
            <p:cNvGrpSpPr/>
            <p:nvPr/>
          </p:nvGrpSpPr>
          <p:grpSpPr>
            <a:xfrm>
              <a:off x="1231899" y="3624140"/>
              <a:ext cx="7422296" cy="2929621"/>
              <a:chOff x="1231899" y="3624140"/>
              <a:chExt cx="7422296" cy="2929621"/>
            </a:xfrm>
          </p:grpSpPr>
          <p:sp>
            <p:nvSpPr>
              <p:cNvPr id="12" name="object 2">
                <a:extLst>
                  <a:ext uri="{FF2B5EF4-FFF2-40B4-BE49-F238E27FC236}">
                    <a16:creationId xmlns:a16="http://schemas.microsoft.com/office/drawing/2014/main" id="{FAEA500A-E6E0-1483-F1CC-40E2246DAA19}"/>
                  </a:ext>
                </a:extLst>
              </p:cNvPr>
              <p:cNvSpPr/>
              <p:nvPr/>
            </p:nvSpPr>
            <p:spPr>
              <a:xfrm>
                <a:off x="1231899" y="6070600"/>
                <a:ext cx="5486400" cy="304800"/>
              </a:xfrm>
              <a:custGeom>
                <a:avLst/>
                <a:gdLst/>
                <a:ahLst/>
                <a:cxnLst/>
                <a:rect l="l" t="t" r="r" b="b"/>
                <a:pathLst>
                  <a:path w="5486400" h="304800">
                    <a:moveTo>
                      <a:pt x="0" y="0"/>
                    </a:moveTo>
                    <a:lnTo>
                      <a:pt x="5486398" y="0"/>
                    </a:lnTo>
                    <a:lnTo>
                      <a:pt x="5486398" y="304800"/>
                    </a:lnTo>
                    <a:lnTo>
                      <a:pt x="0" y="304800"/>
                    </a:lnTo>
                    <a:lnTo>
                      <a:pt x="0" y="0"/>
                    </a:lnTo>
                    <a:close/>
                  </a:path>
                </a:pathLst>
              </a:custGeom>
              <a:solidFill>
                <a:srgbClr val="CBCBCB"/>
              </a:solidFill>
            </p:spPr>
            <p:txBody>
              <a:bodyPr wrap="square" lIns="0" tIns="0" rIns="0" bIns="0" rtlCol="0"/>
              <a:lstStyle/>
              <a:p>
                <a:endParaRPr/>
              </a:p>
            </p:txBody>
          </p:sp>
          <p:sp>
            <p:nvSpPr>
              <p:cNvPr id="13" name="object 3">
                <a:extLst>
                  <a:ext uri="{FF2B5EF4-FFF2-40B4-BE49-F238E27FC236}">
                    <a16:creationId xmlns:a16="http://schemas.microsoft.com/office/drawing/2014/main" id="{B8D9B52C-5983-87E7-B568-9F30013F6294}"/>
                  </a:ext>
                </a:extLst>
              </p:cNvPr>
              <p:cNvSpPr txBox="1"/>
              <p:nvPr/>
            </p:nvSpPr>
            <p:spPr>
              <a:xfrm>
                <a:off x="1526539" y="6052820"/>
                <a:ext cx="5336540" cy="330200"/>
              </a:xfrm>
              <a:prstGeom prst="rect">
                <a:avLst/>
              </a:prstGeom>
            </p:spPr>
            <p:txBody>
              <a:bodyPr vert="horz" wrap="square" lIns="0" tIns="12700" rIns="0" bIns="0" rtlCol="0">
                <a:spAutoFit/>
              </a:bodyPr>
              <a:lstStyle/>
              <a:p>
                <a:pPr marL="12700" algn="l" rtl="0">
                  <a:lnSpc>
                    <a:spcPct val="100000"/>
                  </a:lnSpc>
                  <a:spcBef>
                    <a:spcPts val="100"/>
                  </a:spcBef>
                </a:pPr>
                <a:r>
                  <a:rPr lang="uk" sz="2000" b="1" i="0" u="none" spc="-20" baseline="0">
                    <a:latin typeface="Arial"/>
                    <a:ea typeface="Arial"/>
                    <a:cs typeface="Arial"/>
                  </a:rPr>
                  <a:t>11010000010101010101100111010101010101</a:t>
                </a:r>
                <a:endParaRPr sz="2000" dirty="0">
                  <a:latin typeface="Arial"/>
                  <a:cs typeface="Arial"/>
                </a:endParaRPr>
              </a:p>
            </p:txBody>
          </p:sp>
          <p:sp>
            <p:nvSpPr>
              <p:cNvPr id="14" name="object 4">
                <a:extLst>
                  <a:ext uri="{FF2B5EF4-FFF2-40B4-BE49-F238E27FC236}">
                    <a16:creationId xmlns:a16="http://schemas.microsoft.com/office/drawing/2014/main" id="{4AC08949-4BE7-1D01-AB6B-9A2F4631485D}"/>
                  </a:ext>
                </a:extLst>
              </p:cNvPr>
              <p:cNvSpPr/>
              <p:nvPr/>
            </p:nvSpPr>
            <p:spPr>
              <a:xfrm>
                <a:off x="1435100" y="6035675"/>
                <a:ext cx="4876800" cy="0"/>
              </a:xfrm>
              <a:custGeom>
                <a:avLst/>
                <a:gdLst/>
                <a:ahLst/>
                <a:cxnLst/>
                <a:rect l="l" t="t" r="r" b="b"/>
                <a:pathLst>
                  <a:path w="4876800">
                    <a:moveTo>
                      <a:pt x="4876798" y="0"/>
                    </a:moveTo>
                    <a:lnTo>
                      <a:pt x="0" y="0"/>
                    </a:lnTo>
                  </a:path>
                </a:pathLst>
              </a:custGeom>
              <a:ln w="9524">
                <a:solidFill>
                  <a:srgbClr val="000000"/>
                </a:solidFill>
              </a:ln>
            </p:spPr>
            <p:txBody>
              <a:bodyPr wrap="square" lIns="0" tIns="0" rIns="0" bIns="0" rtlCol="0"/>
              <a:lstStyle/>
              <a:p>
                <a:endParaRPr/>
              </a:p>
            </p:txBody>
          </p:sp>
          <p:sp>
            <p:nvSpPr>
              <p:cNvPr id="15" name="object 5">
                <a:extLst>
                  <a:ext uri="{FF2B5EF4-FFF2-40B4-BE49-F238E27FC236}">
                    <a16:creationId xmlns:a16="http://schemas.microsoft.com/office/drawing/2014/main" id="{4719A2E3-9D6A-A214-4CD6-567E69F020F9}"/>
                  </a:ext>
                </a:extLst>
              </p:cNvPr>
              <p:cNvSpPr/>
              <p:nvPr/>
            </p:nvSpPr>
            <p:spPr>
              <a:xfrm>
                <a:off x="1447800" y="6378575"/>
                <a:ext cx="5105400" cy="0"/>
              </a:xfrm>
              <a:custGeom>
                <a:avLst/>
                <a:gdLst/>
                <a:ahLst/>
                <a:cxnLst/>
                <a:rect l="l" t="t" r="r" b="b"/>
                <a:pathLst>
                  <a:path w="5105400">
                    <a:moveTo>
                      <a:pt x="5105398" y="0"/>
                    </a:moveTo>
                    <a:lnTo>
                      <a:pt x="0" y="0"/>
                    </a:lnTo>
                  </a:path>
                </a:pathLst>
              </a:custGeom>
              <a:ln w="9524">
                <a:solidFill>
                  <a:srgbClr val="000000"/>
                </a:solidFill>
              </a:ln>
            </p:spPr>
            <p:txBody>
              <a:bodyPr wrap="square" lIns="0" tIns="0" rIns="0" bIns="0" rtlCol="0"/>
              <a:lstStyle/>
              <a:p>
                <a:endParaRPr/>
              </a:p>
            </p:txBody>
          </p:sp>
          <p:sp>
            <p:nvSpPr>
              <p:cNvPr id="16" name="object 9">
                <a:extLst>
                  <a:ext uri="{FF2B5EF4-FFF2-40B4-BE49-F238E27FC236}">
                    <a16:creationId xmlns:a16="http://schemas.microsoft.com/office/drawing/2014/main" id="{51D17F85-3D99-3D21-683F-030605622DD1}"/>
                  </a:ext>
                </a:extLst>
              </p:cNvPr>
              <p:cNvSpPr/>
              <p:nvPr/>
            </p:nvSpPr>
            <p:spPr>
              <a:xfrm>
                <a:off x="6502443" y="6149567"/>
                <a:ext cx="1892935" cy="357505"/>
              </a:xfrm>
              <a:custGeom>
                <a:avLst/>
                <a:gdLst/>
                <a:ahLst/>
                <a:cxnLst/>
                <a:rect l="l" t="t" r="r" b="b"/>
                <a:pathLst>
                  <a:path w="1892934" h="357504">
                    <a:moveTo>
                      <a:pt x="1637365" y="0"/>
                    </a:moveTo>
                    <a:lnTo>
                      <a:pt x="132243" y="9618"/>
                    </a:lnTo>
                    <a:lnTo>
                      <a:pt x="0" y="250088"/>
                    </a:lnTo>
                    <a:lnTo>
                      <a:pt x="2726" y="347651"/>
                    </a:lnTo>
                    <a:lnTo>
                      <a:pt x="1892308" y="357269"/>
                    </a:lnTo>
                    <a:lnTo>
                      <a:pt x="1892308" y="203368"/>
                    </a:lnTo>
                    <a:lnTo>
                      <a:pt x="1637365" y="0"/>
                    </a:lnTo>
                    <a:close/>
                  </a:path>
                </a:pathLst>
              </a:custGeom>
              <a:solidFill>
                <a:srgbClr val="EAEAEA"/>
              </a:solidFill>
            </p:spPr>
            <p:txBody>
              <a:bodyPr wrap="square" lIns="0" tIns="0" rIns="0" bIns="0" rtlCol="0"/>
              <a:lstStyle/>
              <a:p>
                <a:endParaRPr/>
              </a:p>
            </p:txBody>
          </p:sp>
          <p:sp>
            <p:nvSpPr>
              <p:cNvPr id="17" name="object 11">
                <a:extLst>
                  <a:ext uri="{FF2B5EF4-FFF2-40B4-BE49-F238E27FC236}">
                    <a16:creationId xmlns:a16="http://schemas.microsoft.com/office/drawing/2014/main" id="{AB865B6B-0D19-5F3C-DB87-C25D6D645635}"/>
                  </a:ext>
                </a:extLst>
              </p:cNvPr>
              <p:cNvSpPr/>
              <p:nvPr/>
            </p:nvSpPr>
            <p:spPr>
              <a:xfrm>
                <a:off x="6227048" y="3624140"/>
                <a:ext cx="1486535" cy="2122170"/>
              </a:xfrm>
              <a:custGeom>
                <a:avLst/>
                <a:gdLst/>
                <a:ahLst/>
                <a:cxnLst/>
                <a:rect l="l" t="t" r="r" b="b"/>
                <a:pathLst>
                  <a:path w="1486534" h="2122170">
                    <a:moveTo>
                      <a:pt x="1357881" y="0"/>
                    </a:moveTo>
                    <a:lnTo>
                      <a:pt x="62713" y="0"/>
                    </a:lnTo>
                    <a:lnTo>
                      <a:pt x="0" y="51817"/>
                    </a:lnTo>
                    <a:lnTo>
                      <a:pt x="20450" y="2080887"/>
                    </a:lnTo>
                    <a:lnTo>
                      <a:pt x="43627" y="2114976"/>
                    </a:lnTo>
                    <a:lnTo>
                      <a:pt x="1236545" y="2121795"/>
                    </a:lnTo>
                    <a:lnTo>
                      <a:pt x="988418" y="2075432"/>
                    </a:lnTo>
                    <a:lnTo>
                      <a:pt x="1486035" y="2046796"/>
                    </a:lnTo>
                    <a:lnTo>
                      <a:pt x="937975" y="2029068"/>
                    </a:lnTo>
                    <a:lnTo>
                      <a:pt x="1480582" y="1986796"/>
                    </a:lnTo>
                    <a:lnTo>
                      <a:pt x="954335" y="1971796"/>
                    </a:lnTo>
                    <a:lnTo>
                      <a:pt x="1469675" y="1930888"/>
                    </a:lnTo>
                    <a:lnTo>
                      <a:pt x="226313" y="1925434"/>
                    </a:lnTo>
                    <a:lnTo>
                      <a:pt x="192231" y="233179"/>
                    </a:lnTo>
                    <a:lnTo>
                      <a:pt x="1366062" y="224997"/>
                    </a:lnTo>
                    <a:lnTo>
                      <a:pt x="752561" y="167725"/>
                    </a:lnTo>
                    <a:lnTo>
                      <a:pt x="1353792" y="129543"/>
                    </a:lnTo>
                    <a:lnTo>
                      <a:pt x="744381" y="98181"/>
                    </a:lnTo>
                    <a:lnTo>
                      <a:pt x="1357881" y="58635"/>
                    </a:lnTo>
                    <a:lnTo>
                      <a:pt x="747107" y="35453"/>
                    </a:lnTo>
                    <a:lnTo>
                      <a:pt x="1357881" y="0"/>
                    </a:lnTo>
                    <a:close/>
                  </a:path>
                </a:pathLst>
              </a:custGeom>
              <a:solidFill>
                <a:srgbClr val="BFBFBF"/>
              </a:solidFill>
            </p:spPr>
            <p:txBody>
              <a:bodyPr wrap="square" lIns="0" tIns="0" rIns="0" bIns="0" rtlCol="0"/>
              <a:lstStyle/>
              <a:p>
                <a:endParaRPr/>
              </a:p>
            </p:txBody>
          </p:sp>
          <p:sp>
            <p:nvSpPr>
              <p:cNvPr id="18" name="object 12">
                <a:extLst>
                  <a:ext uri="{FF2B5EF4-FFF2-40B4-BE49-F238E27FC236}">
                    <a16:creationId xmlns:a16="http://schemas.microsoft.com/office/drawing/2014/main" id="{4BADBD39-5E17-63D1-8504-D443B9BE4CF2}"/>
                  </a:ext>
                </a:extLst>
              </p:cNvPr>
              <p:cNvSpPr/>
              <p:nvPr/>
            </p:nvSpPr>
            <p:spPr>
              <a:xfrm>
                <a:off x="7165022" y="3855956"/>
                <a:ext cx="1415415" cy="1661160"/>
              </a:xfrm>
              <a:custGeom>
                <a:avLst/>
                <a:gdLst/>
                <a:ahLst/>
                <a:cxnLst/>
                <a:rect l="l" t="t" r="r" b="b"/>
                <a:pathLst>
                  <a:path w="1415415" h="1661160">
                    <a:moveTo>
                      <a:pt x="559791" y="0"/>
                    </a:moveTo>
                    <a:lnTo>
                      <a:pt x="0" y="0"/>
                    </a:lnTo>
                    <a:lnTo>
                      <a:pt x="547533" y="32781"/>
                    </a:lnTo>
                    <a:lnTo>
                      <a:pt x="818575" y="66927"/>
                    </a:lnTo>
                    <a:lnTo>
                      <a:pt x="1287111" y="95610"/>
                    </a:lnTo>
                    <a:lnTo>
                      <a:pt x="1334782" y="1606256"/>
                    </a:lnTo>
                    <a:lnTo>
                      <a:pt x="1415141" y="1660890"/>
                    </a:lnTo>
                    <a:lnTo>
                      <a:pt x="1370195" y="15025"/>
                    </a:lnTo>
                    <a:lnTo>
                      <a:pt x="559791" y="0"/>
                    </a:lnTo>
                    <a:close/>
                  </a:path>
                </a:pathLst>
              </a:custGeom>
              <a:solidFill>
                <a:srgbClr val="A9A9A9"/>
              </a:solidFill>
            </p:spPr>
            <p:txBody>
              <a:bodyPr wrap="square" lIns="0" tIns="0" rIns="0" bIns="0" rtlCol="0"/>
              <a:lstStyle/>
              <a:p>
                <a:endParaRPr/>
              </a:p>
            </p:txBody>
          </p:sp>
          <p:sp>
            <p:nvSpPr>
              <p:cNvPr id="19" name="object 13">
                <a:extLst>
                  <a:ext uri="{FF2B5EF4-FFF2-40B4-BE49-F238E27FC236}">
                    <a16:creationId xmlns:a16="http://schemas.microsoft.com/office/drawing/2014/main" id="{C401D08A-34EA-C985-CE95-E0D9193C97ED}"/>
                  </a:ext>
                </a:extLst>
              </p:cNvPr>
              <p:cNvSpPr/>
              <p:nvPr/>
            </p:nvSpPr>
            <p:spPr>
              <a:xfrm>
                <a:off x="6499716" y="6370475"/>
                <a:ext cx="1903730" cy="166370"/>
              </a:xfrm>
              <a:custGeom>
                <a:avLst/>
                <a:gdLst/>
                <a:ahLst/>
                <a:cxnLst/>
                <a:rect l="l" t="t" r="r" b="b"/>
                <a:pathLst>
                  <a:path w="1903729" h="166370">
                    <a:moveTo>
                      <a:pt x="1893665" y="0"/>
                    </a:moveTo>
                    <a:lnTo>
                      <a:pt x="15006" y="21818"/>
                    </a:lnTo>
                    <a:lnTo>
                      <a:pt x="0" y="155453"/>
                    </a:lnTo>
                    <a:lnTo>
                      <a:pt x="1903215" y="166362"/>
                    </a:lnTo>
                    <a:lnTo>
                      <a:pt x="1893665" y="0"/>
                    </a:lnTo>
                    <a:close/>
                  </a:path>
                </a:pathLst>
              </a:custGeom>
              <a:solidFill>
                <a:srgbClr val="A9A9A9"/>
              </a:solidFill>
            </p:spPr>
            <p:txBody>
              <a:bodyPr wrap="square" lIns="0" tIns="0" rIns="0" bIns="0" rtlCol="0"/>
              <a:lstStyle/>
              <a:p>
                <a:endParaRPr/>
              </a:p>
            </p:txBody>
          </p:sp>
          <p:sp>
            <p:nvSpPr>
              <p:cNvPr id="20" name="object 14">
                <a:extLst>
                  <a:ext uri="{FF2B5EF4-FFF2-40B4-BE49-F238E27FC236}">
                    <a16:creationId xmlns:a16="http://schemas.microsoft.com/office/drawing/2014/main" id="{2DBDDC8E-5F34-A52F-5A5B-77F5C269096F}"/>
                  </a:ext>
                </a:extLst>
              </p:cNvPr>
              <p:cNvSpPr/>
              <p:nvPr/>
            </p:nvSpPr>
            <p:spPr>
              <a:xfrm>
                <a:off x="6537888" y="6043204"/>
                <a:ext cx="1865630" cy="292100"/>
              </a:xfrm>
              <a:custGeom>
                <a:avLst/>
                <a:gdLst/>
                <a:ahLst/>
                <a:cxnLst/>
                <a:rect l="l" t="t" r="r" b="b"/>
                <a:pathLst>
                  <a:path w="1865629" h="292100">
                    <a:moveTo>
                      <a:pt x="0" y="0"/>
                    </a:moveTo>
                    <a:lnTo>
                      <a:pt x="28651" y="104122"/>
                    </a:lnTo>
                    <a:lnTo>
                      <a:pt x="80496" y="121932"/>
                    </a:lnTo>
                    <a:lnTo>
                      <a:pt x="47751" y="202763"/>
                    </a:lnTo>
                    <a:lnTo>
                      <a:pt x="151441" y="272634"/>
                    </a:lnTo>
                    <a:lnTo>
                      <a:pt x="1813198" y="291815"/>
                    </a:lnTo>
                    <a:lnTo>
                      <a:pt x="1622192" y="98642"/>
                    </a:lnTo>
                    <a:lnTo>
                      <a:pt x="1865043" y="93162"/>
                    </a:lnTo>
                    <a:lnTo>
                      <a:pt x="1860950" y="2740"/>
                    </a:lnTo>
                    <a:lnTo>
                      <a:pt x="0" y="0"/>
                    </a:lnTo>
                    <a:close/>
                  </a:path>
                </a:pathLst>
              </a:custGeom>
              <a:solidFill>
                <a:srgbClr val="A9A9A9"/>
              </a:solidFill>
            </p:spPr>
            <p:txBody>
              <a:bodyPr wrap="square" lIns="0" tIns="0" rIns="0" bIns="0" rtlCol="0"/>
              <a:lstStyle/>
              <a:p>
                <a:endParaRPr/>
              </a:p>
            </p:txBody>
          </p:sp>
          <p:sp>
            <p:nvSpPr>
              <p:cNvPr id="21" name="object 15">
                <a:extLst>
                  <a:ext uri="{FF2B5EF4-FFF2-40B4-BE49-F238E27FC236}">
                    <a16:creationId xmlns:a16="http://schemas.microsoft.com/office/drawing/2014/main" id="{86CDA48F-D2B0-F46F-77CB-182E06F1CC66}"/>
                  </a:ext>
                </a:extLst>
              </p:cNvPr>
              <p:cNvSpPr/>
              <p:nvPr/>
            </p:nvSpPr>
            <p:spPr>
              <a:xfrm>
                <a:off x="6330661" y="5814117"/>
                <a:ext cx="2315210" cy="215900"/>
              </a:xfrm>
              <a:custGeom>
                <a:avLst/>
                <a:gdLst/>
                <a:ahLst/>
                <a:cxnLst/>
                <a:rect l="l" t="t" r="r" b="b"/>
                <a:pathLst>
                  <a:path w="2315209" h="215900">
                    <a:moveTo>
                      <a:pt x="2314943" y="0"/>
                    </a:moveTo>
                    <a:lnTo>
                      <a:pt x="0" y="6861"/>
                    </a:lnTo>
                    <a:lnTo>
                      <a:pt x="34082" y="174282"/>
                    </a:lnTo>
                    <a:lnTo>
                      <a:pt x="109066" y="215451"/>
                    </a:lnTo>
                    <a:lnTo>
                      <a:pt x="80436" y="83710"/>
                    </a:lnTo>
                    <a:lnTo>
                      <a:pt x="2310678" y="83710"/>
                    </a:lnTo>
                    <a:lnTo>
                      <a:pt x="2314943" y="0"/>
                    </a:lnTo>
                    <a:close/>
                  </a:path>
                  <a:path w="2315209" h="215900">
                    <a:moveTo>
                      <a:pt x="2310678" y="83710"/>
                    </a:moveTo>
                    <a:lnTo>
                      <a:pt x="80436" y="83710"/>
                    </a:lnTo>
                    <a:lnTo>
                      <a:pt x="2309489" y="107039"/>
                    </a:lnTo>
                    <a:lnTo>
                      <a:pt x="2310678" y="83710"/>
                    </a:lnTo>
                    <a:close/>
                  </a:path>
                </a:pathLst>
              </a:custGeom>
              <a:solidFill>
                <a:srgbClr val="A9A9A9"/>
              </a:solidFill>
            </p:spPr>
            <p:txBody>
              <a:bodyPr wrap="square" lIns="0" tIns="0" rIns="0" bIns="0" rtlCol="0"/>
              <a:lstStyle/>
              <a:p>
                <a:endParaRPr/>
              </a:p>
            </p:txBody>
          </p:sp>
          <p:sp>
            <p:nvSpPr>
              <p:cNvPr id="22" name="object 16">
                <a:extLst>
                  <a:ext uri="{FF2B5EF4-FFF2-40B4-BE49-F238E27FC236}">
                    <a16:creationId xmlns:a16="http://schemas.microsoft.com/office/drawing/2014/main" id="{272ACDF3-70C9-C23D-FD21-FC8AD3C79F2F}"/>
                  </a:ext>
                </a:extLst>
              </p:cNvPr>
              <p:cNvSpPr/>
              <p:nvPr/>
            </p:nvSpPr>
            <p:spPr>
              <a:xfrm>
                <a:off x="6979610" y="3932318"/>
                <a:ext cx="1508125" cy="1522095"/>
              </a:xfrm>
              <a:custGeom>
                <a:avLst/>
                <a:gdLst/>
                <a:ahLst/>
                <a:cxnLst/>
                <a:rect l="l" t="t" r="r" b="b"/>
                <a:pathLst>
                  <a:path w="1508125" h="1522095">
                    <a:moveTo>
                      <a:pt x="0" y="0"/>
                    </a:moveTo>
                    <a:lnTo>
                      <a:pt x="43627" y="1506788"/>
                    </a:lnTo>
                    <a:lnTo>
                      <a:pt x="1507849" y="1521801"/>
                    </a:lnTo>
                    <a:lnTo>
                      <a:pt x="1498305" y="17743"/>
                    </a:lnTo>
                    <a:lnTo>
                      <a:pt x="0" y="0"/>
                    </a:lnTo>
                    <a:close/>
                  </a:path>
                </a:pathLst>
              </a:custGeom>
              <a:solidFill>
                <a:srgbClr val="6F7086"/>
              </a:solidFill>
            </p:spPr>
            <p:txBody>
              <a:bodyPr wrap="square" lIns="0" tIns="0" rIns="0" bIns="0" rtlCol="0"/>
              <a:lstStyle/>
              <a:p>
                <a:endParaRPr/>
              </a:p>
            </p:txBody>
          </p:sp>
          <p:sp>
            <p:nvSpPr>
              <p:cNvPr id="23" name="object 17">
                <a:extLst>
                  <a:ext uri="{FF2B5EF4-FFF2-40B4-BE49-F238E27FC236}">
                    <a16:creationId xmlns:a16="http://schemas.microsoft.com/office/drawing/2014/main" id="{C294597F-A752-05EF-A87F-3EB3C2AAFCEF}"/>
                  </a:ext>
                </a:extLst>
              </p:cNvPr>
              <p:cNvSpPr/>
              <p:nvPr/>
            </p:nvSpPr>
            <p:spPr>
              <a:xfrm>
                <a:off x="7001423" y="3935046"/>
                <a:ext cx="1494790" cy="1500505"/>
              </a:xfrm>
              <a:custGeom>
                <a:avLst/>
                <a:gdLst/>
                <a:ahLst/>
                <a:cxnLst/>
                <a:rect l="l" t="t" r="r" b="b"/>
                <a:pathLst>
                  <a:path w="1494790" h="1500504">
                    <a:moveTo>
                      <a:pt x="1353662" y="0"/>
                    </a:moveTo>
                    <a:lnTo>
                      <a:pt x="4093" y="6817"/>
                    </a:lnTo>
                    <a:lnTo>
                      <a:pt x="0" y="1491801"/>
                    </a:lnTo>
                    <a:lnTo>
                      <a:pt x="1486027" y="1499983"/>
                    </a:lnTo>
                    <a:lnTo>
                      <a:pt x="1488596" y="1419529"/>
                    </a:lnTo>
                    <a:lnTo>
                      <a:pt x="923819" y="1419529"/>
                    </a:lnTo>
                    <a:lnTo>
                      <a:pt x="728685" y="1407256"/>
                    </a:lnTo>
                    <a:lnTo>
                      <a:pt x="544466" y="1370439"/>
                    </a:lnTo>
                    <a:lnTo>
                      <a:pt x="383446" y="1300894"/>
                    </a:lnTo>
                    <a:lnTo>
                      <a:pt x="279737" y="1228622"/>
                    </a:lnTo>
                    <a:lnTo>
                      <a:pt x="204685" y="1124987"/>
                    </a:lnTo>
                    <a:lnTo>
                      <a:pt x="165113" y="958625"/>
                    </a:lnTo>
                    <a:lnTo>
                      <a:pt x="152833" y="805900"/>
                    </a:lnTo>
                    <a:lnTo>
                      <a:pt x="170572" y="657265"/>
                    </a:lnTo>
                    <a:lnTo>
                      <a:pt x="212873" y="518175"/>
                    </a:lnTo>
                    <a:lnTo>
                      <a:pt x="271551" y="374995"/>
                    </a:lnTo>
                    <a:lnTo>
                      <a:pt x="362977" y="279542"/>
                    </a:lnTo>
                    <a:lnTo>
                      <a:pt x="469414" y="190906"/>
                    </a:lnTo>
                    <a:lnTo>
                      <a:pt x="575852" y="124089"/>
                    </a:lnTo>
                    <a:lnTo>
                      <a:pt x="720497" y="80453"/>
                    </a:lnTo>
                    <a:lnTo>
                      <a:pt x="889706" y="54543"/>
                    </a:lnTo>
                    <a:lnTo>
                      <a:pt x="1068464" y="43634"/>
                    </a:lnTo>
                    <a:lnTo>
                      <a:pt x="1374131" y="40907"/>
                    </a:lnTo>
                    <a:lnTo>
                      <a:pt x="1353662" y="0"/>
                    </a:lnTo>
                    <a:close/>
                  </a:path>
                  <a:path w="1494790" h="1500504">
                    <a:moveTo>
                      <a:pt x="1494214" y="1243622"/>
                    </a:moveTo>
                    <a:lnTo>
                      <a:pt x="1402787" y="1336348"/>
                    </a:lnTo>
                    <a:lnTo>
                      <a:pt x="1273152" y="1388165"/>
                    </a:lnTo>
                    <a:lnTo>
                      <a:pt x="1135329" y="1419529"/>
                    </a:lnTo>
                    <a:lnTo>
                      <a:pt x="1488596" y="1419529"/>
                    </a:lnTo>
                    <a:lnTo>
                      <a:pt x="1494214" y="1243622"/>
                    </a:lnTo>
                    <a:close/>
                  </a:path>
                </a:pathLst>
              </a:custGeom>
              <a:solidFill>
                <a:srgbClr val="3C3D4C"/>
              </a:solidFill>
            </p:spPr>
            <p:txBody>
              <a:bodyPr wrap="square" lIns="0" tIns="0" rIns="0" bIns="0" rtlCol="0"/>
              <a:lstStyle/>
              <a:p>
                <a:endParaRPr/>
              </a:p>
            </p:txBody>
          </p:sp>
          <p:sp>
            <p:nvSpPr>
              <p:cNvPr id="24" name="object 18">
                <a:extLst>
                  <a:ext uri="{FF2B5EF4-FFF2-40B4-BE49-F238E27FC236}">
                    <a16:creationId xmlns:a16="http://schemas.microsoft.com/office/drawing/2014/main" id="{18790854-3BA3-8EA4-6EEE-5ECB07E334DB}"/>
                  </a:ext>
                </a:extLst>
              </p:cNvPr>
              <p:cNvSpPr/>
              <p:nvPr/>
            </p:nvSpPr>
            <p:spPr>
              <a:xfrm>
                <a:off x="6491536" y="3910501"/>
                <a:ext cx="2023745" cy="1582420"/>
              </a:xfrm>
              <a:custGeom>
                <a:avLst/>
                <a:gdLst/>
                <a:ahLst/>
                <a:cxnLst/>
                <a:rect l="l" t="t" r="r" b="b"/>
                <a:pathLst>
                  <a:path w="2023745" h="1582420">
                    <a:moveTo>
                      <a:pt x="1004089" y="0"/>
                    </a:moveTo>
                    <a:lnTo>
                      <a:pt x="0" y="8181"/>
                    </a:lnTo>
                    <a:lnTo>
                      <a:pt x="23191" y="1581800"/>
                    </a:lnTo>
                    <a:lnTo>
                      <a:pt x="2023187" y="1568164"/>
                    </a:lnTo>
                    <a:lnTo>
                      <a:pt x="2017397" y="1489073"/>
                    </a:lnTo>
                    <a:lnTo>
                      <a:pt x="1628918" y="1489073"/>
                    </a:lnTo>
                    <a:lnTo>
                      <a:pt x="1427008" y="1486347"/>
                    </a:lnTo>
                    <a:lnTo>
                      <a:pt x="1200542" y="1467256"/>
                    </a:lnTo>
                    <a:lnTo>
                      <a:pt x="961798" y="1418165"/>
                    </a:lnTo>
                    <a:lnTo>
                      <a:pt x="783082" y="1359529"/>
                    </a:lnTo>
                    <a:lnTo>
                      <a:pt x="687583" y="1270895"/>
                    </a:lnTo>
                    <a:lnTo>
                      <a:pt x="635741" y="1187714"/>
                    </a:lnTo>
                    <a:lnTo>
                      <a:pt x="598906" y="1055442"/>
                    </a:lnTo>
                    <a:lnTo>
                      <a:pt x="583900" y="863172"/>
                    </a:lnTo>
                    <a:lnTo>
                      <a:pt x="612548" y="654537"/>
                    </a:lnTo>
                    <a:lnTo>
                      <a:pt x="682125" y="488176"/>
                    </a:lnTo>
                    <a:lnTo>
                      <a:pt x="788539" y="332723"/>
                    </a:lnTo>
                    <a:lnTo>
                      <a:pt x="908592" y="208634"/>
                    </a:lnTo>
                    <a:lnTo>
                      <a:pt x="1064117" y="111817"/>
                    </a:lnTo>
                    <a:lnTo>
                      <a:pt x="1240106" y="65453"/>
                    </a:lnTo>
                    <a:lnTo>
                      <a:pt x="1424280" y="50453"/>
                    </a:lnTo>
                    <a:lnTo>
                      <a:pt x="1994368" y="50453"/>
                    </a:lnTo>
                    <a:lnTo>
                      <a:pt x="2002723" y="21817"/>
                    </a:lnTo>
                    <a:lnTo>
                      <a:pt x="1004089" y="0"/>
                    </a:lnTo>
                    <a:close/>
                  </a:path>
                  <a:path w="2023745" h="1582420">
                    <a:moveTo>
                      <a:pt x="2010909" y="1400439"/>
                    </a:moveTo>
                    <a:lnTo>
                      <a:pt x="1922233" y="1454984"/>
                    </a:lnTo>
                    <a:lnTo>
                      <a:pt x="1800814" y="1478165"/>
                    </a:lnTo>
                    <a:lnTo>
                      <a:pt x="1628918" y="1489073"/>
                    </a:lnTo>
                    <a:lnTo>
                      <a:pt x="2017397" y="1489073"/>
                    </a:lnTo>
                    <a:lnTo>
                      <a:pt x="2010909" y="1400439"/>
                    </a:lnTo>
                    <a:close/>
                  </a:path>
                  <a:path w="2023745" h="1582420">
                    <a:moveTo>
                      <a:pt x="1994368" y="50453"/>
                    </a:moveTo>
                    <a:lnTo>
                      <a:pt x="1631647" y="50453"/>
                    </a:lnTo>
                    <a:lnTo>
                      <a:pt x="1888126" y="57271"/>
                    </a:lnTo>
                    <a:lnTo>
                      <a:pt x="1974075" y="119998"/>
                    </a:lnTo>
                    <a:lnTo>
                      <a:pt x="1994368" y="50453"/>
                    </a:lnTo>
                    <a:close/>
                  </a:path>
                </a:pathLst>
              </a:custGeom>
              <a:solidFill>
                <a:srgbClr val="000000"/>
              </a:solidFill>
            </p:spPr>
            <p:txBody>
              <a:bodyPr wrap="square" lIns="0" tIns="0" rIns="0" bIns="0" rtlCol="0"/>
              <a:lstStyle/>
              <a:p>
                <a:endParaRPr/>
              </a:p>
            </p:txBody>
          </p:sp>
          <p:sp>
            <p:nvSpPr>
              <p:cNvPr id="25" name="object 19">
                <a:extLst>
                  <a:ext uri="{FF2B5EF4-FFF2-40B4-BE49-F238E27FC236}">
                    <a16:creationId xmlns:a16="http://schemas.microsoft.com/office/drawing/2014/main" id="{2F60F40B-9E63-B256-8C62-052BE6971AD8}"/>
                  </a:ext>
                </a:extLst>
              </p:cNvPr>
              <p:cNvSpPr/>
              <p:nvPr/>
            </p:nvSpPr>
            <p:spPr>
              <a:xfrm>
                <a:off x="8337491" y="3935046"/>
                <a:ext cx="191135" cy="1543685"/>
              </a:xfrm>
              <a:custGeom>
                <a:avLst/>
                <a:gdLst/>
                <a:ahLst/>
                <a:cxnLst/>
                <a:rect l="l" t="t" r="r" b="b"/>
                <a:pathLst>
                  <a:path w="191134" h="1543685">
                    <a:moveTo>
                      <a:pt x="148903" y="0"/>
                    </a:moveTo>
                    <a:lnTo>
                      <a:pt x="0" y="14999"/>
                    </a:lnTo>
                    <a:lnTo>
                      <a:pt x="82574" y="398176"/>
                    </a:lnTo>
                    <a:lnTo>
                      <a:pt x="115061" y="760900"/>
                    </a:lnTo>
                    <a:lnTo>
                      <a:pt x="123183" y="1044534"/>
                    </a:lnTo>
                    <a:lnTo>
                      <a:pt x="94757" y="1525892"/>
                    </a:lnTo>
                    <a:lnTo>
                      <a:pt x="188160" y="1543618"/>
                    </a:lnTo>
                    <a:lnTo>
                      <a:pt x="190867" y="1191804"/>
                    </a:lnTo>
                    <a:lnTo>
                      <a:pt x="190867" y="916353"/>
                    </a:lnTo>
                    <a:lnTo>
                      <a:pt x="182745" y="550903"/>
                    </a:lnTo>
                    <a:lnTo>
                      <a:pt x="148903" y="0"/>
                    </a:lnTo>
                    <a:close/>
                  </a:path>
                </a:pathLst>
              </a:custGeom>
              <a:solidFill>
                <a:srgbClr val="000000"/>
              </a:solidFill>
            </p:spPr>
            <p:txBody>
              <a:bodyPr wrap="square" lIns="0" tIns="0" rIns="0" bIns="0" rtlCol="0"/>
              <a:lstStyle/>
              <a:p>
                <a:endParaRPr/>
              </a:p>
            </p:txBody>
          </p:sp>
          <p:sp>
            <p:nvSpPr>
              <p:cNvPr id="26" name="object 23">
                <a:extLst>
                  <a:ext uri="{FF2B5EF4-FFF2-40B4-BE49-F238E27FC236}">
                    <a16:creationId xmlns:a16="http://schemas.microsoft.com/office/drawing/2014/main" id="{7A7A1B17-3A57-033E-A979-E2EDE472A724}"/>
                  </a:ext>
                </a:extLst>
              </p:cNvPr>
              <p:cNvSpPr/>
              <p:nvPr/>
            </p:nvSpPr>
            <p:spPr>
              <a:xfrm>
                <a:off x="6507895" y="5816843"/>
                <a:ext cx="2146300" cy="357505"/>
              </a:xfrm>
              <a:custGeom>
                <a:avLst/>
                <a:gdLst/>
                <a:ahLst/>
                <a:cxnLst/>
                <a:rect l="l" t="t" r="r" b="b"/>
                <a:pathLst>
                  <a:path w="2146300" h="357504">
                    <a:moveTo>
                      <a:pt x="0" y="199089"/>
                    </a:moveTo>
                    <a:lnTo>
                      <a:pt x="28613" y="357268"/>
                    </a:lnTo>
                    <a:lnTo>
                      <a:pt x="217995" y="357268"/>
                    </a:lnTo>
                    <a:lnTo>
                      <a:pt x="96735" y="328632"/>
                    </a:lnTo>
                    <a:lnTo>
                      <a:pt x="99461" y="261815"/>
                    </a:lnTo>
                    <a:lnTo>
                      <a:pt x="1903850" y="256360"/>
                    </a:lnTo>
                    <a:lnTo>
                      <a:pt x="1902007" y="239998"/>
                    </a:lnTo>
                    <a:lnTo>
                      <a:pt x="2002433" y="201815"/>
                    </a:lnTo>
                    <a:lnTo>
                      <a:pt x="1275271" y="201815"/>
                    </a:lnTo>
                    <a:lnTo>
                      <a:pt x="0" y="199089"/>
                    </a:lnTo>
                    <a:close/>
                  </a:path>
                  <a:path w="2146300" h="357504">
                    <a:moveTo>
                      <a:pt x="1903850" y="256360"/>
                    </a:moveTo>
                    <a:lnTo>
                      <a:pt x="1832522" y="256360"/>
                    </a:lnTo>
                    <a:lnTo>
                      <a:pt x="1832522" y="308178"/>
                    </a:lnTo>
                    <a:lnTo>
                      <a:pt x="1557303" y="313632"/>
                    </a:lnTo>
                    <a:lnTo>
                      <a:pt x="1531416" y="346360"/>
                    </a:lnTo>
                    <a:lnTo>
                      <a:pt x="1912908" y="336815"/>
                    </a:lnTo>
                    <a:lnTo>
                      <a:pt x="1903850" y="256360"/>
                    </a:lnTo>
                    <a:close/>
                  </a:path>
                  <a:path w="2146300" h="357504">
                    <a:moveTo>
                      <a:pt x="1301159" y="0"/>
                    </a:moveTo>
                    <a:lnTo>
                      <a:pt x="1267098" y="0"/>
                    </a:lnTo>
                    <a:lnTo>
                      <a:pt x="1275271" y="201815"/>
                    </a:lnTo>
                    <a:lnTo>
                      <a:pt x="1865221" y="201815"/>
                    </a:lnTo>
                    <a:lnTo>
                      <a:pt x="1316146" y="196362"/>
                    </a:lnTo>
                    <a:lnTo>
                      <a:pt x="1301159" y="0"/>
                    </a:lnTo>
                    <a:close/>
                  </a:path>
                  <a:path w="2146300" h="357504">
                    <a:moveTo>
                      <a:pt x="2145891" y="147271"/>
                    </a:moveTo>
                    <a:lnTo>
                      <a:pt x="1865221" y="201815"/>
                    </a:lnTo>
                    <a:lnTo>
                      <a:pt x="2002433" y="201815"/>
                    </a:lnTo>
                    <a:lnTo>
                      <a:pt x="2145891" y="147271"/>
                    </a:lnTo>
                    <a:close/>
                  </a:path>
                </a:pathLst>
              </a:custGeom>
              <a:solidFill>
                <a:srgbClr val="000000"/>
              </a:solidFill>
            </p:spPr>
            <p:txBody>
              <a:bodyPr wrap="square" lIns="0" tIns="0" rIns="0" bIns="0" rtlCol="0"/>
              <a:lstStyle/>
              <a:p>
                <a:endParaRPr/>
              </a:p>
            </p:txBody>
          </p:sp>
          <p:sp>
            <p:nvSpPr>
              <p:cNvPr id="27" name="object 24">
                <a:extLst>
                  <a:ext uri="{FF2B5EF4-FFF2-40B4-BE49-F238E27FC236}">
                    <a16:creationId xmlns:a16="http://schemas.microsoft.com/office/drawing/2014/main" id="{8932ACCE-40E5-1DA2-944E-C5BA53C4EC8F}"/>
                  </a:ext>
                </a:extLst>
              </p:cNvPr>
              <p:cNvSpPr/>
              <p:nvPr/>
            </p:nvSpPr>
            <p:spPr>
              <a:xfrm>
                <a:off x="8340218" y="5857752"/>
                <a:ext cx="215407" cy="114543"/>
              </a:xfrm>
              <a:prstGeom prst="rect">
                <a:avLst/>
              </a:prstGeom>
              <a:blipFill>
                <a:blip r:embed="rId2" cstate="print"/>
                <a:stretch>
                  <a:fillRect/>
                </a:stretch>
              </a:blipFill>
            </p:spPr>
            <p:txBody>
              <a:bodyPr wrap="square" lIns="0" tIns="0" rIns="0" bIns="0" rtlCol="0"/>
              <a:lstStyle/>
              <a:p>
                <a:endParaRPr/>
              </a:p>
            </p:txBody>
          </p:sp>
          <p:sp>
            <p:nvSpPr>
              <p:cNvPr id="28" name="object 25">
                <a:extLst>
                  <a:ext uri="{FF2B5EF4-FFF2-40B4-BE49-F238E27FC236}">
                    <a16:creationId xmlns:a16="http://schemas.microsoft.com/office/drawing/2014/main" id="{79E26D92-5BD0-168C-062B-DAE2691491FD}"/>
                  </a:ext>
                </a:extLst>
              </p:cNvPr>
              <p:cNvSpPr/>
              <p:nvPr/>
            </p:nvSpPr>
            <p:spPr>
              <a:xfrm>
                <a:off x="6562428" y="6125023"/>
                <a:ext cx="1614805" cy="172085"/>
              </a:xfrm>
              <a:custGeom>
                <a:avLst/>
                <a:gdLst/>
                <a:ahLst/>
                <a:cxnLst/>
                <a:rect l="l" t="t" r="r" b="b"/>
                <a:pathLst>
                  <a:path w="1614804" h="172085">
                    <a:moveTo>
                      <a:pt x="0" y="0"/>
                    </a:moveTo>
                    <a:lnTo>
                      <a:pt x="151202" y="171815"/>
                    </a:lnTo>
                    <a:lnTo>
                      <a:pt x="1614189" y="171815"/>
                    </a:lnTo>
                    <a:lnTo>
                      <a:pt x="1573322" y="41235"/>
                    </a:lnTo>
                    <a:lnTo>
                      <a:pt x="1600567" y="5497"/>
                    </a:lnTo>
                    <a:lnTo>
                      <a:pt x="0" y="0"/>
                    </a:lnTo>
                    <a:close/>
                  </a:path>
                </a:pathLst>
              </a:custGeom>
              <a:solidFill>
                <a:srgbClr val="000000"/>
              </a:solidFill>
            </p:spPr>
            <p:txBody>
              <a:bodyPr wrap="square" lIns="0" tIns="0" rIns="0" bIns="0" rtlCol="0"/>
              <a:lstStyle/>
              <a:p>
                <a:endParaRPr/>
              </a:p>
            </p:txBody>
          </p:sp>
          <p:sp>
            <p:nvSpPr>
              <p:cNvPr id="29" name="object 26">
                <a:extLst>
                  <a:ext uri="{FF2B5EF4-FFF2-40B4-BE49-F238E27FC236}">
                    <a16:creationId xmlns:a16="http://schemas.microsoft.com/office/drawing/2014/main" id="{2740E61E-5BC1-53F1-7256-1D14787DA829}"/>
                  </a:ext>
                </a:extLst>
              </p:cNvPr>
              <p:cNvSpPr/>
              <p:nvPr/>
            </p:nvSpPr>
            <p:spPr>
              <a:xfrm>
                <a:off x="6480628" y="6165931"/>
                <a:ext cx="1914525" cy="374015"/>
              </a:xfrm>
              <a:custGeom>
                <a:avLst/>
                <a:gdLst/>
                <a:ahLst/>
                <a:cxnLst/>
                <a:rect l="l" t="t" r="r" b="b"/>
                <a:pathLst>
                  <a:path w="1914525" h="374015">
                    <a:moveTo>
                      <a:pt x="128154" y="0"/>
                    </a:moveTo>
                    <a:lnTo>
                      <a:pt x="2726" y="209997"/>
                    </a:lnTo>
                    <a:lnTo>
                      <a:pt x="0" y="373631"/>
                    </a:lnTo>
                    <a:lnTo>
                      <a:pt x="1914122" y="370904"/>
                    </a:lnTo>
                    <a:lnTo>
                      <a:pt x="1843229" y="319086"/>
                    </a:lnTo>
                    <a:lnTo>
                      <a:pt x="36809" y="319086"/>
                    </a:lnTo>
                    <a:lnTo>
                      <a:pt x="47717" y="215451"/>
                    </a:lnTo>
                    <a:lnTo>
                      <a:pt x="145877" y="2726"/>
                    </a:lnTo>
                    <a:lnTo>
                      <a:pt x="128154" y="0"/>
                    </a:lnTo>
                    <a:close/>
                  </a:path>
                </a:pathLst>
              </a:custGeom>
              <a:solidFill>
                <a:srgbClr val="000000"/>
              </a:solidFill>
            </p:spPr>
            <p:txBody>
              <a:bodyPr wrap="square" lIns="0" tIns="0" rIns="0" bIns="0" rtlCol="0"/>
              <a:lstStyle/>
              <a:p>
                <a:endParaRPr/>
              </a:p>
            </p:txBody>
          </p:sp>
          <p:sp>
            <p:nvSpPr>
              <p:cNvPr id="30" name="object 27">
                <a:extLst>
                  <a:ext uri="{FF2B5EF4-FFF2-40B4-BE49-F238E27FC236}">
                    <a16:creationId xmlns:a16="http://schemas.microsoft.com/office/drawing/2014/main" id="{BABB6786-3E87-50EE-708C-67FC0E90FC49}"/>
                  </a:ext>
                </a:extLst>
              </p:cNvPr>
              <p:cNvSpPr/>
              <p:nvPr/>
            </p:nvSpPr>
            <p:spPr>
              <a:xfrm>
                <a:off x="8124811" y="6135931"/>
                <a:ext cx="294640" cy="417830"/>
              </a:xfrm>
              <a:custGeom>
                <a:avLst/>
                <a:gdLst/>
                <a:ahLst/>
                <a:cxnLst/>
                <a:rect l="l" t="t" r="r" b="b"/>
                <a:pathLst>
                  <a:path w="294640" h="417829">
                    <a:moveTo>
                      <a:pt x="20355" y="0"/>
                    </a:moveTo>
                    <a:lnTo>
                      <a:pt x="0" y="13637"/>
                    </a:lnTo>
                    <a:lnTo>
                      <a:pt x="246983" y="244088"/>
                    </a:lnTo>
                    <a:lnTo>
                      <a:pt x="272766" y="417268"/>
                    </a:lnTo>
                    <a:lnTo>
                      <a:pt x="294479" y="229088"/>
                    </a:lnTo>
                    <a:lnTo>
                      <a:pt x="20355" y="0"/>
                    </a:lnTo>
                    <a:close/>
                  </a:path>
                </a:pathLst>
              </a:custGeom>
              <a:solidFill>
                <a:srgbClr val="000000"/>
              </a:solidFill>
            </p:spPr>
            <p:txBody>
              <a:bodyPr wrap="square" lIns="0" tIns="0" rIns="0" bIns="0" rtlCol="0"/>
              <a:lstStyle/>
              <a:p>
                <a:endParaRPr/>
              </a:p>
            </p:txBody>
          </p:sp>
          <p:sp>
            <p:nvSpPr>
              <p:cNvPr id="31" name="object 28">
                <a:extLst>
                  <a:ext uri="{FF2B5EF4-FFF2-40B4-BE49-F238E27FC236}">
                    <a16:creationId xmlns:a16="http://schemas.microsoft.com/office/drawing/2014/main" id="{9AA59D58-694F-EDB7-2F7E-A750B075A7C8}"/>
                  </a:ext>
                </a:extLst>
              </p:cNvPr>
              <p:cNvSpPr/>
              <p:nvPr/>
            </p:nvSpPr>
            <p:spPr>
              <a:xfrm>
                <a:off x="6592422" y="6392292"/>
                <a:ext cx="1712595" cy="0"/>
              </a:xfrm>
              <a:custGeom>
                <a:avLst/>
                <a:gdLst/>
                <a:ahLst/>
                <a:cxnLst/>
                <a:rect l="l" t="t" r="r" b="b"/>
                <a:pathLst>
                  <a:path w="1712595">
                    <a:moveTo>
                      <a:pt x="0" y="0"/>
                    </a:moveTo>
                    <a:lnTo>
                      <a:pt x="1712349" y="0"/>
                    </a:lnTo>
                  </a:path>
                </a:pathLst>
              </a:custGeom>
              <a:ln w="54543">
                <a:solidFill>
                  <a:srgbClr val="000000"/>
                </a:solidFill>
              </a:ln>
            </p:spPr>
            <p:txBody>
              <a:bodyPr wrap="square" lIns="0" tIns="0" rIns="0" bIns="0" rtlCol="0"/>
              <a:lstStyle/>
              <a:p>
                <a:endParaRPr/>
              </a:p>
            </p:txBody>
          </p:sp>
          <p:sp>
            <p:nvSpPr>
              <p:cNvPr id="32" name="object 29">
                <a:extLst>
                  <a:ext uri="{FF2B5EF4-FFF2-40B4-BE49-F238E27FC236}">
                    <a16:creationId xmlns:a16="http://schemas.microsoft.com/office/drawing/2014/main" id="{28DB1B16-D175-FF91-E44E-14A53E5034D6}"/>
                  </a:ext>
                </a:extLst>
              </p:cNvPr>
              <p:cNvSpPr/>
              <p:nvPr/>
            </p:nvSpPr>
            <p:spPr>
              <a:xfrm>
                <a:off x="7186835" y="3855956"/>
                <a:ext cx="1412875" cy="1675130"/>
              </a:xfrm>
              <a:custGeom>
                <a:avLst/>
                <a:gdLst/>
                <a:ahLst/>
                <a:cxnLst/>
                <a:rect l="l" t="t" r="r" b="b"/>
                <a:pathLst>
                  <a:path w="1412875" h="1675129">
                    <a:moveTo>
                      <a:pt x="0" y="0"/>
                    </a:moveTo>
                    <a:lnTo>
                      <a:pt x="948881" y="29999"/>
                    </a:lnTo>
                    <a:lnTo>
                      <a:pt x="1326525" y="61362"/>
                    </a:lnTo>
                    <a:lnTo>
                      <a:pt x="1363334" y="518176"/>
                    </a:lnTo>
                    <a:lnTo>
                      <a:pt x="1375604" y="1407257"/>
                    </a:lnTo>
                    <a:lnTo>
                      <a:pt x="1355154" y="1640437"/>
                    </a:lnTo>
                    <a:lnTo>
                      <a:pt x="1412415" y="1674528"/>
                    </a:lnTo>
                    <a:lnTo>
                      <a:pt x="1368788" y="1363"/>
                    </a:lnTo>
                    <a:lnTo>
                      <a:pt x="0" y="0"/>
                    </a:lnTo>
                    <a:close/>
                  </a:path>
                </a:pathLst>
              </a:custGeom>
              <a:solidFill>
                <a:srgbClr val="000000"/>
              </a:solidFill>
            </p:spPr>
            <p:txBody>
              <a:bodyPr wrap="square" lIns="0" tIns="0" rIns="0" bIns="0" rtlCol="0"/>
              <a:lstStyle/>
              <a:p>
                <a:endParaRPr/>
              </a:p>
            </p:txBody>
          </p:sp>
          <p:sp>
            <p:nvSpPr>
              <p:cNvPr id="33" name="object 30">
                <a:extLst>
                  <a:ext uri="{FF2B5EF4-FFF2-40B4-BE49-F238E27FC236}">
                    <a16:creationId xmlns:a16="http://schemas.microsoft.com/office/drawing/2014/main" id="{DF15AD52-899E-83D9-56A6-E6E3AE2277C9}"/>
                  </a:ext>
                </a:extLst>
              </p:cNvPr>
              <p:cNvSpPr/>
              <p:nvPr/>
            </p:nvSpPr>
            <p:spPr>
              <a:xfrm>
                <a:off x="8642878" y="5803207"/>
                <a:ext cx="0" cy="161290"/>
              </a:xfrm>
              <a:custGeom>
                <a:avLst/>
                <a:gdLst/>
                <a:ahLst/>
                <a:cxnLst/>
                <a:rect l="l" t="t" r="r" b="b"/>
                <a:pathLst>
                  <a:path h="161289">
                    <a:moveTo>
                      <a:pt x="0" y="0"/>
                    </a:moveTo>
                    <a:lnTo>
                      <a:pt x="0" y="160907"/>
                    </a:lnTo>
                  </a:path>
                </a:pathLst>
              </a:custGeom>
              <a:ln w="27268">
                <a:solidFill>
                  <a:srgbClr val="000000"/>
                </a:solidFill>
              </a:ln>
            </p:spPr>
            <p:txBody>
              <a:bodyPr wrap="square" lIns="0" tIns="0" rIns="0" bIns="0" rtlCol="0"/>
              <a:lstStyle/>
              <a:p>
                <a:endParaRPr/>
              </a:p>
            </p:txBody>
          </p:sp>
          <p:sp>
            <p:nvSpPr>
              <p:cNvPr id="34" name="object 31">
                <a:extLst>
                  <a:ext uri="{FF2B5EF4-FFF2-40B4-BE49-F238E27FC236}">
                    <a16:creationId xmlns:a16="http://schemas.microsoft.com/office/drawing/2014/main" id="{92885224-376C-E730-DB1F-D14E18F95746}"/>
                  </a:ext>
                </a:extLst>
              </p:cNvPr>
              <p:cNvSpPr/>
              <p:nvPr/>
            </p:nvSpPr>
            <p:spPr>
              <a:xfrm>
                <a:off x="8348397" y="5855026"/>
                <a:ext cx="204500" cy="109089"/>
              </a:xfrm>
              <a:prstGeom prst="rect">
                <a:avLst/>
              </a:prstGeom>
              <a:blipFill>
                <a:blip r:embed="rId3" cstate="print"/>
                <a:stretch>
                  <a:fillRect/>
                </a:stretch>
              </a:blipFill>
            </p:spPr>
            <p:txBody>
              <a:bodyPr wrap="square" lIns="0" tIns="0" rIns="0" bIns="0" rtlCol="0"/>
              <a:lstStyle/>
              <a:p>
                <a:endParaRPr/>
              </a:p>
            </p:txBody>
          </p:sp>
          <p:sp>
            <p:nvSpPr>
              <p:cNvPr id="35" name="object 32">
                <a:extLst>
                  <a:ext uri="{FF2B5EF4-FFF2-40B4-BE49-F238E27FC236}">
                    <a16:creationId xmlns:a16="http://schemas.microsoft.com/office/drawing/2014/main" id="{C2A5D9C4-0C11-C294-50A4-64E4FEA038B1}"/>
                  </a:ext>
                </a:extLst>
              </p:cNvPr>
              <p:cNvSpPr/>
              <p:nvPr/>
            </p:nvSpPr>
            <p:spPr>
              <a:xfrm>
                <a:off x="8111177" y="4003228"/>
                <a:ext cx="286385" cy="673735"/>
              </a:xfrm>
              <a:custGeom>
                <a:avLst/>
                <a:gdLst/>
                <a:ahLst/>
                <a:cxnLst/>
                <a:rect l="l" t="t" r="r" b="b"/>
                <a:pathLst>
                  <a:path w="286384" h="673735">
                    <a:moveTo>
                      <a:pt x="171780" y="0"/>
                    </a:moveTo>
                    <a:lnTo>
                      <a:pt x="0" y="2738"/>
                    </a:lnTo>
                    <a:lnTo>
                      <a:pt x="114519" y="135547"/>
                    </a:lnTo>
                    <a:lnTo>
                      <a:pt x="208589" y="358720"/>
                    </a:lnTo>
                    <a:lnTo>
                      <a:pt x="286299" y="673628"/>
                    </a:lnTo>
                    <a:lnTo>
                      <a:pt x="275393" y="453193"/>
                    </a:lnTo>
                    <a:lnTo>
                      <a:pt x="252216" y="277939"/>
                    </a:lnTo>
                    <a:lnTo>
                      <a:pt x="218133" y="130069"/>
                    </a:lnTo>
                    <a:lnTo>
                      <a:pt x="171780" y="0"/>
                    </a:lnTo>
                    <a:close/>
                  </a:path>
                </a:pathLst>
              </a:custGeom>
              <a:solidFill>
                <a:srgbClr val="9B9CB7"/>
              </a:solidFill>
            </p:spPr>
            <p:txBody>
              <a:bodyPr wrap="square" lIns="0" tIns="0" rIns="0" bIns="0" rtlCol="0"/>
              <a:lstStyle/>
              <a:p>
                <a:endParaRPr/>
              </a:p>
            </p:txBody>
          </p:sp>
          <p:sp>
            <p:nvSpPr>
              <p:cNvPr id="36" name="object 33">
                <a:extLst>
                  <a:ext uri="{FF2B5EF4-FFF2-40B4-BE49-F238E27FC236}">
                    <a16:creationId xmlns:a16="http://schemas.microsoft.com/office/drawing/2014/main" id="{2BBE06B5-A27F-17A8-EC70-252418890FCD}"/>
                  </a:ext>
                </a:extLst>
              </p:cNvPr>
              <p:cNvSpPr txBox="1"/>
              <p:nvPr/>
            </p:nvSpPr>
            <p:spPr>
              <a:xfrm>
                <a:off x="6476997" y="3860800"/>
                <a:ext cx="2103439" cy="1694497"/>
              </a:xfrm>
              <a:prstGeom prst="rect">
                <a:avLst/>
              </a:prstGeom>
              <a:solidFill>
                <a:srgbClr val="FFFFFF"/>
              </a:solidFill>
              <a:ln w="57149">
                <a:solidFill>
                  <a:srgbClr val="606060"/>
                </a:solidFill>
              </a:ln>
            </p:spPr>
            <p:txBody>
              <a:bodyPr vert="horz" wrap="square" lIns="0" tIns="45720" rIns="0" bIns="0" rtlCol="0">
                <a:noAutofit/>
              </a:bodyPr>
              <a:lstStyle/>
              <a:p>
                <a:pPr marL="91440" algn="l" rtl="0">
                  <a:lnSpc>
                    <a:spcPct val="100000"/>
                  </a:lnSpc>
                  <a:spcBef>
                    <a:spcPts val="360"/>
                  </a:spcBef>
                </a:pPr>
                <a:r>
                  <a:rPr lang="uk" sz="1600" b="1" i="0" u="none" spc="-5" baseline="0" dirty="0">
                    <a:latin typeface="Arial"/>
                    <a:ea typeface="Arial"/>
                    <a:cs typeface="Arial"/>
                  </a:rPr>
                  <a:t>IP дж.:</a:t>
                </a:r>
                <a:r>
                  <a:rPr lang="uk" sz="1600" b="1" i="0" u="none" spc="-70" baseline="0" dirty="0">
                    <a:latin typeface="Arial"/>
                    <a:ea typeface="Arial"/>
                    <a:cs typeface="Arial"/>
                  </a:rPr>
                  <a:t> </a:t>
                </a:r>
                <a:r>
                  <a:rPr lang="uk" sz="1600" b="1" i="0" u="none" spc="-5" baseline="0" dirty="0">
                    <a:latin typeface="Arial"/>
                    <a:ea typeface="Arial"/>
                    <a:cs typeface="Arial"/>
                  </a:rPr>
                  <a:t>1.2.3.5</a:t>
                </a:r>
                <a:endParaRPr sz="1600" dirty="0">
                  <a:latin typeface="Arial"/>
                  <a:cs typeface="Arial"/>
                </a:endParaRPr>
              </a:p>
              <a:p>
                <a:pPr marL="91440" algn="l" rtl="0">
                  <a:lnSpc>
                    <a:spcPts val="2250"/>
                  </a:lnSpc>
                </a:pPr>
                <a:r>
                  <a:rPr lang="uk" sz="1600" b="1" i="0" u="none" spc="-5" baseline="0" dirty="0">
                    <a:latin typeface="Arial"/>
                    <a:ea typeface="Arial"/>
                    <a:cs typeface="Arial"/>
                  </a:rPr>
                  <a:t>IP призн.:</a:t>
                </a:r>
                <a:r>
                  <a:rPr lang="uk" sz="1600" b="1" i="0" u="none" spc="-75" baseline="0" dirty="0">
                    <a:latin typeface="Arial"/>
                    <a:ea typeface="Arial"/>
                    <a:cs typeface="Arial"/>
                  </a:rPr>
                  <a:t> </a:t>
                </a:r>
                <a:r>
                  <a:rPr lang="uk" sz="1600" b="1" i="0" u="none" spc="-5" baseline="0" dirty="0">
                    <a:latin typeface="Arial"/>
                    <a:ea typeface="Arial"/>
                    <a:cs typeface="Arial"/>
                  </a:rPr>
                  <a:t>6.7.8.9</a:t>
                </a:r>
                <a:endParaRPr sz="1600" dirty="0">
                  <a:latin typeface="Arial"/>
                  <a:cs typeface="Arial"/>
                </a:endParaRPr>
              </a:p>
              <a:p>
                <a:pPr marL="91440" algn="l" rtl="0">
                  <a:lnSpc>
                    <a:spcPts val="2150"/>
                  </a:lnSpc>
                </a:pPr>
                <a:r>
                  <a:rPr lang="uk" sz="1600" b="1" i="0" u="none" spc="-5" baseline="0" dirty="0">
                    <a:latin typeface="Arial"/>
                    <a:ea typeface="Arial"/>
                    <a:cs typeface="Arial"/>
                  </a:rPr>
                  <a:t>Порт дж.:</a:t>
                </a:r>
                <a:r>
                  <a:rPr lang="uk" sz="1600" b="1" i="0" u="none" spc="-40" baseline="0" dirty="0">
                    <a:latin typeface="Arial"/>
                    <a:ea typeface="Arial"/>
                    <a:cs typeface="Arial"/>
                  </a:rPr>
                  <a:t> </a:t>
                </a:r>
                <a:r>
                  <a:rPr lang="uk" sz="1600" b="1" i="0" u="none" baseline="0" dirty="0">
                    <a:latin typeface="Arial"/>
                    <a:ea typeface="Arial"/>
                    <a:cs typeface="Arial"/>
                  </a:rPr>
                  <a:t>4208</a:t>
                </a:r>
                <a:endParaRPr sz="1600" dirty="0">
                  <a:latin typeface="Arial"/>
                  <a:cs typeface="Arial"/>
                </a:endParaRPr>
              </a:p>
              <a:p>
                <a:pPr marL="91440" marR="313690" algn="l" rtl="0">
                  <a:lnSpc>
                    <a:spcPts val="2100"/>
                  </a:lnSpc>
                  <a:spcBef>
                    <a:spcPts val="220"/>
                  </a:spcBef>
                </a:pPr>
                <a:r>
                  <a:rPr lang="uk" sz="1600" b="1" i="0" u="none" spc="-5" baseline="0" dirty="0">
                    <a:latin typeface="Arial"/>
                    <a:ea typeface="Arial"/>
                    <a:cs typeface="Arial"/>
                  </a:rPr>
                  <a:t>Порт призн.:</a:t>
                </a:r>
                <a:r>
                  <a:rPr lang="uk" sz="1600" b="1" i="0" u="none" spc="-85" baseline="0" dirty="0">
                    <a:latin typeface="Arial"/>
                    <a:ea typeface="Arial"/>
                    <a:cs typeface="Arial"/>
                  </a:rPr>
                  <a:t> </a:t>
                </a:r>
                <a:r>
                  <a:rPr lang="uk" sz="1600" b="1" i="0" u="none" baseline="0" dirty="0">
                    <a:latin typeface="Arial"/>
                    <a:ea typeface="Arial"/>
                    <a:cs typeface="Arial"/>
                  </a:rPr>
                  <a:t>161 </a:t>
                </a:r>
                <a:endParaRPr lang="en-US" sz="1600" b="1" i="0" u="none" baseline="0" dirty="0">
                  <a:latin typeface="Arial"/>
                  <a:ea typeface="Arial"/>
                  <a:cs typeface="Arial"/>
                </a:endParaRPr>
              </a:p>
              <a:p>
                <a:pPr marL="91440" marR="313690" algn="l" rtl="0">
                  <a:lnSpc>
                    <a:spcPts val="2100"/>
                  </a:lnSpc>
                  <a:spcBef>
                    <a:spcPts val="220"/>
                  </a:spcBef>
                </a:pPr>
                <a:r>
                  <a:rPr lang="uk" sz="1600" b="1" i="0" u="none" spc="-5" baseline="0" dirty="0">
                    <a:latin typeface="Arial"/>
                    <a:ea typeface="Arial"/>
                    <a:cs typeface="Arial"/>
                  </a:rPr>
                  <a:t>Прапорці: </a:t>
                </a:r>
                <a:r>
                  <a:rPr lang="uk" sz="1600" b="1" i="0" u="none" baseline="0" dirty="0">
                    <a:latin typeface="Arial"/>
                    <a:ea typeface="Arial"/>
                    <a:cs typeface="Arial"/>
                  </a:rPr>
                  <a:t>Syn</a:t>
                </a:r>
                <a:r>
                  <a:rPr lang="uk" sz="1100" b="1" i="0" u="none" baseline="0" dirty="0">
                    <a:latin typeface="Arial"/>
                    <a:ea typeface="Arial"/>
                    <a:cs typeface="Arial"/>
                  </a:rPr>
                  <a:t> </a:t>
                </a:r>
                <a:r>
                  <a:rPr lang="uk" sz="1600" b="1" i="0" u="none" baseline="0" dirty="0">
                    <a:latin typeface="Arial"/>
                    <a:ea typeface="Arial"/>
                    <a:cs typeface="Arial"/>
                  </a:rPr>
                  <a:t>.</a:t>
                </a:r>
                <a:r>
                  <a:rPr lang="uk" sz="1000" b="1" i="0" u="none" baseline="0" dirty="0">
                    <a:latin typeface="Arial"/>
                    <a:ea typeface="Arial"/>
                    <a:cs typeface="Arial"/>
                  </a:rPr>
                  <a:t> </a:t>
                </a:r>
                <a:r>
                  <a:rPr lang="uk" sz="1600" b="1" i="0" u="none" baseline="0" dirty="0">
                    <a:latin typeface="Arial"/>
                    <a:ea typeface="Arial"/>
                    <a:cs typeface="Arial"/>
                  </a:rPr>
                  <a:t>.</a:t>
                </a:r>
                <a:r>
                  <a:rPr lang="uk" sz="900" b="1" i="0" u="none" spc="-100" baseline="0" dirty="0">
                    <a:latin typeface="Arial"/>
                    <a:ea typeface="Arial"/>
                    <a:cs typeface="Arial"/>
                  </a:rPr>
                  <a:t> </a:t>
                </a:r>
                <a:r>
                  <a:rPr lang="uk" sz="1600" b="1" i="0" u="none" baseline="0" dirty="0">
                    <a:latin typeface="Arial"/>
                    <a:ea typeface="Arial"/>
                    <a:cs typeface="Arial"/>
                  </a:rPr>
                  <a:t>.</a:t>
                </a:r>
                <a:endParaRPr sz="1600" dirty="0">
                  <a:latin typeface="Arial"/>
                  <a:cs typeface="Arial"/>
                </a:endParaRPr>
              </a:p>
            </p:txBody>
          </p:sp>
          <p:sp>
            <p:nvSpPr>
              <p:cNvPr id="37" name="object 34">
                <a:extLst>
                  <a:ext uri="{FF2B5EF4-FFF2-40B4-BE49-F238E27FC236}">
                    <a16:creationId xmlns:a16="http://schemas.microsoft.com/office/drawing/2014/main" id="{62E001F8-6D5B-F49A-134F-58D5A26CB2E8}"/>
                  </a:ext>
                </a:extLst>
              </p:cNvPr>
              <p:cNvSpPr/>
              <p:nvPr/>
            </p:nvSpPr>
            <p:spPr>
              <a:xfrm>
                <a:off x="1905000" y="5867400"/>
                <a:ext cx="3543300" cy="0"/>
              </a:xfrm>
              <a:custGeom>
                <a:avLst/>
                <a:gdLst/>
                <a:ahLst/>
                <a:cxnLst/>
                <a:rect l="l" t="t" r="r" b="b"/>
                <a:pathLst>
                  <a:path w="3543300">
                    <a:moveTo>
                      <a:pt x="0" y="0"/>
                    </a:moveTo>
                    <a:lnTo>
                      <a:pt x="3543299" y="0"/>
                    </a:lnTo>
                  </a:path>
                </a:pathLst>
              </a:custGeom>
              <a:ln w="38099">
                <a:solidFill>
                  <a:srgbClr val="000000"/>
                </a:solidFill>
              </a:ln>
            </p:spPr>
            <p:txBody>
              <a:bodyPr wrap="square" lIns="0" tIns="0" rIns="0" bIns="0" rtlCol="0"/>
              <a:lstStyle/>
              <a:p>
                <a:endParaRPr/>
              </a:p>
            </p:txBody>
          </p:sp>
          <p:sp>
            <p:nvSpPr>
              <p:cNvPr id="38" name="object 35">
                <a:extLst>
                  <a:ext uri="{FF2B5EF4-FFF2-40B4-BE49-F238E27FC236}">
                    <a16:creationId xmlns:a16="http://schemas.microsoft.com/office/drawing/2014/main" id="{6A07A339-F831-82B9-0656-127A53E881A5}"/>
                  </a:ext>
                </a:extLst>
              </p:cNvPr>
              <p:cNvSpPr/>
              <p:nvPr/>
            </p:nvSpPr>
            <p:spPr>
              <a:xfrm>
                <a:off x="5372100" y="5810250"/>
                <a:ext cx="114300" cy="114300"/>
              </a:xfrm>
              <a:custGeom>
                <a:avLst/>
                <a:gdLst/>
                <a:ahLst/>
                <a:cxnLst/>
                <a:rect l="l" t="t" r="r" b="b"/>
                <a:pathLst>
                  <a:path w="114300" h="114300">
                    <a:moveTo>
                      <a:pt x="0" y="0"/>
                    </a:moveTo>
                    <a:lnTo>
                      <a:pt x="0" y="114300"/>
                    </a:lnTo>
                    <a:lnTo>
                      <a:pt x="114300" y="57150"/>
                    </a:lnTo>
                    <a:lnTo>
                      <a:pt x="0" y="0"/>
                    </a:lnTo>
                    <a:close/>
                  </a:path>
                </a:pathLst>
              </a:custGeom>
              <a:solidFill>
                <a:srgbClr val="000000"/>
              </a:solidFill>
            </p:spPr>
            <p:txBody>
              <a:bodyPr wrap="square" lIns="0" tIns="0" rIns="0" bIns="0" rtlCol="0"/>
              <a:lstStyle/>
              <a:p>
                <a:endParaRPr/>
              </a:p>
            </p:txBody>
          </p:sp>
        </p:grpSp>
      </p:grpSp>
      <p:sp>
        <p:nvSpPr>
          <p:cNvPr id="39" name="Content Placeholder 2">
            <a:extLst>
              <a:ext uri="{FF2B5EF4-FFF2-40B4-BE49-F238E27FC236}">
                <a16:creationId xmlns:a16="http://schemas.microsoft.com/office/drawing/2014/main" id="{C344C670-BC86-D785-C22A-C5B9F38F679E}"/>
              </a:ext>
            </a:extLst>
          </p:cNvPr>
          <p:cNvSpPr txBox="1">
            <a:spLocks/>
          </p:cNvSpPr>
          <p:nvPr/>
        </p:nvSpPr>
        <p:spPr>
          <a:xfrm>
            <a:off x="679752" y="4397504"/>
            <a:ext cx="5566080" cy="2502953"/>
          </a:xfrm>
          <a:prstGeom prst="rect">
            <a:avLst/>
          </a:prstGeom>
        </p:spPr>
        <p:txBody>
          <a:bodyPr vert="horz" lIns="91440" tIns="45720" rIns="91440" bIns="45720" rtlCol="0">
            <a:normAutofit/>
          </a:bodyPr>
          <a:lstStyle>
            <a:lvl1pPr marL="188595" indent="-188595" algn="l" defTabSz="754380" rtl="0" eaLnBrk="1" latinLnBrk="0" hangingPunct="1">
              <a:lnSpc>
                <a:spcPct val="90000"/>
              </a:lnSpc>
              <a:spcBef>
                <a:spcPts val="825"/>
              </a:spcBef>
              <a:buFont typeface="Arial" panose="020B0604020202020204" pitchFamily="34" charset="0"/>
              <a:buChar char="•"/>
              <a:defRPr sz="3200" b="1" kern="1200">
                <a:solidFill>
                  <a:schemeClr val="tx1"/>
                </a:solidFill>
                <a:latin typeface="Arial" panose="020B0604020202020204" pitchFamily="34" charset="0"/>
                <a:ea typeface="+mn-ea"/>
                <a:cs typeface="Arial" panose="020B0604020202020204" pitchFamily="34" charset="0"/>
              </a:defRPr>
            </a:lvl1pPr>
            <a:lvl2pPr marL="565785" indent="-188595" algn="l" defTabSz="754380" rtl="0" eaLnBrk="1" latinLnBrk="0" hangingPunct="1">
              <a:lnSpc>
                <a:spcPct val="90000"/>
              </a:lnSpc>
              <a:spcBef>
                <a:spcPts val="413"/>
              </a:spcBef>
              <a:buFont typeface="Calibri" panose="020F0502020204030204" pitchFamily="34" charset="0"/>
              <a:buChar char="‒"/>
              <a:defRPr sz="2800" b="1" kern="1200">
                <a:solidFill>
                  <a:schemeClr val="tx1"/>
                </a:solidFill>
                <a:latin typeface="Arial" panose="020B0604020202020204" pitchFamily="34" charset="0"/>
                <a:ea typeface="+mn-ea"/>
                <a:cs typeface="Arial" panose="020B0604020202020204" pitchFamily="34" charset="0"/>
              </a:defRPr>
            </a:lvl2pPr>
            <a:lvl3pPr marL="942975" indent="-188595" algn="l" defTabSz="754380" rtl="0" eaLnBrk="1" latinLnBrk="0" hangingPunct="1">
              <a:lnSpc>
                <a:spcPct val="90000"/>
              </a:lnSpc>
              <a:spcBef>
                <a:spcPts val="413"/>
              </a:spcBef>
              <a:buFont typeface="Wingdings" panose="05000000000000000000" pitchFamily="2" charset="2"/>
              <a:buChar char="§"/>
              <a:defRPr sz="2400" b="1" kern="1200">
                <a:solidFill>
                  <a:schemeClr val="tx1"/>
                </a:solidFill>
                <a:latin typeface="Arial" panose="020B0604020202020204" pitchFamily="34" charset="0"/>
                <a:ea typeface="+mn-ea"/>
                <a:cs typeface="Arial" panose="020B0604020202020204" pitchFamily="34" charset="0"/>
              </a:defRPr>
            </a:lvl3pPr>
            <a:lvl4pPr marL="1320165" indent="-188595" algn="l" defTabSz="754380" rtl="0" eaLnBrk="1" latinLnBrk="0" hangingPunct="1">
              <a:lnSpc>
                <a:spcPct val="90000"/>
              </a:lnSpc>
              <a:spcBef>
                <a:spcPts val="413"/>
              </a:spcBef>
              <a:buFont typeface="Courier New" panose="02070309020205020404" pitchFamily="49" charset="0"/>
              <a:buChar char="o"/>
              <a:defRPr sz="2000" b="1" kern="1200">
                <a:solidFill>
                  <a:schemeClr val="tx1"/>
                </a:solidFill>
                <a:latin typeface="Arial" panose="020B0604020202020204" pitchFamily="34" charset="0"/>
                <a:ea typeface="+mn-ea"/>
                <a:cs typeface="Arial" panose="020B0604020202020204" pitchFamily="34" charset="0"/>
              </a:defRPr>
            </a:lvl4pPr>
            <a:lvl5pPr marL="1697355" indent="-188595" algn="l" defTabSz="754380" rtl="0" eaLnBrk="1" latinLnBrk="0" hangingPunct="1">
              <a:lnSpc>
                <a:spcPct val="90000"/>
              </a:lnSpc>
              <a:spcBef>
                <a:spcPts val="413"/>
              </a:spcBef>
              <a:buFont typeface="Wingdings" panose="05000000000000000000" pitchFamily="2" charset="2"/>
              <a:buChar char="Ø"/>
              <a:defRPr sz="2000" b="1" kern="1200">
                <a:solidFill>
                  <a:schemeClr val="tx1"/>
                </a:solidFill>
                <a:latin typeface="Arial" panose="020B0604020202020204" pitchFamily="34" charset="0"/>
                <a:ea typeface="+mn-ea"/>
                <a:cs typeface="Arial" panose="020B0604020202020204" pitchFamily="34" charset="0"/>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pPr algn="l" rtl="0">
              <a:spcBef>
                <a:spcPts val="1200"/>
              </a:spcBef>
            </a:pPr>
            <a:r>
              <a:rPr lang="uk" sz="2800" b="1" i="0" u="none" baseline="0" dirty="0"/>
              <a:t>Інтерпретація відповідно до форматів заголовків, визначених у документах RFC, справа нескладна.</a:t>
            </a:r>
          </a:p>
        </p:txBody>
      </p:sp>
      <p:sp>
        <p:nvSpPr>
          <p:cNvPr id="40" name="Slide Number Placeholder 39">
            <a:extLst>
              <a:ext uri="{FF2B5EF4-FFF2-40B4-BE49-F238E27FC236}">
                <a16:creationId xmlns:a16="http://schemas.microsoft.com/office/drawing/2014/main" id="{B1869860-42A2-2798-FDF2-784F15EC924D}"/>
              </a:ext>
            </a:extLst>
          </p:cNvPr>
          <p:cNvSpPr>
            <a:spLocks noGrp="1"/>
          </p:cNvSpPr>
          <p:nvPr>
            <p:ph type="sldNum" sz="quarter" idx="12"/>
          </p:nvPr>
        </p:nvSpPr>
        <p:spPr/>
        <p:txBody>
          <a:bodyPr/>
          <a:lstStyle/>
          <a:p>
            <a:pPr marL="38100" algn="r" rtl="0">
              <a:lnSpc>
                <a:spcPts val="1630"/>
              </a:lnSpc>
            </a:pPr>
            <a:fld id="{81D60167-4931-47E6-BA6A-407CBD079E47}" type="slidenum">
              <a:rPr/>
              <a:t>4</a:t>
            </a:fld>
            <a:endParaRPr lang="uk" dirty="0"/>
          </a:p>
        </p:txBody>
      </p:sp>
    </p:spTree>
    <p:extLst>
      <p:ext uri="{BB962C8B-B14F-4D97-AF65-F5344CB8AC3E}">
        <p14:creationId xmlns:p14="http://schemas.microsoft.com/office/powerpoint/2010/main" val="40402382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EB9B5-9139-18AC-6D18-A72043190211}"/>
              </a:ext>
            </a:extLst>
          </p:cNvPr>
          <p:cNvSpPr>
            <a:spLocks noGrp="1"/>
          </p:cNvSpPr>
          <p:nvPr>
            <p:ph type="title"/>
          </p:nvPr>
        </p:nvSpPr>
        <p:spPr/>
        <p:txBody>
          <a:bodyPr/>
          <a:lstStyle/>
          <a:p>
            <a:pPr rtl="0"/>
            <a:r>
              <a:rPr lang="uk" b="1" i="0" u="sng" baseline="0"/>
              <a:t>SYN cookies (                    )</a:t>
            </a:r>
          </a:p>
        </p:txBody>
      </p:sp>
      <p:sp>
        <p:nvSpPr>
          <p:cNvPr id="4" name="Slide Number Placeholder 3">
            <a:extLst>
              <a:ext uri="{FF2B5EF4-FFF2-40B4-BE49-F238E27FC236}">
                <a16:creationId xmlns:a16="http://schemas.microsoft.com/office/drawing/2014/main" id="{36F5443E-A0D5-0D5C-5F9A-506F040B8851}"/>
              </a:ext>
            </a:extLst>
          </p:cNvPr>
          <p:cNvSpPr>
            <a:spLocks noGrp="1"/>
          </p:cNvSpPr>
          <p:nvPr>
            <p:ph type="sldNum" sz="quarter" idx="12"/>
          </p:nvPr>
        </p:nvSpPr>
        <p:spPr/>
        <p:txBody>
          <a:bodyPr/>
          <a:lstStyle/>
          <a:p>
            <a:pPr marL="38100" algn="r" rtl="0">
              <a:lnSpc>
                <a:spcPts val="1630"/>
              </a:lnSpc>
            </a:pPr>
            <a:fld id="{81D60167-4931-47E6-BA6A-407CBD079E47}" type="slidenum">
              <a:rPr/>
              <a:t>40</a:t>
            </a:fld>
            <a:endParaRPr lang="uk" dirty="0"/>
          </a:p>
        </p:txBody>
      </p:sp>
      <p:sp>
        <p:nvSpPr>
          <p:cNvPr id="6" name="TextBox 5">
            <a:extLst>
              <a:ext uri="{FF2B5EF4-FFF2-40B4-BE49-F238E27FC236}">
                <a16:creationId xmlns:a16="http://schemas.microsoft.com/office/drawing/2014/main" id="{E4B69100-ADBE-553B-B9B4-807480E6023A}"/>
              </a:ext>
            </a:extLst>
          </p:cNvPr>
          <p:cNvSpPr txBox="1"/>
          <p:nvPr/>
        </p:nvSpPr>
        <p:spPr>
          <a:xfrm>
            <a:off x="5105400" y="609600"/>
            <a:ext cx="3446145" cy="830997"/>
          </a:xfrm>
          <a:prstGeom prst="rect">
            <a:avLst/>
          </a:prstGeom>
          <a:noFill/>
        </p:spPr>
        <p:txBody>
          <a:bodyPr wrap="square">
            <a:spAutoFit/>
          </a:bodyPr>
          <a:lstStyle/>
          <a:p>
            <a:pPr marL="0" indent="0" algn="ctr" rtl="0">
              <a:buNone/>
            </a:pPr>
            <a:r>
              <a:rPr lang="uk" sz="2400" b="1" i="0" u="none" strike="noStrike" baseline="0">
                <a:solidFill>
                  <a:srgbClr val="000000"/>
                </a:solidFill>
                <a:latin typeface="Arial-BoldMT"/>
                <a:ea typeface="Arial-BoldMT"/>
                <a:cs typeface="Arial-BoldMT"/>
              </a:rPr>
              <a:t>Реалізація</a:t>
            </a:r>
          </a:p>
          <a:p>
            <a:pPr marL="0" indent="0" algn="ctr" rtl="0">
              <a:buNone/>
            </a:pPr>
            <a:r>
              <a:rPr lang="uk" sz="2400" b="1" i="0" u="none" strike="noStrike" baseline="0">
                <a:solidFill>
                  <a:srgbClr val="000000"/>
                </a:solidFill>
                <a:latin typeface="Arial-BoldMT"/>
                <a:ea typeface="Arial-BoldMT"/>
                <a:cs typeface="Arial-BoldMT"/>
              </a:rPr>
              <a:t>розд. </a:t>
            </a:r>
            <a:r>
              <a:rPr lang="uk" sz="2400" b="1" i="0" u="none" strike="noStrike" baseline="0">
                <a:solidFill>
                  <a:srgbClr val="0000FF"/>
                </a:solidFill>
                <a:latin typeface="Arial-BoldMT"/>
                <a:ea typeface="Arial-BoldMT"/>
                <a:cs typeface="Arial-BoldMT"/>
              </a:rPr>
              <a:t>4.6.3.2</a:t>
            </a:r>
            <a:endParaRPr lang="uk" sz="2400" dirty="0"/>
          </a:p>
        </p:txBody>
      </p:sp>
      <p:grpSp>
        <p:nvGrpSpPr>
          <p:cNvPr id="40" name="Group 39">
            <a:extLst>
              <a:ext uri="{FF2B5EF4-FFF2-40B4-BE49-F238E27FC236}">
                <a16:creationId xmlns:a16="http://schemas.microsoft.com/office/drawing/2014/main" id="{1C95AB16-B806-34EB-B2A2-42CACE175A57}"/>
              </a:ext>
            </a:extLst>
          </p:cNvPr>
          <p:cNvGrpSpPr/>
          <p:nvPr/>
        </p:nvGrpSpPr>
        <p:grpSpPr>
          <a:xfrm>
            <a:off x="386617" y="2111905"/>
            <a:ext cx="4728268" cy="4419596"/>
            <a:chOff x="5667047" y="1978927"/>
            <a:chExt cx="4728268" cy="4419596"/>
          </a:xfrm>
        </p:grpSpPr>
        <p:grpSp>
          <p:nvGrpSpPr>
            <p:cNvPr id="27" name="Group 26">
              <a:extLst>
                <a:ext uri="{FF2B5EF4-FFF2-40B4-BE49-F238E27FC236}">
                  <a16:creationId xmlns:a16="http://schemas.microsoft.com/office/drawing/2014/main" id="{E9528265-B4B1-2239-7ECA-22C127B74B40}"/>
                </a:ext>
              </a:extLst>
            </p:cNvPr>
            <p:cNvGrpSpPr/>
            <p:nvPr/>
          </p:nvGrpSpPr>
          <p:grpSpPr>
            <a:xfrm>
              <a:off x="5667047" y="1978927"/>
              <a:ext cx="4728268" cy="4419596"/>
              <a:chOff x="1142902" y="1981200"/>
              <a:chExt cx="4728268" cy="4419596"/>
            </a:xfrm>
          </p:grpSpPr>
          <p:sp>
            <p:nvSpPr>
              <p:cNvPr id="25" name="Rectangle 24">
                <a:extLst>
                  <a:ext uri="{FF2B5EF4-FFF2-40B4-BE49-F238E27FC236}">
                    <a16:creationId xmlns:a16="http://schemas.microsoft.com/office/drawing/2014/main" id="{35CB4D52-A3AE-D9D2-B24F-9E285DA21C13}"/>
                  </a:ext>
                </a:extLst>
              </p:cNvPr>
              <p:cNvSpPr/>
              <p:nvPr/>
            </p:nvSpPr>
            <p:spPr>
              <a:xfrm>
                <a:off x="1142902" y="1981200"/>
                <a:ext cx="849728" cy="4419596"/>
              </a:xfrm>
              <a:prstGeom prst="rect">
                <a:avLst/>
              </a:prstGeom>
              <a:solidFill>
                <a:srgbClr val="FF2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rtl="0"/>
                <a:r>
                  <a:rPr lang="uk" sz="3200" b="1" i="0" u="none" baseline="0" dirty="0">
                    <a:solidFill>
                      <a:schemeClr val="bg1"/>
                    </a:solidFill>
                  </a:rPr>
                  <a:t>Зловмисник, що атакує SYN-фладом</a:t>
                </a:r>
              </a:p>
            </p:txBody>
          </p:sp>
          <p:sp>
            <p:nvSpPr>
              <p:cNvPr id="26" name="Rectangle 25">
                <a:extLst>
                  <a:ext uri="{FF2B5EF4-FFF2-40B4-BE49-F238E27FC236}">
                    <a16:creationId xmlns:a16="http://schemas.microsoft.com/office/drawing/2014/main" id="{01C6621F-018D-6AE6-DD08-527506266490}"/>
                  </a:ext>
                </a:extLst>
              </p:cNvPr>
              <p:cNvSpPr/>
              <p:nvPr/>
            </p:nvSpPr>
            <p:spPr>
              <a:xfrm>
                <a:off x="5326340" y="1981200"/>
                <a:ext cx="544830" cy="4419596"/>
              </a:xfrm>
              <a:prstGeom prst="rect">
                <a:avLst/>
              </a:prstGeom>
              <a:solidFill>
                <a:srgbClr val="A6FCD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rtl="0"/>
                <a:r>
                  <a:rPr lang="uk" sz="3200" b="1" i="0" u="none" baseline="0">
                    <a:solidFill>
                      <a:schemeClr val="tx1"/>
                    </a:solidFill>
                  </a:rPr>
                  <a:t>Боб (TCP-сервер)</a:t>
                </a:r>
              </a:p>
            </p:txBody>
          </p:sp>
        </p:grpSp>
        <p:cxnSp>
          <p:nvCxnSpPr>
            <p:cNvPr id="29" name="Straight Arrow Connector 28">
              <a:extLst>
                <a:ext uri="{FF2B5EF4-FFF2-40B4-BE49-F238E27FC236}">
                  <a16:creationId xmlns:a16="http://schemas.microsoft.com/office/drawing/2014/main" id="{F5C625D7-055F-E911-1864-208CD96220CF}"/>
                </a:ext>
              </a:extLst>
            </p:cNvPr>
            <p:cNvCxnSpPr/>
            <p:nvPr/>
          </p:nvCxnSpPr>
          <p:spPr>
            <a:xfrm>
              <a:off x="6516775" y="2667000"/>
              <a:ext cx="333371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70F885F1-E5C0-F78A-1A24-B7D99392D23A}"/>
                </a:ext>
              </a:extLst>
            </p:cNvPr>
            <p:cNvCxnSpPr/>
            <p:nvPr/>
          </p:nvCxnSpPr>
          <p:spPr>
            <a:xfrm>
              <a:off x="6516775" y="3124200"/>
              <a:ext cx="3333710" cy="0"/>
            </a:xfrm>
            <a:prstGeom prst="straightConnector1">
              <a:avLst/>
            </a:prstGeom>
            <a:ln w="381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7CB55061-C90A-9FA6-702E-24890F254BB3}"/>
                </a:ext>
              </a:extLst>
            </p:cNvPr>
            <p:cNvGrpSpPr/>
            <p:nvPr/>
          </p:nvGrpSpPr>
          <p:grpSpPr>
            <a:xfrm>
              <a:off x="7045343" y="2260620"/>
              <a:ext cx="2268856" cy="1142008"/>
              <a:chOff x="7045343" y="2260620"/>
              <a:chExt cx="2268856" cy="1142008"/>
            </a:xfrm>
          </p:grpSpPr>
          <p:sp>
            <p:nvSpPr>
              <p:cNvPr id="34" name="object 12">
                <a:extLst>
                  <a:ext uri="{FF2B5EF4-FFF2-40B4-BE49-F238E27FC236}">
                    <a16:creationId xmlns:a16="http://schemas.microsoft.com/office/drawing/2014/main" id="{19D37C08-9719-7DE8-2EE2-D868179770B1}"/>
                  </a:ext>
                </a:extLst>
              </p:cNvPr>
              <p:cNvSpPr txBox="1"/>
              <p:nvPr/>
            </p:nvSpPr>
            <p:spPr>
              <a:xfrm>
                <a:off x="7887354" y="2260620"/>
                <a:ext cx="584835"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dirty="0">
                    <a:latin typeface="Arial"/>
                    <a:ea typeface="Arial"/>
                    <a:cs typeface="Arial"/>
                  </a:rPr>
                  <a:t>Syn</a:t>
                </a:r>
                <a:endParaRPr sz="2400" dirty="0">
                  <a:latin typeface="Arial"/>
                  <a:cs typeface="Arial"/>
                </a:endParaRPr>
              </a:p>
            </p:txBody>
          </p:sp>
          <p:sp>
            <p:nvSpPr>
              <p:cNvPr id="35" name="object 12">
                <a:extLst>
                  <a:ext uri="{FF2B5EF4-FFF2-40B4-BE49-F238E27FC236}">
                    <a16:creationId xmlns:a16="http://schemas.microsoft.com/office/drawing/2014/main" id="{C5383CBA-200C-EDA4-B616-BBE2BC91FA28}"/>
                  </a:ext>
                </a:extLst>
              </p:cNvPr>
              <p:cNvSpPr txBox="1"/>
              <p:nvPr/>
            </p:nvSpPr>
            <p:spPr>
              <a:xfrm>
                <a:off x="7543961" y="2738878"/>
                <a:ext cx="1571153" cy="382156"/>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dirty="0">
                    <a:latin typeface="Arial"/>
                    <a:ea typeface="Arial"/>
                    <a:cs typeface="Arial"/>
                  </a:rPr>
                  <a:t>SYN-ACK</a:t>
                </a:r>
                <a:endParaRPr sz="2400" dirty="0">
                  <a:latin typeface="Arial"/>
                  <a:cs typeface="Arial"/>
                </a:endParaRPr>
              </a:p>
            </p:txBody>
          </p:sp>
          <p:sp>
            <p:nvSpPr>
              <p:cNvPr id="36" name="object 12">
                <a:extLst>
                  <a:ext uri="{FF2B5EF4-FFF2-40B4-BE49-F238E27FC236}">
                    <a16:creationId xmlns:a16="http://schemas.microsoft.com/office/drawing/2014/main" id="{05426A42-9815-37CF-FA82-0D571A9BFE16}"/>
                  </a:ext>
                </a:extLst>
              </p:cNvPr>
              <p:cNvSpPr txBox="1"/>
              <p:nvPr/>
            </p:nvSpPr>
            <p:spPr>
              <a:xfrm>
                <a:off x="7045343" y="3174360"/>
                <a:ext cx="2268856" cy="228268"/>
              </a:xfrm>
              <a:prstGeom prst="rect">
                <a:avLst/>
              </a:prstGeom>
            </p:spPr>
            <p:txBody>
              <a:bodyPr vert="horz" wrap="square" lIns="0" tIns="12700" rIns="0" bIns="0" rtlCol="0">
                <a:spAutoFit/>
              </a:bodyPr>
              <a:lstStyle/>
              <a:p>
                <a:pPr marL="12700" algn="l" rtl="0">
                  <a:lnSpc>
                    <a:spcPct val="100000"/>
                  </a:lnSpc>
                  <a:spcBef>
                    <a:spcPts val="100"/>
                  </a:spcBef>
                </a:pPr>
                <a:r>
                  <a:rPr lang="uk" sz="1400" b="0" i="1" u="none" baseline="0">
                    <a:latin typeface="Arial"/>
                    <a:ea typeface="Arial"/>
                    <a:cs typeface="Arial"/>
                  </a:rPr>
                  <a:t>Із послідовністю «реп’яшків»</a:t>
                </a:r>
                <a:endParaRPr sz="1400" i="1" dirty="0">
                  <a:latin typeface="Arial"/>
                  <a:cs typeface="Arial"/>
                </a:endParaRPr>
              </a:p>
            </p:txBody>
          </p:sp>
        </p:grpSp>
      </p:grpSp>
      <p:sp>
        <p:nvSpPr>
          <p:cNvPr id="41" name="Speech Bubble: Rectangle 40">
            <a:extLst>
              <a:ext uri="{FF2B5EF4-FFF2-40B4-BE49-F238E27FC236}">
                <a16:creationId xmlns:a16="http://schemas.microsoft.com/office/drawing/2014/main" id="{321C7EEC-F2CE-4D27-1744-18CB944287FB}"/>
              </a:ext>
            </a:extLst>
          </p:cNvPr>
          <p:cNvSpPr/>
          <p:nvPr/>
        </p:nvSpPr>
        <p:spPr>
          <a:xfrm>
            <a:off x="5850255" y="1618753"/>
            <a:ext cx="3821528" cy="5109594"/>
          </a:xfrm>
          <a:prstGeom prst="wedgeRectCallout">
            <a:avLst>
              <a:gd name="adj1" fmla="val -70692"/>
              <a:gd name="adj2" fmla="val -1803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1800" b="1" i="0" u="none" strike="noStrike" baseline="0">
                <a:solidFill>
                  <a:srgbClr val="000000"/>
                </a:solidFill>
                <a:latin typeface="Arial-BoldMT"/>
                <a:ea typeface="Arial-BoldMT"/>
                <a:cs typeface="Arial-BoldMT"/>
              </a:rPr>
              <a:t>Боб обчислює</a:t>
            </a:r>
          </a:p>
          <a:p>
            <a:pPr algn="ctr" rtl="0"/>
            <a:r>
              <a:rPr lang="uk" sz="1800" b="1" i="0" u="none" strike="noStrike" baseline="0">
                <a:solidFill>
                  <a:srgbClr val="000000"/>
                </a:solidFill>
                <a:latin typeface="Arial-BoldMT"/>
                <a:ea typeface="Arial-BoldMT"/>
                <a:cs typeface="Arial-BoldMT"/>
              </a:rPr>
              <a:t>Hash</a:t>
            </a:r>
            <a:r>
              <a:rPr lang="uk" sz="1800" b="1" i="0" u="none" strike="noStrike" baseline="-25000">
                <a:solidFill>
                  <a:srgbClr val="000000"/>
                </a:solidFill>
                <a:latin typeface="Arial-BoldMT"/>
                <a:ea typeface="Arial-BoldMT"/>
                <a:cs typeface="Arial-BoldMT"/>
              </a:rPr>
              <a:t>32</a:t>
            </a:r>
            <a:r>
              <a:rPr lang="uk" sz="1800" b="1" i="0" u="none" strike="noStrike" baseline="0">
                <a:solidFill>
                  <a:srgbClr val="000000"/>
                </a:solidFill>
                <a:latin typeface="Arial-BoldMT"/>
                <a:ea typeface="Arial-BoldMT"/>
                <a:cs typeface="Arial-BoldMT"/>
              </a:rPr>
              <a:t> (sIP, sPort, dIP,</a:t>
            </a:r>
          </a:p>
          <a:p>
            <a:pPr algn="ctr" rtl="0"/>
            <a:r>
              <a:rPr lang="uk" sz="1800" b="1" i="0" u="none" strike="noStrike" baseline="0">
                <a:solidFill>
                  <a:srgbClr val="000000"/>
                </a:solidFill>
                <a:latin typeface="Arial-BoldMT"/>
                <a:ea typeface="Arial-BoldMT"/>
                <a:cs typeface="Arial-BoldMT"/>
              </a:rPr>
              <a:t>dPort, mss, </a:t>
            </a:r>
            <a:r>
              <a:rPr lang="uk" sz="1800" b="1" i="0" u="none" strike="noStrike" baseline="0">
                <a:solidFill>
                  <a:srgbClr val="008100"/>
                </a:solidFill>
                <a:latin typeface="Arial-BoldMT"/>
                <a:ea typeface="Arial-BoldMT"/>
                <a:cs typeface="Arial-BoldMT"/>
              </a:rPr>
              <a:t>BobSecret</a:t>
            </a:r>
            <a:r>
              <a:rPr lang="uk" sz="1800" b="1" i="0" u="none" strike="noStrike" baseline="0">
                <a:solidFill>
                  <a:srgbClr val="000000"/>
                </a:solidFill>
                <a:latin typeface="Arial-BoldMT"/>
                <a:ea typeface="Arial-BoldMT"/>
                <a:cs typeface="Arial-BoldMT"/>
              </a:rPr>
              <a:t>)</a:t>
            </a:r>
          </a:p>
          <a:p>
            <a:pPr algn="ctr" rtl="0"/>
            <a:r>
              <a:rPr lang="uk" sz="1800" b="1" i="0" u="none" strike="noStrike" baseline="0">
                <a:solidFill>
                  <a:srgbClr val="000000"/>
                </a:solidFill>
                <a:latin typeface="Arial-BoldMT"/>
                <a:ea typeface="Arial-BoldMT"/>
                <a:cs typeface="Arial-BoldMT"/>
              </a:rPr>
              <a:t>і надсилає його назад як</a:t>
            </a:r>
          </a:p>
          <a:p>
            <a:pPr algn="ctr" rtl="0"/>
            <a:r>
              <a:rPr lang="uk" sz="1800" b="1" i="0" u="none" strike="noStrike" baseline="0">
                <a:solidFill>
                  <a:srgbClr val="000000"/>
                </a:solidFill>
                <a:latin typeface="Arial-BoldMT"/>
                <a:ea typeface="Arial-BoldMT"/>
                <a:cs typeface="Arial-BoldMT"/>
              </a:rPr>
              <a:t>серверний </a:t>
            </a:r>
            <a:r>
              <a:rPr lang="uk" sz="1800" b="1" i="0" u="none" strike="noStrike" baseline="0">
                <a:solidFill>
                  <a:srgbClr val="FF0000"/>
                </a:solidFill>
                <a:latin typeface="Arial-BoldMT"/>
                <a:ea typeface="Arial-BoldMT"/>
                <a:cs typeface="Arial-BoldMT"/>
              </a:rPr>
              <a:t>ISN </a:t>
            </a:r>
            <a:r>
              <a:rPr lang="uk" sz="1800" b="1" i="0" u="none" strike="noStrike" baseline="0">
                <a:solidFill>
                  <a:srgbClr val="000000"/>
                </a:solidFill>
                <a:latin typeface="Arial-BoldMT"/>
                <a:ea typeface="Arial-BoldMT"/>
                <a:cs typeface="Arial-BoldMT"/>
              </a:rPr>
              <a:t>(початковий</a:t>
            </a:r>
          </a:p>
          <a:p>
            <a:pPr algn="ctr" rtl="0"/>
            <a:r>
              <a:rPr lang="uk" sz="1800" b="1" i="0" u="none" strike="noStrike" baseline="0">
                <a:solidFill>
                  <a:srgbClr val="000000"/>
                </a:solidFill>
                <a:latin typeface="Arial-BoldMT"/>
                <a:ea typeface="Arial-BoldMT"/>
                <a:cs typeface="Arial-BoldMT"/>
              </a:rPr>
              <a:t>порядковий номер) у</a:t>
            </a:r>
          </a:p>
          <a:p>
            <a:pPr algn="ctr" rtl="0"/>
            <a:r>
              <a:rPr lang="uk" sz="1800" b="1" i="0" u="none" strike="noStrike" baseline="0">
                <a:solidFill>
                  <a:srgbClr val="000000"/>
                </a:solidFill>
                <a:latin typeface="Arial-BoldMT"/>
                <a:ea typeface="Arial-BoldMT"/>
                <a:cs typeface="Arial-BoldMT"/>
              </a:rPr>
              <a:t>пакеті SYN-ACK.</a:t>
            </a:r>
          </a:p>
          <a:p>
            <a:pPr algn="ctr" rtl="0"/>
            <a:endParaRPr lang="uk" sz="1800" b="1" i="0" u="none" strike="noStrike" baseline="0" dirty="0">
              <a:solidFill>
                <a:srgbClr val="000000"/>
              </a:solidFill>
              <a:latin typeface="Arial-BoldMT"/>
            </a:endParaRPr>
          </a:p>
          <a:p>
            <a:pPr algn="ctr" rtl="0"/>
            <a:r>
              <a:rPr lang="uk" sz="1800" b="1" i="0" u="none" strike="noStrike" baseline="0">
                <a:solidFill>
                  <a:srgbClr val="000000"/>
                </a:solidFill>
                <a:latin typeface="Arial-BoldMT"/>
                <a:ea typeface="Arial-BoldMT"/>
                <a:cs typeface="Arial-BoldMT"/>
              </a:rPr>
              <a:t>Боб нічого не</a:t>
            </a:r>
          </a:p>
          <a:p>
            <a:pPr algn="ctr" rtl="0"/>
            <a:r>
              <a:rPr lang="uk" sz="1800" b="1" i="0" u="none" strike="noStrike" baseline="0">
                <a:solidFill>
                  <a:srgbClr val="000000"/>
                </a:solidFill>
                <a:latin typeface="Arial-BoldMT"/>
                <a:ea typeface="Arial-BoldMT"/>
                <a:cs typeface="Arial-BoldMT"/>
              </a:rPr>
              <a:t>«запам’ятовує»/«зберігає»,</a:t>
            </a:r>
          </a:p>
          <a:p>
            <a:pPr algn="ctr" rtl="0"/>
            <a:r>
              <a:rPr lang="uk" sz="1800" b="1" i="0" u="none" strike="noStrike" baseline="0">
                <a:solidFill>
                  <a:srgbClr val="000000"/>
                </a:solidFill>
                <a:latin typeface="Arial-BoldMT"/>
                <a:ea typeface="Arial-BoldMT"/>
                <a:cs typeface="Arial-BoldMT"/>
              </a:rPr>
              <a:t>тож атака типу SYN-флад,</a:t>
            </a:r>
          </a:p>
          <a:p>
            <a:pPr algn="ctr" rtl="0"/>
            <a:r>
              <a:rPr lang="uk" sz="1800" b="1" i="0" u="none" strike="noStrike" baseline="0">
                <a:solidFill>
                  <a:srgbClr val="000000"/>
                </a:solidFill>
                <a:latin typeface="Arial-BoldMT"/>
                <a:ea typeface="Arial-BoldMT"/>
                <a:cs typeface="Arial-BoldMT"/>
              </a:rPr>
              <a:t>що має на меті вичерпання</a:t>
            </a:r>
          </a:p>
          <a:p>
            <a:pPr algn="ctr" rtl="0"/>
            <a:r>
              <a:rPr lang="uk" sz="1800" b="1" i="0" u="none" strike="noStrike" baseline="0">
                <a:solidFill>
                  <a:srgbClr val="000000"/>
                </a:solidFill>
                <a:latin typeface="Arial-BoldMT"/>
                <a:ea typeface="Arial-BoldMT"/>
                <a:cs typeface="Arial-BoldMT"/>
              </a:rPr>
              <a:t>ресурсів пам’яті</a:t>
            </a:r>
          </a:p>
          <a:p>
            <a:pPr algn="ctr" rtl="0"/>
            <a:r>
              <a:rPr lang="uk" sz="1800" b="1" i="0" u="none" strike="noStrike" baseline="0">
                <a:solidFill>
                  <a:srgbClr val="000000"/>
                </a:solidFill>
                <a:latin typeface="Arial-BoldMT"/>
                <a:ea typeface="Arial-BoldMT"/>
                <a:cs typeface="Arial-BoldMT"/>
              </a:rPr>
              <a:t>(простору ОЗП Боба,</a:t>
            </a:r>
          </a:p>
          <a:p>
            <a:pPr algn="ctr" rtl="0"/>
            <a:r>
              <a:rPr lang="uk" sz="1800" b="1" i="0" u="none" strike="noStrike" baseline="0">
                <a:solidFill>
                  <a:srgbClr val="000000"/>
                </a:solidFill>
                <a:latin typeface="Arial-BoldMT"/>
                <a:ea typeface="Arial-BoldMT"/>
                <a:cs typeface="Arial-BoldMT"/>
              </a:rPr>
              <a:t>виділеного під керування</a:t>
            </a:r>
          </a:p>
          <a:p>
            <a:pPr algn="ctr" rtl="0"/>
            <a:r>
              <a:rPr lang="uk" sz="1800" b="1" i="0" u="none" strike="noStrike" baseline="0">
                <a:solidFill>
                  <a:srgbClr val="000000"/>
                </a:solidFill>
                <a:latin typeface="Arial-BoldMT"/>
                <a:ea typeface="Arial-BoldMT"/>
                <a:cs typeface="Arial-BoldMT"/>
              </a:rPr>
              <a:t>напів відкритими TCP-сеансами),</a:t>
            </a:r>
          </a:p>
          <a:p>
            <a:pPr algn="ctr" rtl="0"/>
            <a:r>
              <a:rPr lang="uk" sz="1800" b="1" i="0" u="none" strike="noStrike" baseline="0">
                <a:solidFill>
                  <a:srgbClr val="000000"/>
                </a:solidFill>
                <a:latin typeface="Arial-BoldMT"/>
                <a:ea typeface="Arial-BoldMT"/>
                <a:cs typeface="Arial-BoldMT"/>
              </a:rPr>
              <a:t>унеможливлюється.</a:t>
            </a:r>
            <a:endParaRPr lang="uk" dirty="0"/>
          </a:p>
        </p:txBody>
      </p:sp>
      <p:sp>
        <p:nvSpPr>
          <p:cNvPr id="42" name="Speech Bubble: Rectangle 41">
            <a:extLst>
              <a:ext uri="{FF2B5EF4-FFF2-40B4-BE49-F238E27FC236}">
                <a16:creationId xmlns:a16="http://schemas.microsoft.com/office/drawing/2014/main" id="{FAE26351-C621-4D14-8432-69D6E3DBED44}"/>
              </a:ext>
            </a:extLst>
          </p:cNvPr>
          <p:cNvSpPr/>
          <p:nvPr/>
        </p:nvSpPr>
        <p:spPr>
          <a:xfrm>
            <a:off x="1895935" y="4236795"/>
            <a:ext cx="2066465" cy="1630605"/>
          </a:xfrm>
          <a:prstGeom prst="wedgeRectCallout">
            <a:avLst>
              <a:gd name="adj1" fmla="val -83989"/>
              <a:gd name="adj2" fmla="val -4328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b="1" i="0" u="none" baseline="0">
                <a:solidFill>
                  <a:srgbClr val="000000"/>
                </a:solidFill>
                <a:latin typeface="Arial-BoldMT"/>
                <a:ea typeface="Arial-BoldMT"/>
                <a:cs typeface="Arial-BoldMT"/>
              </a:rPr>
              <a:t>Примітка: зловмисник міг і зовсім не збиратися завершувати це рукостискання.</a:t>
            </a:r>
          </a:p>
        </p:txBody>
      </p:sp>
    </p:spTree>
    <p:extLst>
      <p:ext uri="{BB962C8B-B14F-4D97-AF65-F5344CB8AC3E}">
        <p14:creationId xmlns:p14="http://schemas.microsoft.com/office/powerpoint/2010/main" val="552178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EB9B5-9139-18AC-6D18-A72043190211}"/>
              </a:ext>
            </a:extLst>
          </p:cNvPr>
          <p:cNvSpPr>
            <a:spLocks noGrp="1"/>
          </p:cNvSpPr>
          <p:nvPr>
            <p:ph type="title"/>
          </p:nvPr>
        </p:nvSpPr>
        <p:spPr/>
        <p:txBody>
          <a:bodyPr/>
          <a:lstStyle/>
          <a:p>
            <a:pPr rtl="0"/>
            <a:r>
              <a:rPr lang="uk" b="1" i="0" u="sng" baseline="0"/>
              <a:t>SYN cookies (                    )</a:t>
            </a:r>
          </a:p>
        </p:txBody>
      </p:sp>
      <p:sp>
        <p:nvSpPr>
          <p:cNvPr id="5" name="Content Placeholder 4">
            <a:extLst>
              <a:ext uri="{FF2B5EF4-FFF2-40B4-BE49-F238E27FC236}">
                <a16:creationId xmlns:a16="http://schemas.microsoft.com/office/drawing/2014/main" id="{06274C8D-7974-649F-5B86-B07614FC5F57}"/>
              </a:ext>
            </a:extLst>
          </p:cNvPr>
          <p:cNvSpPr>
            <a:spLocks noGrp="1"/>
          </p:cNvSpPr>
          <p:nvPr>
            <p:ph idx="1"/>
          </p:nvPr>
        </p:nvSpPr>
        <p:spPr>
          <a:xfrm>
            <a:off x="691514" y="2069042"/>
            <a:ext cx="8833485" cy="4931516"/>
          </a:xfrm>
        </p:spPr>
        <p:txBody>
          <a:bodyPr>
            <a:normAutofit fontScale="77500" lnSpcReduction="20000"/>
          </a:bodyPr>
          <a:lstStyle/>
          <a:p>
            <a:pPr algn="l" rtl="0">
              <a:lnSpc>
                <a:spcPct val="100000"/>
              </a:lnSpc>
              <a:spcBef>
                <a:spcPts val="1200"/>
              </a:spcBef>
            </a:pPr>
            <a:r>
              <a:rPr lang="uk" b="1" i="0" u="none" baseline="0" dirty="0"/>
              <a:t>Зверніть увагу на «конструкцію» власне SYN cookie.</a:t>
            </a:r>
          </a:p>
          <a:p>
            <a:pPr algn="l" rtl="0">
              <a:lnSpc>
                <a:spcPct val="100000"/>
              </a:lnSpc>
              <a:spcBef>
                <a:spcPts val="1200"/>
              </a:spcBef>
            </a:pPr>
            <a:r>
              <a:rPr lang="uk" b="1" i="0" u="none" baseline="0" dirty="0"/>
              <a:t>Це — хеш-сума:</a:t>
            </a:r>
          </a:p>
          <a:p>
            <a:pPr lvl="1" algn="l" rtl="0">
              <a:lnSpc>
                <a:spcPct val="100000"/>
              </a:lnSpc>
              <a:spcBef>
                <a:spcPts val="1200"/>
              </a:spcBef>
            </a:pPr>
            <a:r>
              <a:rPr lang="uk" b="1" i="0" u="none" baseline="0" dirty="0"/>
              <a:t>пари сокетів (що визначає кінцеві точки),</a:t>
            </a:r>
          </a:p>
          <a:p>
            <a:pPr lvl="1" algn="l" rtl="0">
              <a:lnSpc>
                <a:spcPct val="100000"/>
              </a:lnSpc>
              <a:spcBef>
                <a:spcPts val="1200"/>
              </a:spcBef>
            </a:pPr>
            <a:r>
              <a:rPr lang="uk" b="1" i="0" u="none" baseline="0" dirty="0"/>
              <a:t>mss (максимального розміру сегмента),</a:t>
            </a:r>
          </a:p>
          <a:p>
            <a:pPr lvl="1" algn="l" rtl="0">
              <a:lnSpc>
                <a:spcPct val="100000"/>
              </a:lnSpc>
              <a:spcBef>
                <a:spcPts val="1200"/>
              </a:spcBef>
            </a:pPr>
            <a:r>
              <a:rPr lang="uk" b="1" i="0" u="none" baseline="0" dirty="0"/>
              <a:t>деякого </a:t>
            </a:r>
            <a:r>
              <a:rPr lang="uk" b="1" i="0" u="none" baseline="0" dirty="0">
                <a:solidFill>
                  <a:srgbClr val="008000"/>
                </a:solidFill>
              </a:rPr>
              <a:t>секрету</a:t>
            </a:r>
            <a:r>
              <a:rPr lang="uk" b="1" i="0" u="none" baseline="0" dirty="0"/>
              <a:t>, вибраного сервером:</a:t>
            </a:r>
          </a:p>
          <a:p>
            <a:pPr lvl="2" algn="l" rtl="0">
              <a:lnSpc>
                <a:spcPct val="100000"/>
              </a:lnSpc>
              <a:spcBef>
                <a:spcPts val="1200"/>
              </a:spcBef>
            </a:pPr>
            <a:r>
              <a:rPr lang="uk" b="1" i="0" u="none" baseline="0" dirty="0"/>
              <a:t>на практиці він має періодично змінюватися;</a:t>
            </a:r>
          </a:p>
          <a:p>
            <a:pPr lvl="2" algn="l" rtl="0">
              <a:lnSpc>
                <a:spcPct val="100000"/>
              </a:lnSpc>
              <a:spcBef>
                <a:spcPts val="1200"/>
              </a:spcBef>
            </a:pPr>
            <a:r>
              <a:rPr lang="uk" b="1" i="0" u="none" baseline="0" dirty="0"/>
              <a:t>це єдина річ, яку сервер насправді пам’ятає, але для всіх спроб з’єднання вона лише одна.</a:t>
            </a:r>
          </a:p>
          <a:p>
            <a:pPr algn="l" rtl="0">
              <a:lnSpc>
                <a:spcPct val="100000"/>
              </a:lnSpc>
              <a:spcBef>
                <a:spcPts val="1200"/>
              </a:spcBef>
            </a:pPr>
            <a:r>
              <a:rPr lang="uk" b="1" i="0" u="none" baseline="0" dirty="0"/>
              <a:t>Цей метод хешування чогось із секретом відомий як MAC (автентифікаційний код повідомлення) або MIC (код _______________ повідомлення) і широко використовується в різноманітних прикладних програмах шифрування/автентифікації.</a:t>
            </a:r>
          </a:p>
        </p:txBody>
      </p:sp>
      <p:sp>
        <p:nvSpPr>
          <p:cNvPr id="4" name="Slide Number Placeholder 3">
            <a:extLst>
              <a:ext uri="{FF2B5EF4-FFF2-40B4-BE49-F238E27FC236}">
                <a16:creationId xmlns:a16="http://schemas.microsoft.com/office/drawing/2014/main" id="{36F5443E-A0D5-0D5C-5F9A-506F040B8851}"/>
              </a:ext>
            </a:extLst>
          </p:cNvPr>
          <p:cNvSpPr>
            <a:spLocks noGrp="1"/>
          </p:cNvSpPr>
          <p:nvPr>
            <p:ph type="sldNum" sz="quarter" idx="12"/>
          </p:nvPr>
        </p:nvSpPr>
        <p:spPr/>
        <p:txBody>
          <a:bodyPr/>
          <a:lstStyle/>
          <a:p>
            <a:pPr marL="38100" algn="r" rtl="0">
              <a:lnSpc>
                <a:spcPts val="1630"/>
              </a:lnSpc>
            </a:pPr>
            <a:fld id="{81D60167-4931-47E6-BA6A-407CBD079E47}" type="slidenum">
              <a:rPr/>
              <a:t>41</a:t>
            </a:fld>
            <a:endParaRPr lang="uk" dirty="0"/>
          </a:p>
        </p:txBody>
      </p:sp>
      <p:sp>
        <p:nvSpPr>
          <p:cNvPr id="6" name="TextBox 5">
            <a:extLst>
              <a:ext uri="{FF2B5EF4-FFF2-40B4-BE49-F238E27FC236}">
                <a16:creationId xmlns:a16="http://schemas.microsoft.com/office/drawing/2014/main" id="{E4B69100-ADBE-553B-B9B4-807480E6023A}"/>
              </a:ext>
            </a:extLst>
          </p:cNvPr>
          <p:cNvSpPr txBox="1"/>
          <p:nvPr/>
        </p:nvSpPr>
        <p:spPr>
          <a:xfrm>
            <a:off x="5105400" y="609600"/>
            <a:ext cx="3446145" cy="830997"/>
          </a:xfrm>
          <a:prstGeom prst="rect">
            <a:avLst/>
          </a:prstGeom>
          <a:noFill/>
        </p:spPr>
        <p:txBody>
          <a:bodyPr wrap="square">
            <a:spAutoFit/>
          </a:bodyPr>
          <a:lstStyle/>
          <a:p>
            <a:pPr marL="0" indent="0" algn="ctr" rtl="0">
              <a:buNone/>
            </a:pPr>
            <a:r>
              <a:rPr lang="uk" sz="2400" b="1" i="0" u="none" strike="noStrike" baseline="0">
                <a:solidFill>
                  <a:srgbClr val="000000"/>
                </a:solidFill>
                <a:latin typeface="Arial-BoldMT"/>
                <a:ea typeface="Arial-BoldMT"/>
                <a:cs typeface="Arial-BoldMT"/>
              </a:rPr>
              <a:t>Реалізація</a:t>
            </a:r>
          </a:p>
          <a:p>
            <a:pPr marL="0" indent="0" algn="ctr" rtl="0">
              <a:buNone/>
            </a:pPr>
            <a:r>
              <a:rPr lang="uk" sz="2400" b="1" i="0" u="none" strike="noStrike" baseline="0">
                <a:solidFill>
                  <a:srgbClr val="000000"/>
                </a:solidFill>
                <a:latin typeface="Arial-BoldMT"/>
                <a:ea typeface="Arial-BoldMT"/>
                <a:cs typeface="Arial-BoldMT"/>
              </a:rPr>
              <a:t>розд. </a:t>
            </a:r>
            <a:r>
              <a:rPr lang="uk" sz="2400" b="1" i="0" u="none" strike="noStrike" baseline="0">
                <a:solidFill>
                  <a:srgbClr val="0000FF"/>
                </a:solidFill>
                <a:latin typeface="Arial-BoldMT"/>
                <a:ea typeface="Arial-BoldMT"/>
                <a:cs typeface="Arial-BoldMT"/>
              </a:rPr>
              <a:t>4.6.3.2</a:t>
            </a:r>
            <a:endParaRPr lang="uk" sz="2400" dirty="0"/>
          </a:p>
        </p:txBody>
      </p:sp>
    </p:spTree>
    <p:extLst>
      <p:ext uri="{BB962C8B-B14F-4D97-AF65-F5344CB8AC3E}">
        <p14:creationId xmlns:p14="http://schemas.microsoft.com/office/powerpoint/2010/main" val="38384601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EB9B5-9139-18AC-6D18-A72043190211}"/>
              </a:ext>
            </a:extLst>
          </p:cNvPr>
          <p:cNvSpPr>
            <a:spLocks noGrp="1"/>
          </p:cNvSpPr>
          <p:nvPr>
            <p:ph type="title"/>
          </p:nvPr>
        </p:nvSpPr>
        <p:spPr/>
        <p:txBody>
          <a:bodyPr/>
          <a:lstStyle/>
          <a:p>
            <a:pPr rtl="0"/>
            <a:r>
              <a:rPr lang="uk" b="1" i="0" u="sng" baseline="0"/>
              <a:t>SYN cookies (                    )</a:t>
            </a:r>
          </a:p>
        </p:txBody>
      </p:sp>
      <p:sp>
        <p:nvSpPr>
          <p:cNvPr id="5" name="Content Placeholder 4">
            <a:extLst>
              <a:ext uri="{FF2B5EF4-FFF2-40B4-BE49-F238E27FC236}">
                <a16:creationId xmlns:a16="http://schemas.microsoft.com/office/drawing/2014/main" id="{06274C8D-7974-649F-5B86-B07614FC5F57}"/>
              </a:ext>
            </a:extLst>
          </p:cNvPr>
          <p:cNvSpPr>
            <a:spLocks noGrp="1"/>
          </p:cNvSpPr>
          <p:nvPr>
            <p:ph idx="1"/>
          </p:nvPr>
        </p:nvSpPr>
        <p:spPr/>
        <p:txBody>
          <a:bodyPr>
            <a:normAutofit fontScale="70000" lnSpcReduction="20000"/>
          </a:bodyPr>
          <a:lstStyle/>
          <a:p>
            <a:pPr algn="l" rtl="0">
              <a:lnSpc>
                <a:spcPct val="110000"/>
              </a:lnSpc>
              <a:spcBef>
                <a:spcPts val="1200"/>
              </a:spcBef>
            </a:pPr>
            <a:r>
              <a:rPr lang="uk" b="1" i="0" u="none" baseline="0"/>
              <a:t>Нумо пересвідчимося, що ви вхопили суть.</a:t>
            </a:r>
          </a:p>
          <a:p>
            <a:pPr lvl="1" algn="l" rtl="0">
              <a:lnSpc>
                <a:spcPct val="110000"/>
              </a:lnSpc>
              <a:spcBef>
                <a:spcPts val="1200"/>
              </a:spcBef>
            </a:pPr>
            <a:r>
              <a:rPr lang="uk" b="1" i="0" u="none" baseline="0">
                <a:solidFill>
                  <a:srgbClr val="FF0000"/>
                </a:solidFill>
              </a:rPr>
              <a:t>З</a:t>
            </a:r>
            <a:r>
              <a:rPr lang="uk" b="1" i="0" u="none" baseline="0"/>
              <a:t>. Що сервер має пам’ятати/зберігати для кожного ініційованого з’єднання без SYN cookies?</a:t>
            </a:r>
          </a:p>
          <a:p>
            <a:pPr lvl="1" algn="l" rtl="0">
              <a:lnSpc>
                <a:spcPct val="110000"/>
              </a:lnSpc>
              <a:spcBef>
                <a:spcPts val="1200"/>
              </a:spcBef>
            </a:pPr>
            <a:r>
              <a:rPr lang="uk" b="1" i="0" u="none" baseline="0">
                <a:solidFill>
                  <a:srgbClr val="FF0000"/>
                </a:solidFill>
              </a:rPr>
              <a:t>В</a:t>
            </a:r>
            <a:r>
              <a:rPr lang="uk" b="1" i="0" u="none" baseline="0"/>
              <a:t>. IP-адресу та порт відправника, а також ISN (початковий порядковий номер).</a:t>
            </a:r>
          </a:p>
          <a:p>
            <a:pPr lvl="1" algn="l" rtl="0">
              <a:lnSpc>
                <a:spcPct val="110000"/>
              </a:lnSpc>
              <a:spcBef>
                <a:spcPts val="1200"/>
              </a:spcBef>
            </a:pPr>
            <a:r>
              <a:rPr lang="uk" b="1" i="0" u="none" baseline="0">
                <a:solidFill>
                  <a:srgbClr val="FF0000"/>
                </a:solidFill>
              </a:rPr>
              <a:t>З</a:t>
            </a:r>
            <a:r>
              <a:rPr lang="uk" b="1" i="0" u="none" baseline="0"/>
              <a:t>. Що сервер має пам’ятати/зберігати для кожного ініційованого з’єднання із SYN cookies?</a:t>
            </a:r>
          </a:p>
          <a:p>
            <a:pPr lvl="1" algn="l" rtl="0">
              <a:lnSpc>
                <a:spcPct val="110000"/>
              </a:lnSpc>
              <a:spcBef>
                <a:spcPts val="1200"/>
              </a:spcBef>
            </a:pPr>
            <a:r>
              <a:rPr lang="uk" b="1" i="0" u="none" baseline="0">
                <a:solidFill>
                  <a:srgbClr val="FF0000"/>
                </a:solidFill>
              </a:rPr>
              <a:t>В</a:t>
            </a:r>
            <a:r>
              <a:rPr lang="uk" b="1" i="0" u="none" baseline="0"/>
              <a:t>. Тільки поточний __________.</a:t>
            </a:r>
          </a:p>
          <a:p>
            <a:pPr lvl="1" algn="l" rtl="0">
              <a:lnSpc>
                <a:spcPct val="110000"/>
              </a:lnSpc>
              <a:spcBef>
                <a:spcPts val="1200"/>
              </a:spcBef>
            </a:pPr>
            <a:r>
              <a:rPr lang="uk" b="1" i="0" u="none" baseline="0">
                <a:solidFill>
                  <a:srgbClr val="FF0000"/>
                </a:solidFill>
              </a:rPr>
              <a:t>З</a:t>
            </a:r>
            <a:r>
              <a:rPr lang="uk" b="1" i="0" u="none" baseline="0"/>
              <a:t>. Чому серверу не потрібно пам’ятати/зберігати нічого, окрім поточного секрету?</a:t>
            </a:r>
          </a:p>
          <a:p>
            <a:pPr lvl="1" algn="l" rtl="0">
              <a:lnSpc>
                <a:spcPct val="110000"/>
              </a:lnSpc>
              <a:spcBef>
                <a:spcPts val="1200"/>
              </a:spcBef>
            </a:pPr>
            <a:r>
              <a:rPr lang="uk" b="1" i="0" u="none" baseline="0">
                <a:solidFill>
                  <a:srgbClr val="FF0000"/>
                </a:solidFill>
              </a:rPr>
              <a:t>В</a:t>
            </a:r>
            <a:r>
              <a:rPr lang="uk" b="1" i="0" u="none" baseline="0"/>
              <a:t>. Тому що вся інформація, потрібна для підтвердження того, що частини 1 і 2 3-етапного рукостискання відбулися, _______________________________________________.</a:t>
            </a:r>
          </a:p>
        </p:txBody>
      </p:sp>
      <p:sp>
        <p:nvSpPr>
          <p:cNvPr id="4" name="Slide Number Placeholder 3">
            <a:extLst>
              <a:ext uri="{FF2B5EF4-FFF2-40B4-BE49-F238E27FC236}">
                <a16:creationId xmlns:a16="http://schemas.microsoft.com/office/drawing/2014/main" id="{36F5443E-A0D5-0D5C-5F9A-506F040B8851}"/>
              </a:ext>
            </a:extLst>
          </p:cNvPr>
          <p:cNvSpPr>
            <a:spLocks noGrp="1"/>
          </p:cNvSpPr>
          <p:nvPr>
            <p:ph type="sldNum" sz="quarter" idx="12"/>
          </p:nvPr>
        </p:nvSpPr>
        <p:spPr/>
        <p:txBody>
          <a:bodyPr/>
          <a:lstStyle/>
          <a:p>
            <a:pPr marL="38100" algn="r" rtl="0">
              <a:lnSpc>
                <a:spcPts val="1630"/>
              </a:lnSpc>
            </a:pPr>
            <a:fld id="{81D60167-4931-47E6-BA6A-407CBD079E47}" type="slidenum">
              <a:rPr/>
              <a:t>42</a:t>
            </a:fld>
            <a:endParaRPr lang="uk" dirty="0"/>
          </a:p>
        </p:txBody>
      </p:sp>
      <p:sp>
        <p:nvSpPr>
          <p:cNvPr id="6" name="TextBox 5">
            <a:extLst>
              <a:ext uri="{FF2B5EF4-FFF2-40B4-BE49-F238E27FC236}">
                <a16:creationId xmlns:a16="http://schemas.microsoft.com/office/drawing/2014/main" id="{E4B69100-ADBE-553B-B9B4-807480E6023A}"/>
              </a:ext>
            </a:extLst>
          </p:cNvPr>
          <p:cNvSpPr txBox="1"/>
          <p:nvPr/>
        </p:nvSpPr>
        <p:spPr>
          <a:xfrm>
            <a:off x="5105400" y="609600"/>
            <a:ext cx="3446145" cy="830997"/>
          </a:xfrm>
          <a:prstGeom prst="rect">
            <a:avLst/>
          </a:prstGeom>
          <a:noFill/>
        </p:spPr>
        <p:txBody>
          <a:bodyPr wrap="square">
            <a:spAutoFit/>
          </a:bodyPr>
          <a:lstStyle/>
          <a:p>
            <a:pPr marL="0" indent="0" algn="ctr" rtl="0">
              <a:buNone/>
            </a:pPr>
            <a:r>
              <a:rPr lang="uk" sz="2400" b="1" i="0" u="none" strike="noStrike" baseline="0">
                <a:solidFill>
                  <a:srgbClr val="000000"/>
                </a:solidFill>
                <a:latin typeface="Arial-BoldMT"/>
                <a:ea typeface="Arial-BoldMT"/>
                <a:cs typeface="Arial-BoldMT"/>
              </a:rPr>
              <a:t>Реалізація</a:t>
            </a:r>
          </a:p>
          <a:p>
            <a:pPr marL="0" indent="0" algn="ctr" rtl="0">
              <a:buNone/>
            </a:pPr>
            <a:r>
              <a:rPr lang="uk" sz="2400" b="1" i="0" u="none" strike="noStrike" baseline="0">
                <a:solidFill>
                  <a:srgbClr val="000000"/>
                </a:solidFill>
                <a:latin typeface="Arial-BoldMT"/>
                <a:ea typeface="Arial-BoldMT"/>
                <a:cs typeface="Arial-BoldMT"/>
              </a:rPr>
              <a:t>розд. </a:t>
            </a:r>
            <a:r>
              <a:rPr lang="uk" sz="2400" b="1" i="0" u="none" strike="noStrike" baseline="0">
                <a:solidFill>
                  <a:srgbClr val="0000FF"/>
                </a:solidFill>
                <a:latin typeface="Arial-BoldMT"/>
                <a:ea typeface="Arial-BoldMT"/>
                <a:cs typeface="Arial-BoldMT"/>
              </a:rPr>
              <a:t>4.6.3.2</a:t>
            </a:r>
            <a:endParaRPr lang="uk" sz="2400" dirty="0"/>
          </a:p>
        </p:txBody>
      </p:sp>
    </p:spTree>
    <p:extLst>
      <p:ext uri="{BB962C8B-B14F-4D97-AF65-F5344CB8AC3E}">
        <p14:creationId xmlns:p14="http://schemas.microsoft.com/office/powerpoint/2010/main" val="33029642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2692-08D2-3679-A795-AC4CD54E55C3}"/>
              </a:ext>
            </a:extLst>
          </p:cNvPr>
          <p:cNvSpPr>
            <a:spLocks noGrp="1"/>
          </p:cNvSpPr>
          <p:nvPr>
            <p:ph type="title"/>
          </p:nvPr>
        </p:nvSpPr>
        <p:spPr/>
        <p:txBody>
          <a:bodyPr/>
          <a:lstStyle/>
          <a:p>
            <a:pPr rtl="0"/>
            <a:r>
              <a:rPr lang="uk" b="1" i="0" u="sng" baseline="0" dirty="0"/>
              <a:t>Аналіз трафіка №9</a:t>
            </a:r>
          </a:p>
        </p:txBody>
      </p:sp>
      <p:sp>
        <p:nvSpPr>
          <p:cNvPr id="3" name="Content Placeholder 2">
            <a:extLst>
              <a:ext uri="{FF2B5EF4-FFF2-40B4-BE49-F238E27FC236}">
                <a16:creationId xmlns:a16="http://schemas.microsoft.com/office/drawing/2014/main" id="{84EDAB24-F13C-2F86-9DEF-66A9ACD77A98}"/>
              </a:ext>
            </a:extLst>
          </p:cNvPr>
          <p:cNvSpPr>
            <a:spLocks noGrp="1"/>
          </p:cNvSpPr>
          <p:nvPr>
            <p:ph idx="1"/>
          </p:nvPr>
        </p:nvSpPr>
        <p:spPr>
          <a:xfrm>
            <a:off x="691515" y="4840623"/>
            <a:ext cx="8675370" cy="2363241"/>
          </a:xfrm>
        </p:spPr>
        <p:txBody>
          <a:bodyPr>
            <a:normAutofit fontScale="47500" lnSpcReduction="20000"/>
          </a:bodyPr>
          <a:lstStyle/>
          <a:p>
            <a:pPr algn="l" rtl="0">
              <a:lnSpc>
                <a:spcPct val="110000"/>
              </a:lnSpc>
              <a:spcBef>
                <a:spcPts val="1200"/>
              </a:spcBef>
            </a:pPr>
            <a:r>
              <a:rPr lang="uk" b="1" i="0" u="none" baseline="0"/>
              <a:t>«Аномальне» використання прапорців _____ і _____ разом.</a:t>
            </a:r>
          </a:p>
          <a:p>
            <a:pPr algn="l" rtl="0">
              <a:lnSpc>
                <a:spcPct val="110000"/>
              </a:lnSpc>
              <a:spcBef>
                <a:spcPts val="1200"/>
              </a:spcBef>
            </a:pPr>
            <a:r>
              <a:rPr lang="uk" b="1" i="0" u="none" baseline="0"/>
              <a:t>Навіщо використовувати обидва прапорці? ___________________________.</a:t>
            </a:r>
          </a:p>
          <a:p>
            <a:pPr algn="l" rtl="0">
              <a:lnSpc>
                <a:spcPct val="110000"/>
              </a:lnSpc>
              <a:spcBef>
                <a:spcPts val="1200"/>
              </a:spcBef>
            </a:pPr>
            <a:r>
              <a:rPr lang="uk" b="1" i="0" u="none" baseline="0"/>
              <a:t>Зверніть увагу на нелогічний номер порту джерела (0), також доволі часто можна бачити використання номера порту ________.</a:t>
            </a:r>
          </a:p>
          <a:p>
            <a:pPr algn="l" rtl="0">
              <a:lnSpc>
                <a:spcPct val="110000"/>
              </a:lnSpc>
              <a:spcBef>
                <a:spcPts val="1200"/>
              </a:spcBef>
            </a:pPr>
            <a:r>
              <a:rPr lang="uk" b="1" i="0" u="none" baseline="0"/>
              <a:t>Як це називається? __________________________</a:t>
            </a:r>
          </a:p>
          <a:p>
            <a:pPr algn="l" rtl="0">
              <a:lnSpc>
                <a:spcPct val="110000"/>
              </a:lnSpc>
              <a:spcBef>
                <a:spcPts val="1200"/>
              </a:spcBef>
            </a:pPr>
            <a:r>
              <a:rPr lang="uk" b="1" i="0" u="none" baseline="0"/>
              <a:t>Це вертикальне чи горизонтальне сканування? _______________</a:t>
            </a:r>
          </a:p>
        </p:txBody>
      </p:sp>
      <p:sp>
        <p:nvSpPr>
          <p:cNvPr id="4" name="Slide Number Placeholder 3">
            <a:extLst>
              <a:ext uri="{FF2B5EF4-FFF2-40B4-BE49-F238E27FC236}">
                <a16:creationId xmlns:a16="http://schemas.microsoft.com/office/drawing/2014/main" id="{C1F08761-B8F3-6273-D575-A12FFCF7FC12}"/>
              </a:ext>
            </a:extLst>
          </p:cNvPr>
          <p:cNvSpPr>
            <a:spLocks noGrp="1"/>
          </p:cNvSpPr>
          <p:nvPr>
            <p:ph type="sldNum" sz="quarter" idx="12"/>
          </p:nvPr>
        </p:nvSpPr>
        <p:spPr/>
        <p:txBody>
          <a:bodyPr/>
          <a:lstStyle/>
          <a:p>
            <a:pPr marL="38100" algn="r" rtl="0">
              <a:lnSpc>
                <a:spcPts val="1630"/>
              </a:lnSpc>
            </a:pPr>
            <a:fld id="{81D60167-4931-47E6-BA6A-407CBD079E47}" type="slidenum">
              <a:rPr/>
              <a:t>43</a:t>
            </a:fld>
            <a:endParaRPr lang="uk" dirty="0"/>
          </a:p>
        </p:txBody>
      </p:sp>
      <p:sp>
        <p:nvSpPr>
          <p:cNvPr id="6" name="TextBox 5">
            <a:extLst>
              <a:ext uri="{FF2B5EF4-FFF2-40B4-BE49-F238E27FC236}">
                <a16:creationId xmlns:a16="http://schemas.microsoft.com/office/drawing/2014/main" id="{52AE6AD1-8AB9-9C2D-4395-94E8E90280F0}"/>
              </a:ext>
            </a:extLst>
          </p:cNvPr>
          <p:cNvSpPr txBox="1"/>
          <p:nvPr/>
        </p:nvSpPr>
        <p:spPr>
          <a:xfrm>
            <a:off x="685801" y="2039541"/>
            <a:ext cx="8681084" cy="2677656"/>
          </a:xfrm>
          <a:prstGeom prst="rect">
            <a:avLst/>
          </a:prstGeom>
          <a:noFill/>
          <a:ln w="38100">
            <a:solidFill>
              <a:schemeClr val="tx1"/>
            </a:solidFill>
          </a:ln>
        </p:spPr>
        <p:txBody>
          <a:bodyPr wrap="square">
            <a:spAutoFit/>
          </a:bodyPr>
          <a:lstStyle/>
          <a:p>
            <a:pPr algn="l" rtl="0"/>
            <a:r>
              <a:rPr lang="uk" sz="2400" b="1" i="0" u="none" baseline="0"/>
              <a:t>popper.net.0 &gt; 192.168.2.7.110: SF 5466905:5466905 (0) win 512</a:t>
            </a:r>
          </a:p>
          <a:p>
            <a:pPr algn="l" rtl="0"/>
            <a:r>
              <a:rPr lang="uk" sz="2400" b="1" i="0" u="none" baseline="0"/>
              <a:t>popper.net.0 &gt; 192.168.2.27.110: SF 5466905:5466905 (0) win 512</a:t>
            </a:r>
          </a:p>
          <a:p>
            <a:pPr algn="l" rtl="0"/>
            <a:r>
              <a:rPr lang="uk" sz="2400" b="1" i="0" u="none" baseline="0"/>
              <a:t>popper.net.0 &gt; 192.168.2.117.110: SF 5466905:5466905 (0) win 512</a:t>
            </a:r>
          </a:p>
          <a:p>
            <a:pPr algn="l" rtl="0"/>
            <a:r>
              <a:rPr lang="uk" sz="2400" b="1" i="0" u="none" baseline="0"/>
              <a:t>popper.net.0 &gt; 192.168.2.21.110: SF 5466905:5466905 (0) win 512</a:t>
            </a:r>
          </a:p>
          <a:p>
            <a:pPr algn="l" rtl="0"/>
            <a:r>
              <a:rPr lang="uk" sz="2400" b="1" i="0" u="none" baseline="0"/>
              <a:t>popper.net.0 &gt; 192.168.2.44.110: SF 5466905:5466905 (0) win 512</a:t>
            </a:r>
          </a:p>
          <a:p>
            <a:pPr algn="l" rtl="0"/>
            <a:r>
              <a:rPr lang="uk" sz="2400" b="1" i="0" u="none" baseline="0"/>
              <a:t>popper.net.0 &gt; 192.168.2.70.110: SF 5466905:5466905 (0) win 512</a:t>
            </a:r>
          </a:p>
          <a:p>
            <a:pPr algn="l" rtl="0"/>
            <a:r>
              <a:rPr lang="uk" sz="2400" b="1" i="0" u="none" baseline="0"/>
              <a:t>. . .</a:t>
            </a:r>
          </a:p>
        </p:txBody>
      </p:sp>
    </p:spTree>
    <p:extLst>
      <p:ext uri="{BB962C8B-B14F-4D97-AF65-F5344CB8AC3E}">
        <p14:creationId xmlns:p14="http://schemas.microsoft.com/office/powerpoint/2010/main" val="4833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E874B-0E6B-0BC6-3C48-F600DF32F28F}"/>
              </a:ext>
            </a:extLst>
          </p:cNvPr>
          <p:cNvSpPr>
            <a:spLocks noGrp="1"/>
          </p:cNvSpPr>
          <p:nvPr>
            <p:ph type="title"/>
          </p:nvPr>
        </p:nvSpPr>
        <p:spPr/>
        <p:txBody>
          <a:bodyPr/>
          <a:lstStyle/>
          <a:p>
            <a:pPr rtl="0"/>
            <a:r>
              <a:rPr lang="uk" b="1" i="0" u="sng" baseline="0" dirty="0"/>
              <a:t>Аналіз трафіка №10</a:t>
            </a:r>
          </a:p>
        </p:txBody>
      </p:sp>
      <p:sp>
        <p:nvSpPr>
          <p:cNvPr id="3" name="Content Placeholder 2">
            <a:extLst>
              <a:ext uri="{FF2B5EF4-FFF2-40B4-BE49-F238E27FC236}">
                <a16:creationId xmlns:a16="http://schemas.microsoft.com/office/drawing/2014/main" id="{4108A703-C476-ED0E-610A-C716A545397D}"/>
              </a:ext>
            </a:extLst>
          </p:cNvPr>
          <p:cNvSpPr>
            <a:spLocks noGrp="1"/>
          </p:cNvSpPr>
          <p:nvPr>
            <p:ph idx="1"/>
          </p:nvPr>
        </p:nvSpPr>
        <p:spPr>
          <a:xfrm>
            <a:off x="691515" y="4796850"/>
            <a:ext cx="8675370" cy="2598003"/>
          </a:xfrm>
        </p:spPr>
        <p:txBody>
          <a:bodyPr>
            <a:normAutofit fontScale="62500" lnSpcReduction="20000"/>
          </a:bodyPr>
          <a:lstStyle/>
          <a:p>
            <a:pPr algn="l" rtl="0">
              <a:lnSpc>
                <a:spcPct val="110000"/>
              </a:lnSpc>
              <a:spcBef>
                <a:spcPts val="1200"/>
              </a:spcBef>
            </a:pPr>
            <a:r>
              <a:rPr lang="uk" b="1" i="0" u="none" baseline="0"/>
              <a:t>Що одразу виглядає «не так» у цьому трасуванні? ______________________________________________ ______________________________________________</a:t>
            </a:r>
          </a:p>
          <a:p>
            <a:pPr algn="l" rtl="0">
              <a:lnSpc>
                <a:spcPct val="110000"/>
              </a:lnSpc>
              <a:spcBef>
                <a:spcPts val="1200"/>
              </a:spcBef>
            </a:pPr>
            <a:r>
              <a:rPr lang="uk" b="1" i="0" u="none" baseline="0"/>
              <a:t>Якщо жертва відповідає «ACK RST», то ____________________.</a:t>
            </a:r>
          </a:p>
          <a:p>
            <a:pPr algn="l" rtl="0">
              <a:lnSpc>
                <a:spcPct val="110000"/>
              </a:lnSpc>
              <a:spcBef>
                <a:spcPts val="1200"/>
              </a:spcBef>
            </a:pPr>
            <a:r>
              <a:rPr lang="uk" b="1" i="0" u="none" baseline="0"/>
              <a:t>Це називається _________________________.</a:t>
            </a:r>
          </a:p>
          <a:p>
            <a:pPr algn="l" rtl="0">
              <a:lnSpc>
                <a:spcPct val="110000"/>
              </a:lnSpc>
              <a:spcBef>
                <a:spcPts val="1200"/>
              </a:spcBef>
            </a:pPr>
            <a:r>
              <a:rPr lang="uk" b="1" i="0" u="none" baseline="0"/>
              <a:t>Воно вертикальне чи горизонтальне? ___________________</a:t>
            </a:r>
          </a:p>
        </p:txBody>
      </p:sp>
      <p:sp>
        <p:nvSpPr>
          <p:cNvPr id="4" name="Slide Number Placeholder 3">
            <a:extLst>
              <a:ext uri="{FF2B5EF4-FFF2-40B4-BE49-F238E27FC236}">
                <a16:creationId xmlns:a16="http://schemas.microsoft.com/office/drawing/2014/main" id="{59C5AAF4-4478-3ABD-DFB7-F56F7C1AEF9D}"/>
              </a:ext>
            </a:extLst>
          </p:cNvPr>
          <p:cNvSpPr>
            <a:spLocks noGrp="1"/>
          </p:cNvSpPr>
          <p:nvPr>
            <p:ph type="sldNum" sz="quarter" idx="12"/>
          </p:nvPr>
        </p:nvSpPr>
        <p:spPr/>
        <p:txBody>
          <a:bodyPr/>
          <a:lstStyle/>
          <a:p>
            <a:pPr marL="38100" algn="r" rtl="0">
              <a:lnSpc>
                <a:spcPts val="1630"/>
              </a:lnSpc>
            </a:pPr>
            <a:fld id="{81D60167-4931-47E6-BA6A-407CBD079E47}" type="slidenum">
              <a:rPr/>
              <a:t>44</a:t>
            </a:fld>
            <a:endParaRPr lang="uk" dirty="0"/>
          </a:p>
        </p:txBody>
      </p:sp>
      <p:sp>
        <p:nvSpPr>
          <p:cNvPr id="6" name="TextBox 5">
            <a:extLst>
              <a:ext uri="{FF2B5EF4-FFF2-40B4-BE49-F238E27FC236}">
                <a16:creationId xmlns:a16="http://schemas.microsoft.com/office/drawing/2014/main" id="{B32D313D-8848-548E-AC9C-B9F69AF2FA92}"/>
              </a:ext>
            </a:extLst>
          </p:cNvPr>
          <p:cNvSpPr txBox="1"/>
          <p:nvPr/>
        </p:nvSpPr>
        <p:spPr>
          <a:xfrm>
            <a:off x="691515" y="2039541"/>
            <a:ext cx="8675370" cy="2677656"/>
          </a:xfrm>
          <a:prstGeom prst="rect">
            <a:avLst/>
          </a:prstGeom>
          <a:noFill/>
          <a:ln w="38100">
            <a:solidFill>
              <a:schemeClr val="tx1"/>
            </a:solidFill>
          </a:ln>
        </p:spPr>
        <p:txBody>
          <a:bodyPr wrap="square">
            <a:spAutoFit/>
          </a:bodyPr>
          <a:lstStyle/>
          <a:p>
            <a:pPr algn="l" rtl="0"/>
            <a:r>
              <a:rPr lang="uk" sz="2400" b="1" i="0" u="none" baseline="0"/>
              <a:t>07:09:41.2332 stealth.com.51227 &gt; victim.org.23 F 0:0 (0) win 4096</a:t>
            </a:r>
          </a:p>
          <a:p>
            <a:pPr algn="l" rtl="0"/>
            <a:r>
              <a:rPr lang="uk" sz="2400" b="1" i="0" u="none" baseline="0"/>
              <a:t>07:09:41.2336 stealth.com.51227 &gt; victim.org.21 F 0:0 (0) win 4096</a:t>
            </a:r>
          </a:p>
          <a:p>
            <a:pPr algn="l" rtl="0"/>
            <a:r>
              <a:rPr lang="uk" sz="2400" b="1" i="0" u="none" baseline="0"/>
              <a:t>07:09:41.2341 stealth.com.51227 &gt; victim.org.17 F 0:0 (0) win 4096</a:t>
            </a:r>
          </a:p>
          <a:p>
            <a:pPr algn="l" rtl="0"/>
            <a:r>
              <a:rPr lang="uk" sz="2400" b="1" i="0" u="none" baseline="0"/>
              <a:t>07:09:41.2345 stealth.com.51227 &gt; victim.org.53 F 0:0 (0) win 4096</a:t>
            </a:r>
          </a:p>
          <a:p>
            <a:pPr algn="l" rtl="0"/>
            <a:r>
              <a:rPr lang="uk" sz="2400" b="1" i="0" u="none" baseline="0"/>
              <a:t>07:09:41.2350 stealth.com.51227 &gt; victim.org.69 F 0:0 (0) win 4096</a:t>
            </a:r>
          </a:p>
          <a:p>
            <a:pPr algn="l" rtl="0"/>
            <a:r>
              <a:rPr lang="uk" sz="2400" b="1" i="0" u="none" baseline="0"/>
              <a:t>07:09:41.2354 stealth.com.51227 &gt; victim.org.20 F 0:0 (0) win 4096</a:t>
            </a:r>
          </a:p>
          <a:p>
            <a:pPr algn="l" rtl="0"/>
            <a:r>
              <a:rPr lang="uk" sz="2400" b="1" i="0" u="none" baseline="0"/>
              <a:t>. . .</a:t>
            </a:r>
          </a:p>
        </p:txBody>
      </p:sp>
    </p:spTree>
    <p:extLst>
      <p:ext uri="{BB962C8B-B14F-4D97-AF65-F5344CB8AC3E}">
        <p14:creationId xmlns:p14="http://schemas.microsoft.com/office/powerpoint/2010/main" val="15386968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E874B-0E6B-0BC6-3C48-F600DF32F28F}"/>
              </a:ext>
            </a:extLst>
          </p:cNvPr>
          <p:cNvSpPr>
            <a:spLocks noGrp="1"/>
          </p:cNvSpPr>
          <p:nvPr>
            <p:ph type="title"/>
          </p:nvPr>
        </p:nvSpPr>
        <p:spPr/>
        <p:txBody>
          <a:bodyPr/>
          <a:lstStyle/>
          <a:p>
            <a:pPr rtl="0"/>
            <a:r>
              <a:rPr lang="uk" b="1" i="0" u="sng" baseline="0" dirty="0"/>
              <a:t>Аналіз трафіка №11</a:t>
            </a:r>
          </a:p>
        </p:txBody>
      </p:sp>
      <p:sp>
        <p:nvSpPr>
          <p:cNvPr id="3" name="Content Placeholder 2">
            <a:extLst>
              <a:ext uri="{FF2B5EF4-FFF2-40B4-BE49-F238E27FC236}">
                <a16:creationId xmlns:a16="http://schemas.microsoft.com/office/drawing/2014/main" id="{4108A703-C476-ED0E-610A-C716A545397D}"/>
              </a:ext>
            </a:extLst>
          </p:cNvPr>
          <p:cNvSpPr>
            <a:spLocks noGrp="1"/>
          </p:cNvSpPr>
          <p:nvPr>
            <p:ph idx="1"/>
          </p:nvPr>
        </p:nvSpPr>
        <p:spPr>
          <a:xfrm>
            <a:off x="691515" y="4796851"/>
            <a:ext cx="8675370" cy="2213550"/>
          </a:xfrm>
        </p:spPr>
        <p:txBody>
          <a:bodyPr>
            <a:normAutofit fontScale="92500"/>
          </a:bodyPr>
          <a:lstStyle/>
          <a:p>
            <a:pPr algn="l" rtl="0">
              <a:spcBef>
                <a:spcPts val="1200"/>
              </a:spcBef>
            </a:pPr>
            <a:r>
              <a:rPr lang="uk" sz="2400" b="1" i="0" u="none" strike="noStrike" baseline="0">
                <a:latin typeface="Arial-BoldMT"/>
                <a:ea typeface="Arial-BoldMT"/>
                <a:cs typeface="Arial-BoldMT"/>
              </a:rPr>
              <a:t>Що найбільш </a:t>
            </a:r>
            <a:r>
              <a:rPr lang="uk" sz="2400" b="0" i="0" u="none" strike="noStrike" baseline="0">
                <a:latin typeface="MS-PGothic"/>
                <a:ea typeface="MS-PGothic"/>
                <a:cs typeface="MS-PGothic"/>
              </a:rPr>
              <a:t>«</a:t>
            </a:r>
            <a:r>
              <a:rPr lang="uk" sz="2400" b="1" i="0" u="none" strike="noStrike" baseline="0">
                <a:latin typeface="Arial-BoldMT"/>
                <a:ea typeface="Arial-BoldMT"/>
                <a:cs typeface="Arial-BoldMT"/>
              </a:rPr>
              <a:t>очевидне</a:t>
            </a:r>
            <a:r>
              <a:rPr lang="uk" sz="2400" b="0" i="0" u="none" strike="noStrike" baseline="0">
                <a:latin typeface="MS-PGothic"/>
                <a:ea typeface="MS-PGothic"/>
                <a:cs typeface="MS-PGothic"/>
              </a:rPr>
              <a:t>» </a:t>
            </a:r>
            <a:r>
              <a:rPr lang="uk" sz="2400" b="1" i="0" u="none" strike="noStrike" baseline="0">
                <a:latin typeface="Arial-BoldMT"/>
                <a:ea typeface="Arial-BoldMT"/>
                <a:cs typeface="Arial-BoldMT"/>
              </a:rPr>
              <a:t>в цьому трасуванні? _________</a:t>
            </a:r>
          </a:p>
          <a:p>
            <a:pPr algn="l" rtl="0">
              <a:spcBef>
                <a:spcPts val="1200"/>
              </a:spcBef>
            </a:pPr>
            <a:r>
              <a:rPr lang="uk" sz="2400" b="1" i="0" u="none" strike="noStrike" baseline="0">
                <a:latin typeface="Arial-BoldMT"/>
                <a:ea typeface="Arial-BoldMT"/>
                <a:cs typeface="Arial-BoldMT"/>
              </a:rPr>
              <a:t>Але чому UDP, а не ICMP? _________________</a:t>
            </a:r>
          </a:p>
          <a:p>
            <a:pPr algn="l" rtl="0">
              <a:spcBef>
                <a:spcPts val="1200"/>
              </a:spcBef>
            </a:pPr>
            <a:r>
              <a:rPr lang="uk" sz="2400" b="1" i="0" u="none" strike="noStrike" baseline="0">
                <a:latin typeface="Arial-BoldMT"/>
                <a:ea typeface="Arial-BoldMT"/>
                <a:cs typeface="Arial-BoldMT"/>
              </a:rPr>
              <a:t>Як змінилася поведінка за промовчанням? ____________ ______________________________________________</a:t>
            </a:r>
          </a:p>
          <a:p>
            <a:pPr algn="l" rtl="0">
              <a:spcBef>
                <a:spcPts val="1200"/>
              </a:spcBef>
            </a:pPr>
            <a:r>
              <a:rPr lang="uk" sz="2400" b="1" i="0" u="none" strike="noStrike" baseline="0">
                <a:latin typeface="Arial-BoldMT"/>
                <a:ea typeface="Arial-BoldMT"/>
                <a:cs typeface="Arial-BoldMT"/>
              </a:rPr>
              <a:t>Що отримує зловмисник? _______________________</a:t>
            </a:r>
            <a:endParaRPr lang="uk" sz="4000" dirty="0"/>
          </a:p>
        </p:txBody>
      </p:sp>
      <p:sp>
        <p:nvSpPr>
          <p:cNvPr id="4" name="Slide Number Placeholder 3">
            <a:extLst>
              <a:ext uri="{FF2B5EF4-FFF2-40B4-BE49-F238E27FC236}">
                <a16:creationId xmlns:a16="http://schemas.microsoft.com/office/drawing/2014/main" id="{59C5AAF4-4478-3ABD-DFB7-F56F7C1AEF9D}"/>
              </a:ext>
            </a:extLst>
          </p:cNvPr>
          <p:cNvSpPr>
            <a:spLocks noGrp="1"/>
          </p:cNvSpPr>
          <p:nvPr>
            <p:ph type="sldNum" sz="quarter" idx="12"/>
          </p:nvPr>
        </p:nvSpPr>
        <p:spPr/>
        <p:txBody>
          <a:bodyPr/>
          <a:lstStyle/>
          <a:p>
            <a:pPr marL="38100" algn="r" rtl="0">
              <a:lnSpc>
                <a:spcPts val="1630"/>
              </a:lnSpc>
            </a:pPr>
            <a:fld id="{81D60167-4931-47E6-BA6A-407CBD079E47}" type="slidenum">
              <a:rPr/>
              <a:t>45</a:t>
            </a:fld>
            <a:endParaRPr lang="uk" dirty="0"/>
          </a:p>
        </p:txBody>
      </p:sp>
      <p:sp>
        <p:nvSpPr>
          <p:cNvPr id="6" name="TextBox 5">
            <a:extLst>
              <a:ext uri="{FF2B5EF4-FFF2-40B4-BE49-F238E27FC236}">
                <a16:creationId xmlns:a16="http://schemas.microsoft.com/office/drawing/2014/main" id="{B32D313D-8848-548E-AC9C-B9F69AF2FA92}"/>
              </a:ext>
            </a:extLst>
          </p:cNvPr>
          <p:cNvSpPr txBox="1"/>
          <p:nvPr/>
        </p:nvSpPr>
        <p:spPr>
          <a:xfrm>
            <a:off x="691514" y="2039541"/>
            <a:ext cx="8675371" cy="2462213"/>
          </a:xfrm>
          <a:prstGeom prst="rect">
            <a:avLst/>
          </a:prstGeom>
          <a:noFill/>
          <a:ln w="38100">
            <a:solidFill>
              <a:schemeClr val="tx1"/>
            </a:solidFill>
          </a:ln>
        </p:spPr>
        <p:txBody>
          <a:bodyPr wrap="square">
            <a:spAutoFit/>
          </a:bodyPr>
          <a:lstStyle/>
          <a:p>
            <a:pPr algn="l" rtl="0"/>
            <a:r>
              <a:rPr lang="uk" sz="2200" b="1" i="0" u="none" strike="noStrike" baseline="0">
                <a:latin typeface="Arial-BoldMT"/>
                <a:ea typeface="Arial-BoldMT"/>
                <a:cs typeface="Arial-BoldMT"/>
              </a:rPr>
              <a:t>13:37:25.310882 tracer.net.2841 &gt; myhost.com.53 udp 36 (ttl 1)</a:t>
            </a:r>
          </a:p>
          <a:p>
            <a:pPr algn="l" rtl="0"/>
            <a:r>
              <a:rPr lang="uk" sz="2200" b="1" i="0" u="none" strike="noStrike" baseline="0">
                <a:latin typeface="Arial-BoldMT"/>
                <a:ea typeface="Arial-BoldMT"/>
                <a:cs typeface="Arial-BoldMT"/>
              </a:rPr>
              <a:t>13:37:25.310956 tracer.net.2856 &gt; myhost.com.53 udp 36 (ttl 2)</a:t>
            </a:r>
          </a:p>
          <a:p>
            <a:pPr algn="l" rtl="0"/>
            <a:r>
              <a:rPr lang="uk" sz="2200" b="1" i="0" u="none" strike="noStrike" baseline="0">
                <a:latin typeface="Arial-BoldMT"/>
                <a:ea typeface="Arial-BoldMT"/>
                <a:cs typeface="Arial-BoldMT"/>
              </a:rPr>
              <a:t>13:37:25.311080 tracer.net.2814 &gt; myhost.com.53 udp 36 (ttl 4)</a:t>
            </a:r>
          </a:p>
          <a:p>
            <a:pPr algn="l" rtl="0"/>
            <a:r>
              <a:rPr lang="uk" sz="2200" b="1" i="0" u="none" strike="noStrike" baseline="0">
                <a:latin typeface="Arial-BoldMT"/>
                <a:ea typeface="Arial-BoldMT"/>
                <a:cs typeface="Arial-BoldMT"/>
              </a:rPr>
              <a:t>13:37:25.311233 tracer.net.2876 &gt; myhost.com.53 udp 36 (ttl 3)</a:t>
            </a:r>
          </a:p>
          <a:p>
            <a:pPr algn="l" rtl="0"/>
            <a:r>
              <a:rPr lang="uk" sz="2200" b="1" i="0" u="none" strike="noStrike" baseline="0">
                <a:latin typeface="Arial-BoldMT"/>
                <a:ea typeface="Arial-BoldMT"/>
                <a:cs typeface="Arial-BoldMT"/>
              </a:rPr>
              <a:t>13:37:25.311590 tracer.net.2883 &gt; myhost.com.53 udp 36 (ttl 5)</a:t>
            </a:r>
          </a:p>
          <a:p>
            <a:pPr algn="l" rtl="0"/>
            <a:r>
              <a:rPr lang="uk" sz="2200" b="1" i="0" u="none" strike="noStrike" baseline="0">
                <a:latin typeface="Arial-BoldMT"/>
                <a:ea typeface="Arial-BoldMT"/>
                <a:cs typeface="Arial-BoldMT"/>
              </a:rPr>
              <a:t>13:37:25.312066 tracer.net.2840 &gt; myhost.com.53 udp 36 (ttl 6)</a:t>
            </a:r>
          </a:p>
          <a:p>
            <a:pPr algn="l" rtl="0"/>
            <a:r>
              <a:rPr lang="uk" sz="2200" b="1" i="0" u="none" strike="noStrike" baseline="0">
                <a:latin typeface="Arial-BoldMT"/>
                <a:ea typeface="Arial-BoldMT"/>
                <a:cs typeface="Arial-BoldMT"/>
              </a:rPr>
              <a:t>. . .</a:t>
            </a:r>
            <a:endParaRPr lang="uk" sz="2200" b="1" dirty="0"/>
          </a:p>
        </p:txBody>
      </p:sp>
    </p:spTree>
    <p:extLst>
      <p:ext uri="{BB962C8B-B14F-4D97-AF65-F5344CB8AC3E}">
        <p14:creationId xmlns:p14="http://schemas.microsoft.com/office/powerpoint/2010/main" val="38715134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0D18B-1CB9-F0D4-428D-86133314C22F}"/>
              </a:ext>
            </a:extLst>
          </p:cNvPr>
          <p:cNvSpPr>
            <a:spLocks noGrp="1"/>
          </p:cNvSpPr>
          <p:nvPr>
            <p:ph type="title"/>
          </p:nvPr>
        </p:nvSpPr>
        <p:spPr/>
        <p:txBody>
          <a:bodyPr/>
          <a:lstStyle/>
          <a:p>
            <a:pPr rtl="0"/>
            <a:r>
              <a:rPr lang="uk" b="1" i="0" u="sng" baseline="0"/>
              <a:t>Перенаправлення ICMP (навіщо воно?)</a:t>
            </a:r>
          </a:p>
        </p:txBody>
      </p:sp>
      <p:sp>
        <p:nvSpPr>
          <p:cNvPr id="4" name="Slide Number Placeholder 3">
            <a:extLst>
              <a:ext uri="{FF2B5EF4-FFF2-40B4-BE49-F238E27FC236}">
                <a16:creationId xmlns:a16="http://schemas.microsoft.com/office/drawing/2014/main" id="{EE2F8447-AC66-7530-4209-9F8E27E9BD42}"/>
              </a:ext>
            </a:extLst>
          </p:cNvPr>
          <p:cNvSpPr>
            <a:spLocks noGrp="1"/>
          </p:cNvSpPr>
          <p:nvPr>
            <p:ph type="sldNum" sz="quarter" idx="12"/>
          </p:nvPr>
        </p:nvSpPr>
        <p:spPr/>
        <p:txBody>
          <a:bodyPr/>
          <a:lstStyle/>
          <a:p>
            <a:pPr marL="38100" algn="r" rtl="0">
              <a:lnSpc>
                <a:spcPts val="1630"/>
              </a:lnSpc>
            </a:pPr>
            <a:fld id="{81D60167-4931-47E6-BA6A-407CBD079E47}" type="slidenum">
              <a:rPr/>
              <a:t>46</a:t>
            </a:fld>
            <a:endParaRPr lang="uk" dirty="0"/>
          </a:p>
        </p:txBody>
      </p:sp>
      <p:grpSp>
        <p:nvGrpSpPr>
          <p:cNvPr id="303" name="Group 302">
            <a:extLst>
              <a:ext uri="{FF2B5EF4-FFF2-40B4-BE49-F238E27FC236}">
                <a16:creationId xmlns:a16="http://schemas.microsoft.com/office/drawing/2014/main" id="{E15BCE37-F1DC-39EE-6FB8-B7F525123D27}"/>
              </a:ext>
            </a:extLst>
          </p:cNvPr>
          <p:cNvGrpSpPr/>
          <p:nvPr/>
        </p:nvGrpSpPr>
        <p:grpSpPr>
          <a:xfrm>
            <a:off x="685800" y="2398440"/>
            <a:ext cx="8747760" cy="4580005"/>
            <a:chOff x="838200" y="1934420"/>
            <a:chExt cx="8747760" cy="4580005"/>
          </a:xfrm>
        </p:grpSpPr>
        <p:sp>
          <p:nvSpPr>
            <p:cNvPr id="247" name="Cloud 246">
              <a:extLst>
                <a:ext uri="{FF2B5EF4-FFF2-40B4-BE49-F238E27FC236}">
                  <a16:creationId xmlns:a16="http://schemas.microsoft.com/office/drawing/2014/main" id="{B1871D69-737C-F7CD-7C68-041F5EFB9337}"/>
                </a:ext>
              </a:extLst>
            </p:cNvPr>
            <p:cNvSpPr/>
            <p:nvPr/>
          </p:nvSpPr>
          <p:spPr>
            <a:xfrm>
              <a:off x="4004823" y="2840605"/>
              <a:ext cx="2926837" cy="1731396"/>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uk" sz="4000" b="1" dirty="0">
                <a:solidFill>
                  <a:schemeClr val="tx1"/>
                </a:solidFill>
              </a:endParaRPr>
            </a:p>
          </p:txBody>
        </p:sp>
        <p:sp>
          <p:nvSpPr>
            <p:cNvPr id="246" name="Cloud 245">
              <a:extLst>
                <a:ext uri="{FF2B5EF4-FFF2-40B4-BE49-F238E27FC236}">
                  <a16:creationId xmlns:a16="http://schemas.microsoft.com/office/drawing/2014/main" id="{E90A21E4-E036-D1FC-289E-784902A340FE}"/>
                </a:ext>
              </a:extLst>
            </p:cNvPr>
            <p:cNvSpPr/>
            <p:nvPr/>
          </p:nvSpPr>
          <p:spPr>
            <a:xfrm>
              <a:off x="1102892" y="4192522"/>
              <a:ext cx="3289802" cy="2131443"/>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3600" b="1" i="0" u="none" baseline="0">
                  <a:solidFill>
                    <a:schemeClr val="tx1"/>
                  </a:solidFill>
                  <a:latin typeface="Arial" panose="020B0604020202020204" pitchFamily="34" charset="0"/>
                  <a:ea typeface="Arial" panose="020B0604020202020204" pitchFamily="34" charset="0"/>
                  <a:cs typeface="Arial" panose="020B0604020202020204" pitchFamily="34" charset="0"/>
                </a:rPr>
                <a:t>  </a:t>
              </a:r>
              <a:r>
                <a:rPr lang="uk" sz="3600" b="1" i="0" u="sng" baseline="0">
                  <a:solidFill>
                    <a:schemeClr val="tx1"/>
                  </a:solidFill>
                  <a:latin typeface="Arial" panose="020B0604020202020204" pitchFamily="34" charset="0"/>
                  <a:ea typeface="Arial" panose="020B0604020202020204" pitchFamily="34" charset="0"/>
                  <a:cs typeface="Arial" panose="020B0604020202020204" pitchFamily="34" charset="0"/>
                </a:rPr>
                <a:t>Інтра</a:t>
              </a:r>
              <a:r>
                <a:rPr lang="uk" sz="3600" b="1" i="0" u="none" baseline="0">
                  <a:solidFill>
                    <a:schemeClr val="tx1"/>
                  </a:solidFill>
                  <a:latin typeface="Arial" panose="020B0604020202020204" pitchFamily="34" charset="0"/>
                  <a:ea typeface="Arial" panose="020B0604020202020204" pitchFamily="34" charset="0"/>
                  <a:cs typeface="Arial" panose="020B0604020202020204" pitchFamily="34" charset="0"/>
                </a:rPr>
                <a:t>нет</a:t>
              </a:r>
            </a:p>
          </p:txBody>
        </p:sp>
        <p:grpSp>
          <p:nvGrpSpPr>
            <p:cNvPr id="166" name="Group 165">
              <a:extLst>
                <a:ext uri="{FF2B5EF4-FFF2-40B4-BE49-F238E27FC236}">
                  <a16:creationId xmlns:a16="http://schemas.microsoft.com/office/drawing/2014/main" id="{41D8E37B-E8DB-C22D-343E-7B999AD1F56D}"/>
                </a:ext>
              </a:extLst>
            </p:cNvPr>
            <p:cNvGrpSpPr/>
            <p:nvPr/>
          </p:nvGrpSpPr>
          <p:grpSpPr>
            <a:xfrm>
              <a:off x="838200" y="3811304"/>
              <a:ext cx="902112" cy="1003273"/>
              <a:chOff x="914399" y="4343400"/>
              <a:chExt cx="902112" cy="1003273"/>
            </a:xfrm>
          </p:grpSpPr>
          <p:sp>
            <p:nvSpPr>
              <p:cNvPr id="167" name="object 33">
                <a:extLst>
                  <a:ext uri="{FF2B5EF4-FFF2-40B4-BE49-F238E27FC236}">
                    <a16:creationId xmlns:a16="http://schemas.microsoft.com/office/drawing/2014/main" id="{5FC41DD7-C42A-BC3F-955A-204637F95E30}"/>
                  </a:ext>
                </a:extLst>
              </p:cNvPr>
              <p:cNvSpPr/>
              <p:nvPr/>
            </p:nvSpPr>
            <p:spPr>
              <a:xfrm>
                <a:off x="1294309" y="5340958"/>
                <a:ext cx="71755" cy="5715"/>
              </a:xfrm>
              <a:custGeom>
                <a:avLst/>
                <a:gdLst/>
                <a:ahLst/>
                <a:cxnLst/>
                <a:rect l="l" t="t" r="r" b="b"/>
                <a:pathLst>
                  <a:path w="71755" h="5714">
                    <a:moveTo>
                      <a:pt x="0" y="262"/>
                    </a:moveTo>
                    <a:lnTo>
                      <a:pt x="18129" y="0"/>
                    </a:lnTo>
                    <a:lnTo>
                      <a:pt x="36164" y="764"/>
                    </a:lnTo>
                    <a:lnTo>
                      <a:pt x="54057" y="2547"/>
                    </a:lnTo>
                    <a:lnTo>
                      <a:pt x="71757" y="5341"/>
                    </a:lnTo>
                  </a:path>
                </a:pathLst>
              </a:custGeom>
              <a:ln w="9524">
                <a:solidFill>
                  <a:srgbClr val="000000"/>
                </a:solidFill>
              </a:ln>
            </p:spPr>
            <p:txBody>
              <a:bodyPr wrap="square" lIns="0" tIns="0" rIns="0" bIns="0" rtlCol="0"/>
              <a:lstStyle/>
              <a:p>
                <a:endParaRPr/>
              </a:p>
            </p:txBody>
          </p:sp>
          <p:sp>
            <p:nvSpPr>
              <p:cNvPr id="168" name="object 49">
                <a:extLst>
                  <a:ext uri="{FF2B5EF4-FFF2-40B4-BE49-F238E27FC236}">
                    <a16:creationId xmlns:a16="http://schemas.microsoft.com/office/drawing/2014/main" id="{C306471B-4AFB-D579-F825-CF7C67C8477E}"/>
                  </a:ext>
                </a:extLst>
              </p:cNvPr>
              <p:cNvSpPr/>
              <p:nvPr/>
            </p:nvSpPr>
            <p:spPr>
              <a:xfrm>
                <a:off x="1039459" y="5199743"/>
                <a:ext cx="629285" cy="119380"/>
              </a:xfrm>
              <a:custGeom>
                <a:avLst/>
                <a:gdLst/>
                <a:ahLst/>
                <a:cxnLst/>
                <a:rect l="l" t="t" r="r" b="b"/>
                <a:pathLst>
                  <a:path w="629285" h="119379">
                    <a:moveTo>
                      <a:pt x="544190" y="0"/>
                    </a:moveTo>
                    <a:lnTo>
                      <a:pt x="43952" y="3199"/>
                    </a:lnTo>
                    <a:lnTo>
                      <a:pt x="0" y="83185"/>
                    </a:lnTo>
                    <a:lnTo>
                      <a:pt x="906" y="115636"/>
                    </a:lnTo>
                    <a:lnTo>
                      <a:pt x="628923" y="118835"/>
                    </a:lnTo>
                    <a:lnTo>
                      <a:pt x="628923" y="67645"/>
                    </a:lnTo>
                    <a:lnTo>
                      <a:pt x="544190" y="0"/>
                    </a:lnTo>
                    <a:close/>
                  </a:path>
                </a:pathLst>
              </a:custGeom>
              <a:solidFill>
                <a:srgbClr val="EAEAEA"/>
              </a:solidFill>
            </p:spPr>
            <p:txBody>
              <a:bodyPr wrap="square" lIns="0" tIns="0" rIns="0" bIns="0" rtlCol="0"/>
              <a:lstStyle/>
              <a:p>
                <a:endParaRPr/>
              </a:p>
            </p:txBody>
          </p:sp>
          <p:sp>
            <p:nvSpPr>
              <p:cNvPr id="169" name="object 50">
                <a:extLst>
                  <a:ext uri="{FF2B5EF4-FFF2-40B4-BE49-F238E27FC236}">
                    <a16:creationId xmlns:a16="http://schemas.microsoft.com/office/drawing/2014/main" id="{662E0003-2864-51D0-EC08-399798CDF326}"/>
                  </a:ext>
                </a:extLst>
              </p:cNvPr>
              <p:cNvSpPr/>
              <p:nvPr/>
            </p:nvSpPr>
            <p:spPr>
              <a:xfrm>
                <a:off x="932524" y="4343400"/>
                <a:ext cx="881380" cy="837565"/>
              </a:xfrm>
              <a:custGeom>
                <a:avLst/>
                <a:gdLst/>
                <a:ahLst/>
                <a:cxnLst/>
                <a:rect l="l" t="t" r="r" b="b"/>
                <a:pathLst>
                  <a:path w="881380" h="837564">
                    <a:moveTo>
                      <a:pt x="828267" y="0"/>
                    </a:moveTo>
                    <a:lnTo>
                      <a:pt x="31734" y="3624"/>
                    </a:lnTo>
                    <a:lnTo>
                      <a:pt x="4080" y="18124"/>
                    </a:lnTo>
                    <a:lnTo>
                      <a:pt x="0" y="707259"/>
                    </a:lnTo>
                    <a:lnTo>
                      <a:pt x="7706" y="741692"/>
                    </a:lnTo>
                    <a:lnTo>
                      <a:pt x="48961" y="751207"/>
                    </a:lnTo>
                    <a:lnTo>
                      <a:pt x="69815" y="810560"/>
                    </a:lnTo>
                    <a:lnTo>
                      <a:pt x="120590" y="820075"/>
                    </a:lnTo>
                    <a:lnTo>
                      <a:pt x="719011" y="837293"/>
                    </a:lnTo>
                    <a:lnTo>
                      <a:pt x="816934" y="792438"/>
                    </a:lnTo>
                    <a:lnTo>
                      <a:pt x="812853" y="749395"/>
                    </a:lnTo>
                    <a:lnTo>
                      <a:pt x="880857" y="716774"/>
                    </a:lnTo>
                    <a:lnTo>
                      <a:pt x="858642" y="18124"/>
                    </a:lnTo>
                    <a:lnTo>
                      <a:pt x="828267" y="0"/>
                    </a:lnTo>
                    <a:close/>
                  </a:path>
                </a:pathLst>
              </a:custGeom>
              <a:solidFill>
                <a:srgbClr val="EAEAEA"/>
              </a:solidFill>
            </p:spPr>
            <p:txBody>
              <a:bodyPr wrap="square" lIns="0" tIns="0" rIns="0" bIns="0" rtlCol="0"/>
              <a:lstStyle/>
              <a:p>
                <a:endParaRPr/>
              </a:p>
            </p:txBody>
          </p:sp>
          <p:sp>
            <p:nvSpPr>
              <p:cNvPr id="170" name="object 51">
                <a:extLst>
                  <a:ext uri="{FF2B5EF4-FFF2-40B4-BE49-F238E27FC236}">
                    <a16:creationId xmlns:a16="http://schemas.microsoft.com/office/drawing/2014/main" id="{A5450C61-B3CB-5EE6-AE0B-065B5BAEBF9D}"/>
                  </a:ext>
                </a:extLst>
              </p:cNvPr>
              <p:cNvSpPr/>
              <p:nvPr/>
            </p:nvSpPr>
            <p:spPr>
              <a:xfrm>
                <a:off x="947930" y="4359729"/>
                <a:ext cx="494030" cy="706120"/>
              </a:xfrm>
              <a:custGeom>
                <a:avLst/>
                <a:gdLst/>
                <a:ahLst/>
                <a:cxnLst/>
                <a:rect l="l" t="t" r="r" b="b"/>
                <a:pathLst>
                  <a:path w="494030" h="706120">
                    <a:moveTo>
                      <a:pt x="451303" y="0"/>
                    </a:moveTo>
                    <a:lnTo>
                      <a:pt x="20843" y="0"/>
                    </a:lnTo>
                    <a:lnTo>
                      <a:pt x="0" y="17235"/>
                    </a:lnTo>
                    <a:lnTo>
                      <a:pt x="6796" y="692150"/>
                    </a:lnTo>
                    <a:lnTo>
                      <a:pt x="14499" y="703488"/>
                    </a:lnTo>
                    <a:lnTo>
                      <a:pt x="410975" y="705756"/>
                    </a:lnTo>
                    <a:lnTo>
                      <a:pt x="328509" y="690335"/>
                    </a:lnTo>
                    <a:lnTo>
                      <a:pt x="493896" y="680810"/>
                    </a:lnTo>
                    <a:lnTo>
                      <a:pt x="311743" y="674913"/>
                    </a:lnTo>
                    <a:lnTo>
                      <a:pt x="492083" y="660853"/>
                    </a:lnTo>
                    <a:lnTo>
                      <a:pt x="317180" y="655863"/>
                    </a:lnTo>
                    <a:lnTo>
                      <a:pt x="488458" y="642256"/>
                    </a:lnTo>
                    <a:lnTo>
                      <a:pt x="75217" y="640441"/>
                    </a:lnTo>
                    <a:lnTo>
                      <a:pt x="63889" y="77560"/>
                    </a:lnTo>
                    <a:lnTo>
                      <a:pt x="454022" y="74838"/>
                    </a:lnTo>
                    <a:lnTo>
                      <a:pt x="250119" y="55788"/>
                    </a:lnTo>
                    <a:lnTo>
                      <a:pt x="449944" y="43088"/>
                    </a:lnTo>
                    <a:lnTo>
                      <a:pt x="247401" y="32656"/>
                    </a:lnTo>
                    <a:lnTo>
                      <a:pt x="451303" y="19503"/>
                    </a:lnTo>
                    <a:lnTo>
                      <a:pt x="248307" y="11791"/>
                    </a:lnTo>
                    <a:lnTo>
                      <a:pt x="451303" y="0"/>
                    </a:lnTo>
                    <a:close/>
                  </a:path>
                </a:pathLst>
              </a:custGeom>
              <a:solidFill>
                <a:srgbClr val="BFBFBF"/>
              </a:solidFill>
            </p:spPr>
            <p:txBody>
              <a:bodyPr wrap="square" lIns="0" tIns="0" rIns="0" bIns="0" rtlCol="0"/>
              <a:lstStyle/>
              <a:p>
                <a:endParaRPr/>
              </a:p>
            </p:txBody>
          </p:sp>
          <p:sp>
            <p:nvSpPr>
              <p:cNvPr id="171" name="object 52">
                <a:extLst>
                  <a:ext uri="{FF2B5EF4-FFF2-40B4-BE49-F238E27FC236}">
                    <a16:creationId xmlns:a16="http://schemas.microsoft.com/office/drawing/2014/main" id="{B6FF5D8A-F22B-9C4D-B914-BC72B43B2951}"/>
                  </a:ext>
                </a:extLst>
              </p:cNvPr>
              <p:cNvSpPr/>
              <p:nvPr/>
            </p:nvSpPr>
            <p:spPr>
              <a:xfrm>
                <a:off x="1259673" y="4436836"/>
                <a:ext cx="470534" cy="552450"/>
              </a:xfrm>
              <a:custGeom>
                <a:avLst/>
                <a:gdLst/>
                <a:ahLst/>
                <a:cxnLst/>
                <a:rect l="l" t="t" r="r" b="b"/>
                <a:pathLst>
                  <a:path w="470535" h="552450">
                    <a:moveTo>
                      <a:pt x="186051" y="0"/>
                    </a:moveTo>
                    <a:lnTo>
                      <a:pt x="0" y="0"/>
                    </a:lnTo>
                    <a:lnTo>
                      <a:pt x="181976" y="10902"/>
                    </a:lnTo>
                    <a:lnTo>
                      <a:pt x="272060" y="22260"/>
                    </a:lnTo>
                    <a:lnTo>
                      <a:pt x="427781" y="31802"/>
                    </a:lnTo>
                    <a:lnTo>
                      <a:pt x="443626" y="534277"/>
                    </a:lnTo>
                    <a:lnTo>
                      <a:pt x="470334" y="552450"/>
                    </a:lnTo>
                    <a:lnTo>
                      <a:pt x="455395" y="4997"/>
                    </a:lnTo>
                    <a:lnTo>
                      <a:pt x="186051" y="0"/>
                    </a:lnTo>
                    <a:close/>
                  </a:path>
                </a:pathLst>
              </a:custGeom>
              <a:solidFill>
                <a:srgbClr val="A9A9A9"/>
              </a:solidFill>
            </p:spPr>
            <p:txBody>
              <a:bodyPr wrap="square" lIns="0" tIns="0" rIns="0" bIns="0" rtlCol="0"/>
              <a:lstStyle/>
              <a:p>
                <a:endParaRPr/>
              </a:p>
            </p:txBody>
          </p:sp>
          <p:sp>
            <p:nvSpPr>
              <p:cNvPr id="172" name="object 53">
                <a:extLst>
                  <a:ext uri="{FF2B5EF4-FFF2-40B4-BE49-F238E27FC236}">
                    <a16:creationId xmlns:a16="http://schemas.microsoft.com/office/drawing/2014/main" id="{04E7B8CA-E4F2-0CB5-A211-F6AB5F98D73C}"/>
                  </a:ext>
                </a:extLst>
              </p:cNvPr>
              <p:cNvSpPr/>
              <p:nvPr/>
            </p:nvSpPr>
            <p:spPr>
              <a:xfrm>
                <a:off x="1051240" y="5164365"/>
                <a:ext cx="620395" cy="97155"/>
              </a:xfrm>
              <a:custGeom>
                <a:avLst/>
                <a:gdLst/>
                <a:ahLst/>
                <a:cxnLst/>
                <a:rect l="l" t="t" r="r" b="b"/>
                <a:pathLst>
                  <a:path w="620394" h="97154">
                    <a:moveTo>
                      <a:pt x="0" y="0"/>
                    </a:moveTo>
                    <a:lnTo>
                      <a:pt x="9522" y="34632"/>
                    </a:lnTo>
                    <a:lnTo>
                      <a:pt x="26753" y="40556"/>
                    </a:lnTo>
                    <a:lnTo>
                      <a:pt x="15870" y="67443"/>
                    </a:lnTo>
                    <a:lnTo>
                      <a:pt x="50332" y="90683"/>
                    </a:lnTo>
                    <a:lnTo>
                      <a:pt x="602630" y="97063"/>
                    </a:lnTo>
                    <a:lnTo>
                      <a:pt x="539148" y="32809"/>
                    </a:lnTo>
                    <a:lnTo>
                      <a:pt x="619861" y="30986"/>
                    </a:lnTo>
                    <a:lnTo>
                      <a:pt x="618501" y="910"/>
                    </a:lnTo>
                    <a:lnTo>
                      <a:pt x="0" y="0"/>
                    </a:lnTo>
                    <a:close/>
                  </a:path>
                </a:pathLst>
              </a:custGeom>
              <a:solidFill>
                <a:srgbClr val="A9A9A9"/>
              </a:solidFill>
            </p:spPr>
            <p:txBody>
              <a:bodyPr wrap="square" lIns="0" tIns="0" rIns="0" bIns="0" rtlCol="0"/>
              <a:lstStyle/>
              <a:p>
                <a:endParaRPr/>
              </a:p>
            </p:txBody>
          </p:sp>
          <p:sp>
            <p:nvSpPr>
              <p:cNvPr id="173" name="object 54">
                <a:extLst>
                  <a:ext uri="{FF2B5EF4-FFF2-40B4-BE49-F238E27FC236}">
                    <a16:creationId xmlns:a16="http://schemas.microsoft.com/office/drawing/2014/main" id="{F8F9873E-FABA-D8DB-3DAB-FA03A85A6ACC}"/>
                  </a:ext>
                </a:extLst>
              </p:cNvPr>
              <p:cNvSpPr/>
              <p:nvPr/>
            </p:nvSpPr>
            <p:spPr>
              <a:xfrm>
                <a:off x="982366" y="5088163"/>
                <a:ext cx="769620" cy="71755"/>
              </a:xfrm>
              <a:custGeom>
                <a:avLst/>
                <a:gdLst/>
                <a:ahLst/>
                <a:cxnLst/>
                <a:rect l="l" t="t" r="r" b="b"/>
                <a:pathLst>
                  <a:path w="769619" h="71754">
                    <a:moveTo>
                      <a:pt x="769389" y="0"/>
                    </a:moveTo>
                    <a:lnTo>
                      <a:pt x="0" y="2282"/>
                    </a:lnTo>
                    <a:lnTo>
                      <a:pt x="11327" y="57970"/>
                    </a:lnTo>
                    <a:lnTo>
                      <a:pt x="36249" y="71664"/>
                    </a:lnTo>
                    <a:lnTo>
                      <a:pt x="26733" y="27844"/>
                    </a:lnTo>
                    <a:lnTo>
                      <a:pt x="767972" y="27844"/>
                    </a:lnTo>
                    <a:lnTo>
                      <a:pt x="769389" y="0"/>
                    </a:lnTo>
                    <a:close/>
                  </a:path>
                  <a:path w="769619" h="71754">
                    <a:moveTo>
                      <a:pt x="767972" y="27844"/>
                    </a:moveTo>
                    <a:lnTo>
                      <a:pt x="26733" y="27844"/>
                    </a:lnTo>
                    <a:lnTo>
                      <a:pt x="767577" y="35604"/>
                    </a:lnTo>
                    <a:lnTo>
                      <a:pt x="767972" y="27844"/>
                    </a:lnTo>
                    <a:close/>
                  </a:path>
                </a:pathLst>
              </a:custGeom>
              <a:solidFill>
                <a:srgbClr val="A9A9A9"/>
              </a:solidFill>
            </p:spPr>
            <p:txBody>
              <a:bodyPr wrap="square" lIns="0" tIns="0" rIns="0" bIns="0" rtlCol="0"/>
              <a:lstStyle/>
              <a:p>
                <a:endParaRPr/>
              </a:p>
            </p:txBody>
          </p:sp>
          <p:sp>
            <p:nvSpPr>
              <p:cNvPr id="174" name="object 55">
                <a:extLst>
                  <a:ext uri="{FF2B5EF4-FFF2-40B4-BE49-F238E27FC236}">
                    <a16:creationId xmlns:a16="http://schemas.microsoft.com/office/drawing/2014/main" id="{E1D57F4B-DF84-96BB-75A6-D91777B6D1D6}"/>
                  </a:ext>
                </a:extLst>
              </p:cNvPr>
              <p:cNvSpPr/>
              <p:nvPr/>
            </p:nvSpPr>
            <p:spPr>
              <a:xfrm>
                <a:off x="1198049" y="4462236"/>
                <a:ext cx="501650" cy="506730"/>
              </a:xfrm>
              <a:custGeom>
                <a:avLst/>
                <a:gdLst/>
                <a:ahLst/>
                <a:cxnLst/>
                <a:rect l="l" t="t" r="r" b="b"/>
                <a:pathLst>
                  <a:path w="501650" h="506729">
                    <a:moveTo>
                      <a:pt x="0" y="0"/>
                    </a:moveTo>
                    <a:lnTo>
                      <a:pt x="14499" y="501191"/>
                    </a:lnTo>
                    <a:lnTo>
                      <a:pt x="501145" y="506185"/>
                    </a:lnTo>
                    <a:lnTo>
                      <a:pt x="497974" y="5901"/>
                    </a:lnTo>
                    <a:lnTo>
                      <a:pt x="0" y="0"/>
                    </a:lnTo>
                    <a:close/>
                  </a:path>
                </a:pathLst>
              </a:custGeom>
              <a:solidFill>
                <a:srgbClr val="6F7086"/>
              </a:solidFill>
            </p:spPr>
            <p:txBody>
              <a:bodyPr wrap="square" lIns="0" tIns="0" rIns="0" bIns="0" rtlCol="0"/>
              <a:lstStyle/>
              <a:p>
                <a:endParaRPr/>
              </a:p>
            </p:txBody>
          </p:sp>
          <p:sp>
            <p:nvSpPr>
              <p:cNvPr id="175" name="object 56">
                <a:extLst>
                  <a:ext uri="{FF2B5EF4-FFF2-40B4-BE49-F238E27FC236}">
                    <a16:creationId xmlns:a16="http://schemas.microsoft.com/office/drawing/2014/main" id="{A34AEBB6-D083-89C9-1995-DC90CA4E9ACB}"/>
                  </a:ext>
                </a:extLst>
              </p:cNvPr>
              <p:cNvSpPr/>
              <p:nvPr/>
            </p:nvSpPr>
            <p:spPr>
              <a:xfrm>
                <a:off x="1205299" y="4463143"/>
                <a:ext cx="497205" cy="499109"/>
              </a:xfrm>
              <a:custGeom>
                <a:avLst/>
                <a:gdLst/>
                <a:ahLst/>
                <a:cxnLst/>
                <a:rect l="l" t="t" r="r" b="b"/>
                <a:pathLst>
                  <a:path w="497205" h="499110">
                    <a:moveTo>
                      <a:pt x="449901" y="0"/>
                    </a:moveTo>
                    <a:lnTo>
                      <a:pt x="1360" y="2268"/>
                    </a:lnTo>
                    <a:lnTo>
                      <a:pt x="0" y="496208"/>
                    </a:lnTo>
                    <a:lnTo>
                      <a:pt x="493894" y="498929"/>
                    </a:lnTo>
                    <a:lnTo>
                      <a:pt x="494747" y="472168"/>
                    </a:lnTo>
                    <a:lnTo>
                      <a:pt x="307039" y="472168"/>
                    </a:lnTo>
                    <a:lnTo>
                      <a:pt x="242185" y="468086"/>
                    </a:lnTo>
                    <a:lnTo>
                      <a:pt x="180958" y="455839"/>
                    </a:lnTo>
                    <a:lnTo>
                      <a:pt x="127441" y="432708"/>
                    </a:lnTo>
                    <a:lnTo>
                      <a:pt x="92974" y="408668"/>
                    </a:lnTo>
                    <a:lnTo>
                      <a:pt x="68030" y="374196"/>
                    </a:lnTo>
                    <a:lnTo>
                      <a:pt x="54877" y="318861"/>
                    </a:lnTo>
                    <a:lnTo>
                      <a:pt x="50795" y="268061"/>
                    </a:lnTo>
                    <a:lnTo>
                      <a:pt x="56691" y="218621"/>
                    </a:lnTo>
                    <a:lnTo>
                      <a:pt x="70750" y="172358"/>
                    </a:lnTo>
                    <a:lnTo>
                      <a:pt x="90252" y="124733"/>
                    </a:lnTo>
                    <a:lnTo>
                      <a:pt x="120638" y="92981"/>
                    </a:lnTo>
                    <a:lnTo>
                      <a:pt x="156014" y="63499"/>
                    </a:lnTo>
                    <a:lnTo>
                      <a:pt x="191388" y="41275"/>
                    </a:lnTo>
                    <a:lnTo>
                      <a:pt x="239463" y="26761"/>
                    </a:lnTo>
                    <a:lnTo>
                      <a:pt x="295701" y="18143"/>
                    </a:lnTo>
                    <a:lnTo>
                      <a:pt x="355113" y="14514"/>
                    </a:lnTo>
                    <a:lnTo>
                      <a:pt x="456704" y="13608"/>
                    </a:lnTo>
                    <a:lnTo>
                      <a:pt x="449901" y="0"/>
                    </a:lnTo>
                    <a:close/>
                  </a:path>
                  <a:path w="497205" h="499110">
                    <a:moveTo>
                      <a:pt x="496614" y="413658"/>
                    </a:moveTo>
                    <a:lnTo>
                      <a:pt x="466228" y="444499"/>
                    </a:lnTo>
                    <a:lnTo>
                      <a:pt x="423143" y="461736"/>
                    </a:lnTo>
                    <a:lnTo>
                      <a:pt x="377337" y="472168"/>
                    </a:lnTo>
                    <a:lnTo>
                      <a:pt x="494747" y="472168"/>
                    </a:lnTo>
                    <a:lnTo>
                      <a:pt x="496614" y="413658"/>
                    </a:lnTo>
                    <a:close/>
                  </a:path>
                </a:pathLst>
              </a:custGeom>
              <a:solidFill>
                <a:srgbClr val="3C3D4C"/>
              </a:solidFill>
            </p:spPr>
            <p:txBody>
              <a:bodyPr wrap="square" lIns="0" tIns="0" rIns="0" bIns="0" rtlCol="0"/>
              <a:lstStyle/>
              <a:p>
                <a:endParaRPr/>
              </a:p>
            </p:txBody>
          </p:sp>
          <p:sp>
            <p:nvSpPr>
              <p:cNvPr id="176" name="object 57">
                <a:extLst>
                  <a:ext uri="{FF2B5EF4-FFF2-40B4-BE49-F238E27FC236}">
                    <a16:creationId xmlns:a16="http://schemas.microsoft.com/office/drawing/2014/main" id="{51BCCB43-BD8A-8AF9-2034-4F66F57B4CA8}"/>
                  </a:ext>
                </a:extLst>
              </p:cNvPr>
              <p:cNvSpPr/>
              <p:nvPr/>
            </p:nvSpPr>
            <p:spPr>
              <a:xfrm>
                <a:off x="1035834" y="4454979"/>
                <a:ext cx="672465" cy="526415"/>
              </a:xfrm>
              <a:custGeom>
                <a:avLst/>
                <a:gdLst/>
                <a:ahLst/>
                <a:cxnLst/>
                <a:rect l="l" t="t" r="r" b="b"/>
                <a:pathLst>
                  <a:path w="672464" h="526414">
                    <a:moveTo>
                      <a:pt x="333717" y="0"/>
                    </a:moveTo>
                    <a:lnTo>
                      <a:pt x="0" y="2721"/>
                    </a:lnTo>
                    <a:lnTo>
                      <a:pt x="7708" y="526141"/>
                    </a:lnTo>
                    <a:lnTo>
                      <a:pt x="672424" y="521606"/>
                    </a:lnTo>
                    <a:lnTo>
                      <a:pt x="670499" y="495300"/>
                    </a:lnTo>
                    <a:lnTo>
                      <a:pt x="541384" y="495300"/>
                    </a:lnTo>
                    <a:lnTo>
                      <a:pt x="474278" y="494391"/>
                    </a:lnTo>
                    <a:lnTo>
                      <a:pt x="399011" y="488041"/>
                    </a:lnTo>
                    <a:lnTo>
                      <a:pt x="319661" y="471713"/>
                    </a:lnTo>
                    <a:lnTo>
                      <a:pt x="260263" y="452210"/>
                    </a:lnTo>
                    <a:lnTo>
                      <a:pt x="228524" y="422728"/>
                    </a:lnTo>
                    <a:lnTo>
                      <a:pt x="199051" y="351063"/>
                    </a:lnTo>
                    <a:lnTo>
                      <a:pt x="194064" y="287110"/>
                    </a:lnTo>
                    <a:lnTo>
                      <a:pt x="203586" y="217713"/>
                    </a:lnTo>
                    <a:lnTo>
                      <a:pt x="226710" y="162378"/>
                    </a:lnTo>
                    <a:lnTo>
                      <a:pt x="262077" y="110670"/>
                    </a:lnTo>
                    <a:lnTo>
                      <a:pt x="301978" y="69395"/>
                    </a:lnTo>
                    <a:lnTo>
                      <a:pt x="353668" y="37191"/>
                    </a:lnTo>
                    <a:lnTo>
                      <a:pt x="412159" y="21771"/>
                    </a:lnTo>
                    <a:lnTo>
                      <a:pt x="473372" y="16781"/>
                    </a:lnTo>
                    <a:lnTo>
                      <a:pt x="662845" y="16781"/>
                    </a:lnTo>
                    <a:lnTo>
                      <a:pt x="665622" y="7256"/>
                    </a:lnTo>
                    <a:lnTo>
                      <a:pt x="333717" y="0"/>
                    </a:lnTo>
                    <a:close/>
                  </a:path>
                  <a:path w="672464" h="526414">
                    <a:moveTo>
                      <a:pt x="668342" y="465816"/>
                    </a:moveTo>
                    <a:lnTo>
                      <a:pt x="638870" y="483960"/>
                    </a:lnTo>
                    <a:lnTo>
                      <a:pt x="598516" y="491671"/>
                    </a:lnTo>
                    <a:lnTo>
                      <a:pt x="541384" y="495300"/>
                    </a:lnTo>
                    <a:lnTo>
                      <a:pt x="670499" y="495300"/>
                    </a:lnTo>
                    <a:lnTo>
                      <a:pt x="668342" y="465816"/>
                    </a:lnTo>
                    <a:close/>
                  </a:path>
                  <a:path w="672464" h="526414">
                    <a:moveTo>
                      <a:pt x="662845" y="16781"/>
                    </a:moveTo>
                    <a:lnTo>
                      <a:pt x="542292" y="16781"/>
                    </a:lnTo>
                    <a:lnTo>
                      <a:pt x="627534" y="19050"/>
                    </a:lnTo>
                    <a:lnTo>
                      <a:pt x="656101" y="39913"/>
                    </a:lnTo>
                    <a:lnTo>
                      <a:pt x="662845" y="16781"/>
                    </a:lnTo>
                    <a:close/>
                  </a:path>
                </a:pathLst>
              </a:custGeom>
              <a:solidFill>
                <a:srgbClr val="000000"/>
              </a:solidFill>
            </p:spPr>
            <p:txBody>
              <a:bodyPr wrap="square" lIns="0" tIns="0" rIns="0" bIns="0" rtlCol="0"/>
              <a:lstStyle/>
              <a:p>
                <a:endParaRPr/>
              </a:p>
            </p:txBody>
          </p:sp>
          <p:sp>
            <p:nvSpPr>
              <p:cNvPr id="177" name="object 58">
                <a:extLst>
                  <a:ext uri="{FF2B5EF4-FFF2-40B4-BE49-F238E27FC236}">
                    <a16:creationId xmlns:a16="http://schemas.microsoft.com/office/drawing/2014/main" id="{53EC33C3-A767-56A9-D7FA-940CF81B7D21}"/>
                  </a:ext>
                </a:extLst>
              </p:cNvPr>
              <p:cNvSpPr/>
              <p:nvPr/>
            </p:nvSpPr>
            <p:spPr>
              <a:xfrm>
                <a:off x="1649352" y="4463143"/>
                <a:ext cx="63500" cy="513715"/>
              </a:xfrm>
              <a:custGeom>
                <a:avLst/>
                <a:gdLst/>
                <a:ahLst/>
                <a:cxnLst/>
                <a:rect l="l" t="t" r="r" b="b"/>
                <a:pathLst>
                  <a:path w="63500" h="513714">
                    <a:moveTo>
                      <a:pt x="49489" y="0"/>
                    </a:moveTo>
                    <a:lnTo>
                      <a:pt x="0" y="4989"/>
                    </a:lnTo>
                    <a:lnTo>
                      <a:pt x="27443" y="132443"/>
                    </a:lnTo>
                    <a:lnTo>
                      <a:pt x="38240" y="253093"/>
                    </a:lnTo>
                    <a:lnTo>
                      <a:pt x="40940" y="347436"/>
                    </a:lnTo>
                    <a:lnTo>
                      <a:pt x="31493" y="507546"/>
                    </a:lnTo>
                    <a:lnTo>
                      <a:pt x="62536" y="513443"/>
                    </a:lnTo>
                    <a:lnTo>
                      <a:pt x="63436" y="396421"/>
                    </a:lnTo>
                    <a:lnTo>
                      <a:pt x="63436" y="304799"/>
                    </a:lnTo>
                    <a:lnTo>
                      <a:pt x="60736" y="183243"/>
                    </a:lnTo>
                    <a:lnTo>
                      <a:pt x="49489" y="0"/>
                    </a:lnTo>
                    <a:close/>
                  </a:path>
                </a:pathLst>
              </a:custGeom>
              <a:solidFill>
                <a:srgbClr val="000000"/>
              </a:solidFill>
            </p:spPr>
            <p:txBody>
              <a:bodyPr wrap="square" lIns="0" tIns="0" rIns="0" bIns="0" rtlCol="0"/>
              <a:lstStyle/>
              <a:p>
                <a:endParaRPr/>
              </a:p>
            </p:txBody>
          </p:sp>
          <p:sp>
            <p:nvSpPr>
              <p:cNvPr id="178" name="object 59">
                <a:extLst>
                  <a:ext uri="{FF2B5EF4-FFF2-40B4-BE49-F238E27FC236}">
                    <a16:creationId xmlns:a16="http://schemas.microsoft.com/office/drawing/2014/main" id="{B69C6C24-3A36-23BB-0850-35507EFBB7A4}"/>
                  </a:ext>
                </a:extLst>
              </p:cNvPr>
              <p:cNvSpPr/>
              <p:nvPr/>
            </p:nvSpPr>
            <p:spPr>
              <a:xfrm>
                <a:off x="914399" y="4356100"/>
                <a:ext cx="878205" cy="806450"/>
              </a:xfrm>
              <a:custGeom>
                <a:avLst/>
                <a:gdLst/>
                <a:ahLst/>
                <a:cxnLst/>
                <a:rect l="l" t="t" r="r" b="b"/>
                <a:pathLst>
                  <a:path w="878205" h="806450">
                    <a:moveTo>
                      <a:pt x="36268" y="0"/>
                    </a:moveTo>
                    <a:lnTo>
                      <a:pt x="22214" y="0"/>
                    </a:lnTo>
                    <a:lnTo>
                      <a:pt x="7706" y="7715"/>
                    </a:lnTo>
                    <a:lnTo>
                      <a:pt x="0" y="19969"/>
                    </a:lnTo>
                    <a:lnTo>
                      <a:pt x="8613" y="724761"/>
                    </a:lnTo>
                    <a:lnTo>
                      <a:pt x="29467" y="741099"/>
                    </a:lnTo>
                    <a:lnTo>
                      <a:pt x="63015" y="742006"/>
                    </a:lnTo>
                    <a:lnTo>
                      <a:pt x="64829" y="779674"/>
                    </a:lnTo>
                    <a:lnTo>
                      <a:pt x="71629" y="796011"/>
                    </a:lnTo>
                    <a:lnTo>
                      <a:pt x="92936" y="806450"/>
                    </a:lnTo>
                    <a:lnTo>
                      <a:pt x="121497" y="805541"/>
                    </a:lnTo>
                    <a:lnTo>
                      <a:pt x="95656" y="794650"/>
                    </a:lnTo>
                    <a:lnTo>
                      <a:pt x="87949" y="780582"/>
                    </a:lnTo>
                    <a:lnTo>
                      <a:pt x="82963" y="742914"/>
                    </a:lnTo>
                    <a:lnTo>
                      <a:pt x="835069" y="742914"/>
                    </a:lnTo>
                    <a:lnTo>
                      <a:pt x="865714" y="726122"/>
                    </a:lnTo>
                    <a:lnTo>
                      <a:pt x="43068" y="726122"/>
                    </a:lnTo>
                    <a:lnTo>
                      <a:pt x="29467" y="714322"/>
                    </a:lnTo>
                    <a:lnTo>
                      <a:pt x="23120" y="383029"/>
                    </a:lnTo>
                    <a:lnTo>
                      <a:pt x="22214" y="183800"/>
                    </a:lnTo>
                    <a:lnTo>
                      <a:pt x="20854" y="15430"/>
                    </a:lnTo>
                    <a:lnTo>
                      <a:pt x="36268" y="0"/>
                    </a:lnTo>
                    <a:close/>
                  </a:path>
                  <a:path w="878205" h="806450">
                    <a:moveTo>
                      <a:pt x="878137" y="719315"/>
                    </a:moveTo>
                    <a:lnTo>
                      <a:pt x="844589" y="724761"/>
                    </a:lnTo>
                    <a:lnTo>
                      <a:pt x="43068" y="726122"/>
                    </a:lnTo>
                    <a:lnTo>
                      <a:pt x="865714" y="726122"/>
                    </a:lnTo>
                    <a:lnTo>
                      <a:pt x="878137" y="719315"/>
                    </a:lnTo>
                    <a:close/>
                  </a:path>
                </a:pathLst>
              </a:custGeom>
              <a:solidFill>
                <a:srgbClr val="000000"/>
              </a:solidFill>
            </p:spPr>
            <p:txBody>
              <a:bodyPr wrap="square" lIns="0" tIns="0" rIns="0" bIns="0" rtlCol="0"/>
              <a:lstStyle/>
              <a:p>
                <a:endParaRPr/>
              </a:p>
            </p:txBody>
          </p:sp>
          <p:sp>
            <p:nvSpPr>
              <p:cNvPr id="179" name="object 60">
                <a:extLst>
                  <a:ext uri="{FF2B5EF4-FFF2-40B4-BE49-F238E27FC236}">
                    <a16:creationId xmlns:a16="http://schemas.microsoft.com/office/drawing/2014/main" id="{A3DAB329-EBE2-FA3C-857A-2794D5148FC0}"/>
                  </a:ext>
                </a:extLst>
              </p:cNvPr>
              <p:cNvSpPr/>
              <p:nvPr/>
            </p:nvSpPr>
            <p:spPr>
              <a:xfrm>
                <a:off x="956086" y="4355193"/>
                <a:ext cx="860425" cy="708660"/>
              </a:xfrm>
              <a:custGeom>
                <a:avLst/>
                <a:gdLst/>
                <a:ahLst/>
                <a:cxnLst/>
                <a:rect l="l" t="t" r="r" b="b"/>
                <a:pathLst>
                  <a:path w="860425" h="708660">
                    <a:moveTo>
                      <a:pt x="834213" y="0"/>
                    </a:moveTo>
                    <a:lnTo>
                      <a:pt x="15389" y="0"/>
                    </a:lnTo>
                    <a:lnTo>
                      <a:pt x="0" y="10433"/>
                    </a:lnTo>
                    <a:lnTo>
                      <a:pt x="819275" y="10433"/>
                    </a:lnTo>
                    <a:lnTo>
                      <a:pt x="828781" y="14514"/>
                    </a:lnTo>
                    <a:lnTo>
                      <a:pt x="849601" y="708479"/>
                    </a:lnTo>
                    <a:lnTo>
                      <a:pt x="860013" y="701674"/>
                    </a:lnTo>
                    <a:lnTo>
                      <a:pt x="841002" y="11339"/>
                    </a:lnTo>
                    <a:lnTo>
                      <a:pt x="834213" y="0"/>
                    </a:lnTo>
                    <a:close/>
                  </a:path>
                </a:pathLst>
              </a:custGeom>
              <a:solidFill>
                <a:srgbClr val="000000"/>
              </a:solidFill>
            </p:spPr>
            <p:txBody>
              <a:bodyPr wrap="square" lIns="0" tIns="0" rIns="0" bIns="0" rtlCol="0"/>
              <a:lstStyle/>
              <a:p>
                <a:endParaRPr/>
              </a:p>
            </p:txBody>
          </p:sp>
          <p:sp>
            <p:nvSpPr>
              <p:cNvPr id="180" name="object 61">
                <a:extLst>
                  <a:ext uri="{FF2B5EF4-FFF2-40B4-BE49-F238E27FC236}">
                    <a16:creationId xmlns:a16="http://schemas.microsoft.com/office/drawing/2014/main" id="{3CB5CBC3-2E6C-3261-BBB9-95B5F0FD3568}"/>
                  </a:ext>
                </a:extLst>
              </p:cNvPr>
              <p:cNvSpPr/>
              <p:nvPr/>
            </p:nvSpPr>
            <p:spPr>
              <a:xfrm>
                <a:off x="942492" y="4364265"/>
                <a:ext cx="865505" cy="708660"/>
              </a:xfrm>
              <a:custGeom>
                <a:avLst/>
                <a:gdLst/>
                <a:ahLst/>
                <a:cxnLst/>
                <a:rect l="l" t="t" r="r" b="b"/>
                <a:pathLst>
                  <a:path w="865505" h="708660">
                    <a:moveTo>
                      <a:pt x="17227" y="0"/>
                    </a:moveTo>
                    <a:lnTo>
                      <a:pt x="9520" y="2720"/>
                    </a:lnTo>
                    <a:lnTo>
                      <a:pt x="0" y="13153"/>
                    </a:lnTo>
                    <a:lnTo>
                      <a:pt x="3173" y="693056"/>
                    </a:lnTo>
                    <a:lnTo>
                      <a:pt x="19494" y="708478"/>
                    </a:lnTo>
                    <a:lnTo>
                      <a:pt x="845503" y="708025"/>
                    </a:lnTo>
                    <a:lnTo>
                      <a:pt x="863552" y="699406"/>
                    </a:lnTo>
                    <a:lnTo>
                      <a:pt x="29014" y="699406"/>
                    </a:lnTo>
                    <a:lnTo>
                      <a:pt x="14507" y="688068"/>
                    </a:lnTo>
                    <a:lnTo>
                      <a:pt x="5893" y="15420"/>
                    </a:lnTo>
                    <a:lnTo>
                      <a:pt x="17227" y="0"/>
                    </a:lnTo>
                    <a:close/>
                  </a:path>
                  <a:path w="865505" h="708660">
                    <a:moveTo>
                      <a:pt x="865451" y="698500"/>
                    </a:moveTo>
                    <a:lnTo>
                      <a:pt x="29014" y="699406"/>
                    </a:lnTo>
                    <a:lnTo>
                      <a:pt x="863552" y="699406"/>
                    </a:lnTo>
                    <a:lnTo>
                      <a:pt x="865451" y="698500"/>
                    </a:lnTo>
                    <a:close/>
                  </a:path>
                </a:pathLst>
              </a:custGeom>
              <a:solidFill>
                <a:srgbClr val="000000"/>
              </a:solidFill>
            </p:spPr>
            <p:txBody>
              <a:bodyPr wrap="square" lIns="0" tIns="0" rIns="0" bIns="0" rtlCol="0"/>
              <a:lstStyle/>
              <a:p>
                <a:endParaRPr/>
              </a:p>
            </p:txBody>
          </p:sp>
          <p:sp>
            <p:nvSpPr>
              <p:cNvPr id="181" name="object 62">
                <a:extLst>
                  <a:ext uri="{FF2B5EF4-FFF2-40B4-BE49-F238E27FC236}">
                    <a16:creationId xmlns:a16="http://schemas.microsoft.com/office/drawing/2014/main" id="{00E3866C-D272-2054-E095-6C3C5E80A7E7}"/>
                  </a:ext>
                </a:extLst>
              </p:cNvPr>
              <p:cNvSpPr/>
              <p:nvPr/>
            </p:nvSpPr>
            <p:spPr>
              <a:xfrm>
                <a:off x="1041271" y="5089071"/>
                <a:ext cx="713740" cy="119380"/>
              </a:xfrm>
              <a:custGeom>
                <a:avLst/>
                <a:gdLst/>
                <a:ahLst/>
                <a:cxnLst/>
                <a:rect l="l" t="t" r="r" b="b"/>
                <a:pathLst>
                  <a:path w="713739" h="119379">
                    <a:moveTo>
                      <a:pt x="0" y="66221"/>
                    </a:moveTo>
                    <a:lnTo>
                      <a:pt x="9509" y="118835"/>
                    </a:lnTo>
                    <a:lnTo>
                      <a:pt x="72452" y="118835"/>
                    </a:lnTo>
                    <a:lnTo>
                      <a:pt x="32150" y="109310"/>
                    </a:lnTo>
                    <a:lnTo>
                      <a:pt x="33056" y="87085"/>
                    </a:lnTo>
                    <a:lnTo>
                      <a:pt x="632759" y="85271"/>
                    </a:lnTo>
                    <a:lnTo>
                      <a:pt x="632147" y="79828"/>
                    </a:lnTo>
                    <a:lnTo>
                      <a:pt x="665523" y="67128"/>
                    </a:lnTo>
                    <a:lnTo>
                      <a:pt x="423847" y="67128"/>
                    </a:lnTo>
                    <a:lnTo>
                      <a:pt x="0" y="66221"/>
                    </a:lnTo>
                    <a:close/>
                  </a:path>
                  <a:path w="713739" h="119379">
                    <a:moveTo>
                      <a:pt x="632759" y="85271"/>
                    </a:moveTo>
                    <a:lnTo>
                      <a:pt x="609053" y="85271"/>
                    </a:lnTo>
                    <a:lnTo>
                      <a:pt x="609053" y="102506"/>
                    </a:lnTo>
                    <a:lnTo>
                      <a:pt x="517582" y="104321"/>
                    </a:lnTo>
                    <a:lnTo>
                      <a:pt x="508979" y="115206"/>
                    </a:lnTo>
                    <a:lnTo>
                      <a:pt x="635770" y="112031"/>
                    </a:lnTo>
                    <a:lnTo>
                      <a:pt x="632759" y="85271"/>
                    </a:lnTo>
                    <a:close/>
                  </a:path>
                  <a:path w="713739" h="119379">
                    <a:moveTo>
                      <a:pt x="432450" y="0"/>
                    </a:moveTo>
                    <a:lnTo>
                      <a:pt x="421129" y="0"/>
                    </a:lnTo>
                    <a:lnTo>
                      <a:pt x="423847" y="67128"/>
                    </a:lnTo>
                    <a:lnTo>
                      <a:pt x="619921" y="67128"/>
                    </a:lnTo>
                    <a:lnTo>
                      <a:pt x="437432" y="65313"/>
                    </a:lnTo>
                    <a:lnTo>
                      <a:pt x="432450" y="0"/>
                    </a:lnTo>
                    <a:close/>
                  </a:path>
                  <a:path w="713739" h="119379">
                    <a:moveTo>
                      <a:pt x="713203" y="48985"/>
                    </a:moveTo>
                    <a:lnTo>
                      <a:pt x="619921" y="67128"/>
                    </a:lnTo>
                    <a:lnTo>
                      <a:pt x="665523" y="67128"/>
                    </a:lnTo>
                    <a:lnTo>
                      <a:pt x="713203" y="48985"/>
                    </a:lnTo>
                    <a:close/>
                  </a:path>
                </a:pathLst>
              </a:custGeom>
              <a:solidFill>
                <a:srgbClr val="000000"/>
              </a:solidFill>
            </p:spPr>
            <p:txBody>
              <a:bodyPr wrap="square" lIns="0" tIns="0" rIns="0" bIns="0" rtlCol="0"/>
              <a:lstStyle/>
              <a:p>
                <a:endParaRPr/>
              </a:p>
            </p:txBody>
          </p:sp>
          <p:sp>
            <p:nvSpPr>
              <p:cNvPr id="182" name="object 63">
                <a:extLst>
                  <a:ext uri="{FF2B5EF4-FFF2-40B4-BE49-F238E27FC236}">
                    <a16:creationId xmlns:a16="http://schemas.microsoft.com/office/drawing/2014/main" id="{029C0C56-215B-4E19-6E98-B2F52524A7A3}"/>
                  </a:ext>
                </a:extLst>
              </p:cNvPr>
              <p:cNvSpPr/>
              <p:nvPr/>
            </p:nvSpPr>
            <p:spPr>
              <a:xfrm>
                <a:off x="1650259" y="5102679"/>
                <a:ext cx="71755" cy="38100"/>
              </a:xfrm>
              <a:custGeom>
                <a:avLst/>
                <a:gdLst/>
                <a:ahLst/>
                <a:cxnLst/>
                <a:rect l="l" t="t" r="r" b="b"/>
                <a:pathLst>
                  <a:path w="71755" h="38100">
                    <a:moveTo>
                      <a:pt x="71592" y="0"/>
                    </a:moveTo>
                    <a:lnTo>
                      <a:pt x="0" y="906"/>
                    </a:lnTo>
                    <a:lnTo>
                      <a:pt x="906" y="38100"/>
                    </a:lnTo>
                    <a:lnTo>
                      <a:pt x="15406" y="35378"/>
                    </a:lnTo>
                    <a:lnTo>
                      <a:pt x="15406" y="9525"/>
                    </a:lnTo>
                    <a:lnTo>
                      <a:pt x="60264" y="9525"/>
                    </a:lnTo>
                    <a:lnTo>
                      <a:pt x="71592" y="0"/>
                    </a:lnTo>
                    <a:close/>
                  </a:path>
                </a:pathLst>
              </a:custGeom>
              <a:solidFill>
                <a:srgbClr val="000000"/>
              </a:solidFill>
            </p:spPr>
            <p:txBody>
              <a:bodyPr wrap="square" lIns="0" tIns="0" rIns="0" bIns="0" rtlCol="0"/>
              <a:lstStyle/>
              <a:p>
                <a:endParaRPr/>
              </a:p>
            </p:txBody>
          </p:sp>
          <p:sp>
            <p:nvSpPr>
              <p:cNvPr id="183" name="object 64">
                <a:extLst>
                  <a:ext uri="{FF2B5EF4-FFF2-40B4-BE49-F238E27FC236}">
                    <a16:creationId xmlns:a16="http://schemas.microsoft.com/office/drawing/2014/main" id="{E748EE73-0159-3D49-C486-97AF0323270E}"/>
                  </a:ext>
                </a:extLst>
              </p:cNvPr>
              <p:cNvSpPr/>
              <p:nvPr/>
            </p:nvSpPr>
            <p:spPr>
              <a:xfrm>
                <a:off x="1059396" y="5191578"/>
                <a:ext cx="536575" cy="57150"/>
              </a:xfrm>
              <a:custGeom>
                <a:avLst/>
                <a:gdLst/>
                <a:ahLst/>
                <a:cxnLst/>
                <a:rect l="l" t="t" r="r" b="b"/>
                <a:pathLst>
                  <a:path w="536575" h="57150">
                    <a:moveTo>
                      <a:pt x="0" y="0"/>
                    </a:moveTo>
                    <a:lnTo>
                      <a:pt x="50253" y="57149"/>
                    </a:lnTo>
                    <a:lnTo>
                      <a:pt x="536488" y="57149"/>
                    </a:lnTo>
                    <a:lnTo>
                      <a:pt x="522907" y="13715"/>
                    </a:lnTo>
                    <a:lnTo>
                      <a:pt x="531961" y="1828"/>
                    </a:lnTo>
                    <a:lnTo>
                      <a:pt x="0" y="0"/>
                    </a:lnTo>
                    <a:close/>
                  </a:path>
                </a:pathLst>
              </a:custGeom>
              <a:solidFill>
                <a:srgbClr val="000000"/>
              </a:solidFill>
            </p:spPr>
            <p:txBody>
              <a:bodyPr wrap="square" lIns="0" tIns="0" rIns="0" bIns="0" rtlCol="0"/>
              <a:lstStyle/>
              <a:p>
                <a:endParaRPr/>
              </a:p>
            </p:txBody>
          </p:sp>
          <p:sp>
            <p:nvSpPr>
              <p:cNvPr id="184" name="object 65">
                <a:extLst>
                  <a:ext uri="{FF2B5EF4-FFF2-40B4-BE49-F238E27FC236}">
                    <a16:creationId xmlns:a16="http://schemas.microsoft.com/office/drawing/2014/main" id="{5CF22F41-3CCB-1CF4-29F6-0BB74579050C}"/>
                  </a:ext>
                </a:extLst>
              </p:cNvPr>
              <p:cNvSpPr/>
              <p:nvPr/>
            </p:nvSpPr>
            <p:spPr>
              <a:xfrm>
                <a:off x="1032209" y="5205186"/>
                <a:ext cx="636270" cy="124460"/>
              </a:xfrm>
              <a:custGeom>
                <a:avLst/>
                <a:gdLst/>
                <a:ahLst/>
                <a:cxnLst/>
                <a:rect l="l" t="t" r="r" b="b"/>
                <a:pathLst>
                  <a:path w="636269" h="124460">
                    <a:moveTo>
                      <a:pt x="42592" y="0"/>
                    </a:moveTo>
                    <a:lnTo>
                      <a:pt x="906" y="69849"/>
                    </a:lnTo>
                    <a:lnTo>
                      <a:pt x="0" y="124278"/>
                    </a:lnTo>
                    <a:lnTo>
                      <a:pt x="636173" y="123371"/>
                    </a:lnTo>
                    <a:lnTo>
                      <a:pt x="612611" y="106135"/>
                    </a:lnTo>
                    <a:lnTo>
                      <a:pt x="12234" y="106135"/>
                    </a:lnTo>
                    <a:lnTo>
                      <a:pt x="15858" y="71663"/>
                    </a:lnTo>
                    <a:lnTo>
                      <a:pt x="48483" y="906"/>
                    </a:lnTo>
                    <a:lnTo>
                      <a:pt x="42592" y="0"/>
                    </a:lnTo>
                    <a:close/>
                  </a:path>
                </a:pathLst>
              </a:custGeom>
              <a:solidFill>
                <a:srgbClr val="000000"/>
              </a:solidFill>
            </p:spPr>
            <p:txBody>
              <a:bodyPr wrap="square" lIns="0" tIns="0" rIns="0" bIns="0" rtlCol="0"/>
              <a:lstStyle/>
              <a:p>
                <a:endParaRPr/>
              </a:p>
            </p:txBody>
          </p:sp>
          <p:sp>
            <p:nvSpPr>
              <p:cNvPr id="185" name="object 66">
                <a:extLst>
                  <a:ext uri="{FF2B5EF4-FFF2-40B4-BE49-F238E27FC236}">
                    <a16:creationId xmlns:a16="http://schemas.microsoft.com/office/drawing/2014/main" id="{D0937904-E0FD-86D0-767E-4339F74610D9}"/>
                  </a:ext>
                </a:extLst>
              </p:cNvPr>
              <p:cNvSpPr/>
              <p:nvPr/>
            </p:nvSpPr>
            <p:spPr>
              <a:xfrm>
                <a:off x="1578667" y="5195206"/>
                <a:ext cx="98425" cy="139065"/>
              </a:xfrm>
              <a:custGeom>
                <a:avLst/>
                <a:gdLst/>
                <a:ahLst/>
                <a:cxnLst/>
                <a:rect l="l" t="t" r="r" b="b"/>
                <a:pathLst>
                  <a:path w="98425" h="139064">
                    <a:moveTo>
                      <a:pt x="6765" y="0"/>
                    </a:moveTo>
                    <a:lnTo>
                      <a:pt x="0" y="4536"/>
                    </a:lnTo>
                    <a:lnTo>
                      <a:pt x="82086" y="81189"/>
                    </a:lnTo>
                    <a:lnTo>
                      <a:pt x="90656" y="138793"/>
                    </a:lnTo>
                    <a:lnTo>
                      <a:pt x="97872" y="76199"/>
                    </a:lnTo>
                    <a:lnTo>
                      <a:pt x="6765" y="0"/>
                    </a:lnTo>
                    <a:close/>
                  </a:path>
                </a:pathLst>
              </a:custGeom>
              <a:solidFill>
                <a:srgbClr val="000000"/>
              </a:solidFill>
            </p:spPr>
            <p:txBody>
              <a:bodyPr wrap="square" lIns="0" tIns="0" rIns="0" bIns="0" rtlCol="0"/>
              <a:lstStyle/>
              <a:p>
                <a:endParaRPr/>
              </a:p>
            </p:txBody>
          </p:sp>
          <p:sp>
            <p:nvSpPr>
              <p:cNvPr id="186" name="object 67">
                <a:extLst>
                  <a:ext uri="{FF2B5EF4-FFF2-40B4-BE49-F238E27FC236}">
                    <a16:creationId xmlns:a16="http://schemas.microsoft.com/office/drawing/2014/main" id="{1B6B84D6-EBCA-591A-D4EC-7295AF555675}"/>
                  </a:ext>
                </a:extLst>
              </p:cNvPr>
              <p:cNvSpPr/>
              <p:nvPr/>
            </p:nvSpPr>
            <p:spPr>
              <a:xfrm>
                <a:off x="1030397" y="5092700"/>
                <a:ext cx="12065" cy="66675"/>
              </a:xfrm>
              <a:custGeom>
                <a:avLst/>
                <a:gdLst/>
                <a:ahLst/>
                <a:cxnLst/>
                <a:rect l="l" t="t" r="r" b="b"/>
                <a:pathLst>
                  <a:path w="12065" h="66675">
                    <a:moveTo>
                      <a:pt x="10799" y="0"/>
                    </a:moveTo>
                    <a:lnTo>
                      <a:pt x="0" y="901"/>
                    </a:lnTo>
                    <a:lnTo>
                      <a:pt x="1472" y="54959"/>
                    </a:lnTo>
                    <a:lnTo>
                      <a:pt x="11781" y="66221"/>
                    </a:lnTo>
                    <a:lnTo>
                      <a:pt x="10799" y="0"/>
                    </a:lnTo>
                    <a:close/>
                  </a:path>
                </a:pathLst>
              </a:custGeom>
              <a:solidFill>
                <a:srgbClr val="000000"/>
              </a:solidFill>
            </p:spPr>
            <p:txBody>
              <a:bodyPr wrap="square" lIns="0" tIns="0" rIns="0" bIns="0" rtlCol="0"/>
              <a:lstStyle/>
              <a:p>
                <a:endParaRPr/>
              </a:p>
            </p:txBody>
          </p:sp>
          <p:sp>
            <p:nvSpPr>
              <p:cNvPr id="187" name="object 68">
                <a:extLst>
                  <a:ext uri="{FF2B5EF4-FFF2-40B4-BE49-F238E27FC236}">
                    <a16:creationId xmlns:a16="http://schemas.microsoft.com/office/drawing/2014/main" id="{4A2A902D-0130-B6A5-5740-A0095B65433F}"/>
                  </a:ext>
                </a:extLst>
              </p:cNvPr>
              <p:cNvSpPr/>
              <p:nvPr/>
            </p:nvSpPr>
            <p:spPr>
              <a:xfrm>
                <a:off x="1266923" y="4436836"/>
                <a:ext cx="469900" cy="557530"/>
              </a:xfrm>
              <a:custGeom>
                <a:avLst/>
                <a:gdLst/>
                <a:ahLst/>
                <a:cxnLst/>
                <a:rect l="l" t="t" r="r" b="b"/>
                <a:pathLst>
                  <a:path w="469900" h="557529">
                    <a:moveTo>
                      <a:pt x="0" y="0"/>
                    </a:moveTo>
                    <a:lnTo>
                      <a:pt x="315369" y="9978"/>
                    </a:lnTo>
                    <a:lnTo>
                      <a:pt x="440882" y="20410"/>
                    </a:lnTo>
                    <a:lnTo>
                      <a:pt x="453115" y="172356"/>
                    </a:lnTo>
                    <a:lnTo>
                      <a:pt x="457193" y="468085"/>
                    </a:lnTo>
                    <a:lnTo>
                      <a:pt x="450396" y="545646"/>
                    </a:lnTo>
                    <a:lnTo>
                      <a:pt x="469427" y="556985"/>
                    </a:lnTo>
                    <a:lnTo>
                      <a:pt x="454928" y="453"/>
                    </a:lnTo>
                    <a:lnTo>
                      <a:pt x="0" y="0"/>
                    </a:lnTo>
                    <a:close/>
                  </a:path>
                </a:pathLst>
              </a:custGeom>
              <a:solidFill>
                <a:srgbClr val="000000"/>
              </a:solidFill>
            </p:spPr>
            <p:txBody>
              <a:bodyPr wrap="square" lIns="0" tIns="0" rIns="0" bIns="0" rtlCol="0"/>
              <a:lstStyle/>
              <a:p>
                <a:endParaRPr/>
              </a:p>
            </p:txBody>
          </p:sp>
          <p:sp>
            <p:nvSpPr>
              <p:cNvPr id="188" name="object 69">
                <a:extLst>
                  <a:ext uri="{FF2B5EF4-FFF2-40B4-BE49-F238E27FC236}">
                    <a16:creationId xmlns:a16="http://schemas.microsoft.com/office/drawing/2014/main" id="{48D0A193-A04B-1A96-CD3B-83B56B3AF9BE}"/>
                  </a:ext>
                </a:extLst>
              </p:cNvPr>
              <p:cNvSpPr/>
              <p:nvPr/>
            </p:nvSpPr>
            <p:spPr>
              <a:xfrm>
                <a:off x="1746319" y="5084536"/>
                <a:ext cx="9525" cy="53975"/>
              </a:xfrm>
              <a:custGeom>
                <a:avLst/>
                <a:gdLst/>
                <a:ahLst/>
                <a:cxnLst/>
                <a:rect l="l" t="t" r="r" b="b"/>
                <a:pathLst>
                  <a:path w="9525" h="53975">
                    <a:moveTo>
                      <a:pt x="0" y="0"/>
                    </a:moveTo>
                    <a:lnTo>
                      <a:pt x="0" y="53520"/>
                    </a:lnTo>
                    <a:lnTo>
                      <a:pt x="9061" y="51706"/>
                    </a:lnTo>
                    <a:lnTo>
                      <a:pt x="9061" y="906"/>
                    </a:lnTo>
                    <a:lnTo>
                      <a:pt x="0" y="0"/>
                    </a:lnTo>
                    <a:close/>
                  </a:path>
                </a:pathLst>
              </a:custGeom>
              <a:solidFill>
                <a:srgbClr val="000000"/>
              </a:solidFill>
            </p:spPr>
            <p:txBody>
              <a:bodyPr wrap="square" lIns="0" tIns="0" rIns="0" bIns="0" rtlCol="0"/>
              <a:lstStyle/>
              <a:p>
                <a:endParaRPr/>
              </a:p>
            </p:txBody>
          </p:sp>
          <p:sp>
            <p:nvSpPr>
              <p:cNvPr id="189" name="object 70">
                <a:extLst>
                  <a:ext uri="{FF2B5EF4-FFF2-40B4-BE49-F238E27FC236}">
                    <a16:creationId xmlns:a16="http://schemas.microsoft.com/office/drawing/2014/main" id="{3E5622F2-1CAD-419F-CECA-CC74DE05E923}"/>
                  </a:ext>
                </a:extLst>
              </p:cNvPr>
              <p:cNvSpPr/>
              <p:nvPr/>
            </p:nvSpPr>
            <p:spPr>
              <a:xfrm>
                <a:off x="1652977" y="5101771"/>
                <a:ext cx="68580" cy="36830"/>
              </a:xfrm>
              <a:custGeom>
                <a:avLst/>
                <a:gdLst/>
                <a:ahLst/>
                <a:cxnLst/>
                <a:rect l="l" t="t" r="r" b="b"/>
                <a:pathLst>
                  <a:path w="68580" h="36829">
                    <a:moveTo>
                      <a:pt x="67067" y="0"/>
                    </a:moveTo>
                    <a:lnTo>
                      <a:pt x="59415" y="5441"/>
                    </a:lnTo>
                    <a:lnTo>
                      <a:pt x="59415" y="27668"/>
                    </a:lnTo>
                    <a:lnTo>
                      <a:pt x="8102" y="29481"/>
                    </a:lnTo>
                    <a:lnTo>
                      <a:pt x="0" y="36285"/>
                    </a:lnTo>
                    <a:lnTo>
                      <a:pt x="67967" y="33563"/>
                    </a:lnTo>
                    <a:lnTo>
                      <a:pt x="67067" y="0"/>
                    </a:lnTo>
                    <a:close/>
                  </a:path>
                </a:pathLst>
              </a:custGeom>
              <a:solidFill>
                <a:srgbClr val="000000"/>
              </a:solidFill>
            </p:spPr>
            <p:txBody>
              <a:bodyPr wrap="square" lIns="0" tIns="0" rIns="0" bIns="0" rtlCol="0"/>
              <a:lstStyle/>
              <a:p>
                <a:endParaRPr/>
              </a:p>
            </p:txBody>
          </p:sp>
          <p:sp>
            <p:nvSpPr>
              <p:cNvPr id="190" name="object 71">
                <a:extLst>
                  <a:ext uri="{FF2B5EF4-FFF2-40B4-BE49-F238E27FC236}">
                    <a16:creationId xmlns:a16="http://schemas.microsoft.com/office/drawing/2014/main" id="{6A2DF758-3FAB-88D4-E2C5-A0CD8571A393}"/>
                  </a:ext>
                </a:extLst>
              </p:cNvPr>
              <p:cNvSpPr/>
              <p:nvPr/>
            </p:nvSpPr>
            <p:spPr>
              <a:xfrm>
                <a:off x="1574135" y="4485821"/>
                <a:ext cx="95153" cy="224063"/>
              </a:xfrm>
              <a:prstGeom prst="rect">
                <a:avLst/>
              </a:prstGeom>
              <a:blipFill>
                <a:blip r:embed="rId3" cstate="print"/>
                <a:stretch>
                  <a:fillRect/>
                </a:stretch>
              </a:blipFill>
            </p:spPr>
            <p:txBody>
              <a:bodyPr wrap="square" lIns="0" tIns="0" rIns="0" bIns="0" rtlCol="0"/>
              <a:lstStyle/>
              <a:p>
                <a:endParaRPr/>
              </a:p>
            </p:txBody>
          </p:sp>
          <p:sp>
            <p:nvSpPr>
              <p:cNvPr id="191" name="object 72">
                <a:extLst>
                  <a:ext uri="{FF2B5EF4-FFF2-40B4-BE49-F238E27FC236}">
                    <a16:creationId xmlns:a16="http://schemas.microsoft.com/office/drawing/2014/main" id="{C9B32E22-54E9-E56E-DF6C-3680206FC3B2}"/>
                  </a:ext>
                </a:extLst>
              </p:cNvPr>
              <p:cNvSpPr/>
              <p:nvPr/>
            </p:nvSpPr>
            <p:spPr>
              <a:xfrm>
                <a:off x="1277799" y="4990647"/>
                <a:ext cx="448945" cy="0"/>
              </a:xfrm>
              <a:custGeom>
                <a:avLst/>
                <a:gdLst/>
                <a:ahLst/>
                <a:cxnLst/>
                <a:rect l="l" t="t" r="r" b="b"/>
                <a:pathLst>
                  <a:path w="448944">
                    <a:moveTo>
                      <a:pt x="0" y="0"/>
                    </a:moveTo>
                    <a:lnTo>
                      <a:pt x="448584" y="0"/>
                    </a:lnTo>
                  </a:path>
                </a:pathLst>
              </a:custGeom>
              <a:ln w="17235">
                <a:solidFill>
                  <a:srgbClr val="FFFFFF"/>
                </a:solidFill>
              </a:ln>
            </p:spPr>
            <p:txBody>
              <a:bodyPr wrap="square" lIns="0" tIns="0" rIns="0" bIns="0" rtlCol="0"/>
              <a:lstStyle/>
              <a:p>
                <a:endParaRPr/>
              </a:p>
            </p:txBody>
          </p:sp>
          <p:sp>
            <p:nvSpPr>
              <p:cNvPr id="192" name="object 73">
                <a:extLst>
                  <a:ext uri="{FF2B5EF4-FFF2-40B4-BE49-F238E27FC236}">
                    <a16:creationId xmlns:a16="http://schemas.microsoft.com/office/drawing/2014/main" id="{C6D6A56A-7099-C54F-FC45-CC41DECBA946}"/>
                  </a:ext>
                </a:extLst>
              </p:cNvPr>
              <p:cNvSpPr/>
              <p:nvPr/>
            </p:nvSpPr>
            <p:spPr>
              <a:xfrm>
                <a:off x="1028131" y="4439556"/>
                <a:ext cx="0" cy="560070"/>
              </a:xfrm>
              <a:custGeom>
                <a:avLst/>
                <a:gdLst/>
                <a:ahLst/>
                <a:cxnLst/>
                <a:rect l="l" t="t" r="r" b="b"/>
                <a:pathLst>
                  <a:path h="560070">
                    <a:moveTo>
                      <a:pt x="0" y="0"/>
                    </a:moveTo>
                    <a:lnTo>
                      <a:pt x="0" y="559708"/>
                    </a:lnTo>
                  </a:path>
                </a:pathLst>
              </a:custGeom>
              <a:ln w="24467">
                <a:solidFill>
                  <a:srgbClr val="FFFFFF"/>
                </a:solidFill>
              </a:ln>
            </p:spPr>
            <p:txBody>
              <a:bodyPr wrap="square" lIns="0" tIns="0" rIns="0" bIns="0" rtlCol="0"/>
              <a:lstStyle/>
              <a:p>
                <a:endParaRPr/>
              </a:p>
            </p:txBody>
          </p:sp>
          <p:sp>
            <p:nvSpPr>
              <p:cNvPr id="193" name="object 107">
                <a:extLst>
                  <a:ext uri="{FF2B5EF4-FFF2-40B4-BE49-F238E27FC236}">
                    <a16:creationId xmlns:a16="http://schemas.microsoft.com/office/drawing/2014/main" id="{09D2E56B-FACA-EF4F-88C4-4A0B0CB8C555}"/>
                  </a:ext>
                </a:extLst>
              </p:cNvPr>
              <p:cNvSpPr txBox="1"/>
              <p:nvPr/>
            </p:nvSpPr>
            <p:spPr>
              <a:xfrm>
                <a:off x="1040365" y="4495800"/>
                <a:ext cx="683895" cy="486409"/>
              </a:xfrm>
              <a:prstGeom prst="rect">
                <a:avLst/>
              </a:prstGeom>
              <a:solidFill>
                <a:srgbClr val="FFFFFF"/>
              </a:solidFill>
            </p:spPr>
            <p:txBody>
              <a:bodyPr vert="horz" wrap="square" lIns="0" tIns="45720" rIns="0" bIns="0" rtlCol="0">
                <a:spAutoFit/>
              </a:bodyPr>
              <a:lstStyle/>
              <a:p>
                <a:pPr marL="2540" algn="ctr" rtl="0">
                  <a:lnSpc>
                    <a:spcPct val="100000"/>
                  </a:lnSpc>
                  <a:spcBef>
                    <a:spcPts val="360"/>
                  </a:spcBef>
                </a:pPr>
                <a:r>
                  <a:rPr lang="uk" sz="2400" b="1" i="0" u="none" baseline="0">
                    <a:latin typeface="Arial"/>
                    <a:ea typeface="Arial"/>
                    <a:cs typeface="Arial"/>
                  </a:rPr>
                  <a:t>Z</a:t>
                </a:r>
                <a:endParaRPr sz="2400" dirty="0">
                  <a:latin typeface="Arial"/>
                  <a:cs typeface="Arial"/>
                </a:endParaRPr>
              </a:p>
            </p:txBody>
          </p:sp>
        </p:grpSp>
        <p:grpSp>
          <p:nvGrpSpPr>
            <p:cNvPr id="194" name="Group 193">
              <a:extLst>
                <a:ext uri="{FF2B5EF4-FFF2-40B4-BE49-F238E27FC236}">
                  <a16:creationId xmlns:a16="http://schemas.microsoft.com/office/drawing/2014/main" id="{1904A717-0943-02DB-5C60-CE645924A79F}"/>
                </a:ext>
              </a:extLst>
            </p:cNvPr>
            <p:cNvGrpSpPr/>
            <p:nvPr/>
          </p:nvGrpSpPr>
          <p:grpSpPr>
            <a:xfrm>
              <a:off x="5031810" y="5511152"/>
              <a:ext cx="902112" cy="1003273"/>
              <a:chOff x="914399" y="4343400"/>
              <a:chExt cx="902112" cy="1003273"/>
            </a:xfrm>
          </p:grpSpPr>
          <p:sp>
            <p:nvSpPr>
              <p:cNvPr id="195" name="object 33">
                <a:extLst>
                  <a:ext uri="{FF2B5EF4-FFF2-40B4-BE49-F238E27FC236}">
                    <a16:creationId xmlns:a16="http://schemas.microsoft.com/office/drawing/2014/main" id="{C3B3E388-0157-B9B5-7CA0-5CD796517804}"/>
                  </a:ext>
                </a:extLst>
              </p:cNvPr>
              <p:cNvSpPr/>
              <p:nvPr/>
            </p:nvSpPr>
            <p:spPr>
              <a:xfrm>
                <a:off x="1294309" y="5340958"/>
                <a:ext cx="71755" cy="5715"/>
              </a:xfrm>
              <a:custGeom>
                <a:avLst/>
                <a:gdLst/>
                <a:ahLst/>
                <a:cxnLst/>
                <a:rect l="l" t="t" r="r" b="b"/>
                <a:pathLst>
                  <a:path w="71755" h="5714">
                    <a:moveTo>
                      <a:pt x="0" y="262"/>
                    </a:moveTo>
                    <a:lnTo>
                      <a:pt x="18129" y="0"/>
                    </a:lnTo>
                    <a:lnTo>
                      <a:pt x="36164" y="764"/>
                    </a:lnTo>
                    <a:lnTo>
                      <a:pt x="54057" y="2547"/>
                    </a:lnTo>
                    <a:lnTo>
                      <a:pt x="71757" y="5341"/>
                    </a:lnTo>
                  </a:path>
                </a:pathLst>
              </a:custGeom>
              <a:ln w="9524">
                <a:solidFill>
                  <a:srgbClr val="000000"/>
                </a:solidFill>
              </a:ln>
            </p:spPr>
            <p:txBody>
              <a:bodyPr wrap="square" lIns="0" tIns="0" rIns="0" bIns="0" rtlCol="0"/>
              <a:lstStyle/>
              <a:p>
                <a:endParaRPr/>
              </a:p>
            </p:txBody>
          </p:sp>
          <p:sp>
            <p:nvSpPr>
              <p:cNvPr id="196" name="object 49">
                <a:extLst>
                  <a:ext uri="{FF2B5EF4-FFF2-40B4-BE49-F238E27FC236}">
                    <a16:creationId xmlns:a16="http://schemas.microsoft.com/office/drawing/2014/main" id="{AB92FCC7-0325-A889-06D9-1D26D2110415}"/>
                  </a:ext>
                </a:extLst>
              </p:cNvPr>
              <p:cNvSpPr/>
              <p:nvPr/>
            </p:nvSpPr>
            <p:spPr>
              <a:xfrm>
                <a:off x="1039459" y="5199743"/>
                <a:ext cx="629285" cy="119380"/>
              </a:xfrm>
              <a:custGeom>
                <a:avLst/>
                <a:gdLst/>
                <a:ahLst/>
                <a:cxnLst/>
                <a:rect l="l" t="t" r="r" b="b"/>
                <a:pathLst>
                  <a:path w="629285" h="119379">
                    <a:moveTo>
                      <a:pt x="544190" y="0"/>
                    </a:moveTo>
                    <a:lnTo>
                      <a:pt x="43952" y="3199"/>
                    </a:lnTo>
                    <a:lnTo>
                      <a:pt x="0" y="83185"/>
                    </a:lnTo>
                    <a:lnTo>
                      <a:pt x="906" y="115636"/>
                    </a:lnTo>
                    <a:lnTo>
                      <a:pt x="628923" y="118835"/>
                    </a:lnTo>
                    <a:lnTo>
                      <a:pt x="628923" y="67645"/>
                    </a:lnTo>
                    <a:lnTo>
                      <a:pt x="544190" y="0"/>
                    </a:lnTo>
                    <a:close/>
                  </a:path>
                </a:pathLst>
              </a:custGeom>
              <a:solidFill>
                <a:srgbClr val="EAEAEA"/>
              </a:solidFill>
            </p:spPr>
            <p:txBody>
              <a:bodyPr wrap="square" lIns="0" tIns="0" rIns="0" bIns="0" rtlCol="0"/>
              <a:lstStyle/>
              <a:p>
                <a:endParaRPr/>
              </a:p>
            </p:txBody>
          </p:sp>
          <p:sp>
            <p:nvSpPr>
              <p:cNvPr id="197" name="object 50">
                <a:extLst>
                  <a:ext uri="{FF2B5EF4-FFF2-40B4-BE49-F238E27FC236}">
                    <a16:creationId xmlns:a16="http://schemas.microsoft.com/office/drawing/2014/main" id="{1458B02B-8BA1-5871-9A45-E3F75234E34E}"/>
                  </a:ext>
                </a:extLst>
              </p:cNvPr>
              <p:cNvSpPr/>
              <p:nvPr/>
            </p:nvSpPr>
            <p:spPr>
              <a:xfrm>
                <a:off x="932524" y="4343400"/>
                <a:ext cx="881380" cy="837565"/>
              </a:xfrm>
              <a:custGeom>
                <a:avLst/>
                <a:gdLst/>
                <a:ahLst/>
                <a:cxnLst/>
                <a:rect l="l" t="t" r="r" b="b"/>
                <a:pathLst>
                  <a:path w="881380" h="837564">
                    <a:moveTo>
                      <a:pt x="828267" y="0"/>
                    </a:moveTo>
                    <a:lnTo>
                      <a:pt x="31734" y="3624"/>
                    </a:lnTo>
                    <a:lnTo>
                      <a:pt x="4080" y="18124"/>
                    </a:lnTo>
                    <a:lnTo>
                      <a:pt x="0" y="707259"/>
                    </a:lnTo>
                    <a:lnTo>
                      <a:pt x="7706" y="741692"/>
                    </a:lnTo>
                    <a:lnTo>
                      <a:pt x="48961" y="751207"/>
                    </a:lnTo>
                    <a:lnTo>
                      <a:pt x="69815" y="810560"/>
                    </a:lnTo>
                    <a:lnTo>
                      <a:pt x="120590" y="820075"/>
                    </a:lnTo>
                    <a:lnTo>
                      <a:pt x="719011" y="837293"/>
                    </a:lnTo>
                    <a:lnTo>
                      <a:pt x="816934" y="792438"/>
                    </a:lnTo>
                    <a:lnTo>
                      <a:pt x="812853" y="749395"/>
                    </a:lnTo>
                    <a:lnTo>
                      <a:pt x="880857" y="716774"/>
                    </a:lnTo>
                    <a:lnTo>
                      <a:pt x="858642" y="18124"/>
                    </a:lnTo>
                    <a:lnTo>
                      <a:pt x="828267" y="0"/>
                    </a:lnTo>
                    <a:close/>
                  </a:path>
                </a:pathLst>
              </a:custGeom>
              <a:solidFill>
                <a:srgbClr val="EAEAEA"/>
              </a:solidFill>
            </p:spPr>
            <p:txBody>
              <a:bodyPr wrap="square" lIns="0" tIns="0" rIns="0" bIns="0" rtlCol="0"/>
              <a:lstStyle/>
              <a:p>
                <a:endParaRPr/>
              </a:p>
            </p:txBody>
          </p:sp>
          <p:sp>
            <p:nvSpPr>
              <p:cNvPr id="198" name="object 51">
                <a:extLst>
                  <a:ext uri="{FF2B5EF4-FFF2-40B4-BE49-F238E27FC236}">
                    <a16:creationId xmlns:a16="http://schemas.microsoft.com/office/drawing/2014/main" id="{5F6EC793-8AB3-7EA0-EB94-98D73FDD96D0}"/>
                  </a:ext>
                </a:extLst>
              </p:cNvPr>
              <p:cNvSpPr/>
              <p:nvPr/>
            </p:nvSpPr>
            <p:spPr>
              <a:xfrm>
                <a:off x="947930" y="4359729"/>
                <a:ext cx="494030" cy="706120"/>
              </a:xfrm>
              <a:custGeom>
                <a:avLst/>
                <a:gdLst/>
                <a:ahLst/>
                <a:cxnLst/>
                <a:rect l="l" t="t" r="r" b="b"/>
                <a:pathLst>
                  <a:path w="494030" h="706120">
                    <a:moveTo>
                      <a:pt x="451303" y="0"/>
                    </a:moveTo>
                    <a:lnTo>
                      <a:pt x="20843" y="0"/>
                    </a:lnTo>
                    <a:lnTo>
                      <a:pt x="0" y="17235"/>
                    </a:lnTo>
                    <a:lnTo>
                      <a:pt x="6796" y="692150"/>
                    </a:lnTo>
                    <a:lnTo>
                      <a:pt x="14499" y="703488"/>
                    </a:lnTo>
                    <a:lnTo>
                      <a:pt x="410975" y="705756"/>
                    </a:lnTo>
                    <a:lnTo>
                      <a:pt x="328509" y="690335"/>
                    </a:lnTo>
                    <a:lnTo>
                      <a:pt x="493896" y="680810"/>
                    </a:lnTo>
                    <a:lnTo>
                      <a:pt x="311743" y="674913"/>
                    </a:lnTo>
                    <a:lnTo>
                      <a:pt x="492083" y="660853"/>
                    </a:lnTo>
                    <a:lnTo>
                      <a:pt x="317180" y="655863"/>
                    </a:lnTo>
                    <a:lnTo>
                      <a:pt x="488458" y="642256"/>
                    </a:lnTo>
                    <a:lnTo>
                      <a:pt x="75217" y="640441"/>
                    </a:lnTo>
                    <a:lnTo>
                      <a:pt x="63889" y="77560"/>
                    </a:lnTo>
                    <a:lnTo>
                      <a:pt x="454022" y="74838"/>
                    </a:lnTo>
                    <a:lnTo>
                      <a:pt x="250119" y="55788"/>
                    </a:lnTo>
                    <a:lnTo>
                      <a:pt x="449944" y="43088"/>
                    </a:lnTo>
                    <a:lnTo>
                      <a:pt x="247401" y="32656"/>
                    </a:lnTo>
                    <a:lnTo>
                      <a:pt x="451303" y="19503"/>
                    </a:lnTo>
                    <a:lnTo>
                      <a:pt x="248307" y="11791"/>
                    </a:lnTo>
                    <a:lnTo>
                      <a:pt x="451303" y="0"/>
                    </a:lnTo>
                    <a:close/>
                  </a:path>
                </a:pathLst>
              </a:custGeom>
              <a:solidFill>
                <a:srgbClr val="BFBFBF"/>
              </a:solidFill>
            </p:spPr>
            <p:txBody>
              <a:bodyPr wrap="square" lIns="0" tIns="0" rIns="0" bIns="0" rtlCol="0"/>
              <a:lstStyle/>
              <a:p>
                <a:endParaRPr/>
              </a:p>
            </p:txBody>
          </p:sp>
          <p:sp>
            <p:nvSpPr>
              <p:cNvPr id="199" name="object 52">
                <a:extLst>
                  <a:ext uri="{FF2B5EF4-FFF2-40B4-BE49-F238E27FC236}">
                    <a16:creationId xmlns:a16="http://schemas.microsoft.com/office/drawing/2014/main" id="{27A52C8F-F8A8-271C-2066-33582C47004C}"/>
                  </a:ext>
                </a:extLst>
              </p:cNvPr>
              <p:cNvSpPr/>
              <p:nvPr/>
            </p:nvSpPr>
            <p:spPr>
              <a:xfrm>
                <a:off x="1259673" y="4436836"/>
                <a:ext cx="470534" cy="552450"/>
              </a:xfrm>
              <a:custGeom>
                <a:avLst/>
                <a:gdLst/>
                <a:ahLst/>
                <a:cxnLst/>
                <a:rect l="l" t="t" r="r" b="b"/>
                <a:pathLst>
                  <a:path w="470535" h="552450">
                    <a:moveTo>
                      <a:pt x="186051" y="0"/>
                    </a:moveTo>
                    <a:lnTo>
                      <a:pt x="0" y="0"/>
                    </a:lnTo>
                    <a:lnTo>
                      <a:pt x="181976" y="10902"/>
                    </a:lnTo>
                    <a:lnTo>
                      <a:pt x="272060" y="22260"/>
                    </a:lnTo>
                    <a:lnTo>
                      <a:pt x="427781" y="31802"/>
                    </a:lnTo>
                    <a:lnTo>
                      <a:pt x="443626" y="534277"/>
                    </a:lnTo>
                    <a:lnTo>
                      <a:pt x="470334" y="552450"/>
                    </a:lnTo>
                    <a:lnTo>
                      <a:pt x="455395" y="4997"/>
                    </a:lnTo>
                    <a:lnTo>
                      <a:pt x="186051" y="0"/>
                    </a:lnTo>
                    <a:close/>
                  </a:path>
                </a:pathLst>
              </a:custGeom>
              <a:solidFill>
                <a:srgbClr val="A9A9A9"/>
              </a:solidFill>
            </p:spPr>
            <p:txBody>
              <a:bodyPr wrap="square" lIns="0" tIns="0" rIns="0" bIns="0" rtlCol="0"/>
              <a:lstStyle/>
              <a:p>
                <a:endParaRPr/>
              </a:p>
            </p:txBody>
          </p:sp>
          <p:sp>
            <p:nvSpPr>
              <p:cNvPr id="200" name="object 53">
                <a:extLst>
                  <a:ext uri="{FF2B5EF4-FFF2-40B4-BE49-F238E27FC236}">
                    <a16:creationId xmlns:a16="http://schemas.microsoft.com/office/drawing/2014/main" id="{1FD8F22D-68F8-3A89-DD16-E02AD7188663}"/>
                  </a:ext>
                </a:extLst>
              </p:cNvPr>
              <p:cNvSpPr/>
              <p:nvPr/>
            </p:nvSpPr>
            <p:spPr>
              <a:xfrm>
                <a:off x="1051240" y="5164365"/>
                <a:ext cx="620395" cy="97155"/>
              </a:xfrm>
              <a:custGeom>
                <a:avLst/>
                <a:gdLst/>
                <a:ahLst/>
                <a:cxnLst/>
                <a:rect l="l" t="t" r="r" b="b"/>
                <a:pathLst>
                  <a:path w="620394" h="97154">
                    <a:moveTo>
                      <a:pt x="0" y="0"/>
                    </a:moveTo>
                    <a:lnTo>
                      <a:pt x="9522" y="34632"/>
                    </a:lnTo>
                    <a:lnTo>
                      <a:pt x="26753" y="40556"/>
                    </a:lnTo>
                    <a:lnTo>
                      <a:pt x="15870" y="67443"/>
                    </a:lnTo>
                    <a:lnTo>
                      <a:pt x="50332" y="90683"/>
                    </a:lnTo>
                    <a:lnTo>
                      <a:pt x="602630" y="97063"/>
                    </a:lnTo>
                    <a:lnTo>
                      <a:pt x="539148" y="32809"/>
                    </a:lnTo>
                    <a:lnTo>
                      <a:pt x="619861" y="30986"/>
                    </a:lnTo>
                    <a:lnTo>
                      <a:pt x="618501" y="910"/>
                    </a:lnTo>
                    <a:lnTo>
                      <a:pt x="0" y="0"/>
                    </a:lnTo>
                    <a:close/>
                  </a:path>
                </a:pathLst>
              </a:custGeom>
              <a:solidFill>
                <a:srgbClr val="A9A9A9"/>
              </a:solidFill>
            </p:spPr>
            <p:txBody>
              <a:bodyPr wrap="square" lIns="0" tIns="0" rIns="0" bIns="0" rtlCol="0"/>
              <a:lstStyle/>
              <a:p>
                <a:endParaRPr/>
              </a:p>
            </p:txBody>
          </p:sp>
          <p:sp>
            <p:nvSpPr>
              <p:cNvPr id="201" name="object 54">
                <a:extLst>
                  <a:ext uri="{FF2B5EF4-FFF2-40B4-BE49-F238E27FC236}">
                    <a16:creationId xmlns:a16="http://schemas.microsoft.com/office/drawing/2014/main" id="{F5D68427-EAF5-2B6A-7CB0-43BD6EE133EB}"/>
                  </a:ext>
                </a:extLst>
              </p:cNvPr>
              <p:cNvSpPr/>
              <p:nvPr/>
            </p:nvSpPr>
            <p:spPr>
              <a:xfrm>
                <a:off x="982366" y="5088163"/>
                <a:ext cx="769620" cy="71755"/>
              </a:xfrm>
              <a:custGeom>
                <a:avLst/>
                <a:gdLst/>
                <a:ahLst/>
                <a:cxnLst/>
                <a:rect l="l" t="t" r="r" b="b"/>
                <a:pathLst>
                  <a:path w="769619" h="71754">
                    <a:moveTo>
                      <a:pt x="769389" y="0"/>
                    </a:moveTo>
                    <a:lnTo>
                      <a:pt x="0" y="2282"/>
                    </a:lnTo>
                    <a:lnTo>
                      <a:pt x="11327" y="57970"/>
                    </a:lnTo>
                    <a:lnTo>
                      <a:pt x="36249" y="71664"/>
                    </a:lnTo>
                    <a:lnTo>
                      <a:pt x="26733" y="27844"/>
                    </a:lnTo>
                    <a:lnTo>
                      <a:pt x="767972" y="27844"/>
                    </a:lnTo>
                    <a:lnTo>
                      <a:pt x="769389" y="0"/>
                    </a:lnTo>
                    <a:close/>
                  </a:path>
                  <a:path w="769619" h="71754">
                    <a:moveTo>
                      <a:pt x="767972" y="27844"/>
                    </a:moveTo>
                    <a:lnTo>
                      <a:pt x="26733" y="27844"/>
                    </a:lnTo>
                    <a:lnTo>
                      <a:pt x="767577" y="35604"/>
                    </a:lnTo>
                    <a:lnTo>
                      <a:pt x="767972" y="27844"/>
                    </a:lnTo>
                    <a:close/>
                  </a:path>
                </a:pathLst>
              </a:custGeom>
              <a:solidFill>
                <a:srgbClr val="A9A9A9"/>
              </a:solidFill>
            </p:spPr>
            <p:txBody>
              <a:bodyPr wrap="square" lIns="0" tIns="0" rIns="0" bIns="0" rtlCol="0"/>
              <a:lstStyle/>
              <a:p>
                <a:endParaRPr/>
              </a:p>
            </p:txBody>
          </p:sp>
          <p:sp>
            <p:nvSpPr>
              <p:cNvPr id="202" name="object 55">
                <a:extLst>
                  <a:ext uri="{FF2B5EF4-FFF2-40B4-BE49-F238E27FC236}">
                    <a16:creationId xmlns:a16="http://schemas.microsoft.com/office/drawing/2014/main" id="{9C6F8A98-2B13-3894-7EBD-D24A6045208E}"/>
                  </a:ext>
                </a:extLst>
              </p:cNvPr>
              <p:cNvSpPr/>
              <p:nvPr/>
            </p:nvSpPr>
            <p:spPr>
              <a:xfrm>
                <a:off x="1198049" y="4462236"/>
                <a:ext cx="501650" cy="506730"/>
              </a:xfrm>
              <a:custGeom>
                <a:avLst/>
                <a:gdLst/>
                <a:ahLst/>
                <a:cxnLst/>
                <a:rect l="l" t="t" r="r" b="b"/>
                <a:pathLst>
                  <a:path w="501650" h="506729">
                    <a:moveTo>
                      <a:pt x="0" y="0"/>
                    </a:moveTo>
                    <a:lnTo>
                      <a:pt x="14499" y="501191"/>
                    </a:lnTo>
                    <a:lnTo>
                      <a:pt x="501145" y="506185"/>
                    </a:lnTo>
                    <a:lnTo>
                      <a:pt x="497974" y="5901"/>
                    </a:lnTo>
                    <a:lnTo>
                      <a:pt x="0" y="0"/>
                    </a:lnTo>
                    <a:close/>
                  </a:path>
                </a:pathLst>
              </a:custGeom>
              <a:solidFill>
                <a:srgbClr val="6F7086"/>
              </a:solidFill>
            </p:spPr>
            <p:txBody>
              <a:bodyPr wrap="square" lIns="0" tIns="0" rIns="0" bIns="0" rtlCol="0"/>
              <a:lstStyle/>
              <a:p>
                <a:endParaRPr/>
              </a:p>
            </p:txBody>
          </p:sp>
          <p:sp>
            <p:nvSpPr>
              <p:cNvPr id="203" name="object 56">
                <a:extLst>
                  <a:ext uri="{FF2B5EF4-FFF2-40B4-BE49-F238E27FC236}">
                    <a16:creationId xmlns:a16="http://schemas.microsoft.com/office/drawing/2014/main" id="{102CCD2E-7A86-E571-3EC4-6CFE487C7A29}"/>
                  </a:ext>
                </a:extLst>
              </p:cNvPr>
              <p:cNvSpPr/>
              <p:nvPr/>
            </p:nvSpPr>
            <p:spPr>
              <a:xfrm>
                <a:off x="1205299" y="4463143"/>
                <a:ext cx="497205" cy="499109"/>
              </a:xfrm>
              <a:custGeom>
                <a:avLst/>
                <a:gdLst/>
                <a:ahLst/>
                <a:cxnLst/>
                <a:rect l="l" t="t" r="r" b="b"/>
                <a:pathLst>
                  <a:path w="497205" h="499110">
                    <a:moveTo>
                      <a:pt x="449901" y="0"/>
                    </a:moveTo>
                    <a:lnTo>
                      <a:pt x="1360" y="2268"/>
                    </a:lnTo>
                    <a:lnTo>
                      <a:pt x="0" y="496208"/>
                    </a:lnTo>
                    <a:lnTo>
                      <a:pt x="493894" y="498929"/>
                    </a:lnTo>
                    <a:lnTo>
                      <a:pt x="494747" y="472168"/>
                    </a:lnTo>
                    <a:lnTo>
                      <a:pt x="307039" y="472168"/>
                    </a:lnTo>
                    <a:lnTo>
                      <a:pt x="242185" y="468086"/>
                    </a:lnTo>
                    <a:lnTo>
                      <a:pt x="180958" y="455839"/>
                    </a:lnTo>
                    <a:lnTo>
                      <a:pt x="127441" y="432708"/>
                    </a:lnTo>
                    <a:lnTo>
                      <a:pt x="92974" y="408668"/>
                    </a:lnTo>
                    <a:lnTo>
                      <a:pt x="68030" y="374196"/>
                    </a:lnTo>
                    <a:lnTo>
                      <a:pt x="54877" y="318861"/>
                    </a:lnTo>
                    <a:lnTo>
                      <a:pt x="50795" y="268061"/>
                    </a:lnTo>
                    <a:lnTo>
                      <a:pt x="56691" y="218621"/>
                    </a:lnTo>
                    <a:lnTo>
                      <a:pt x="70750" y="172358"/>
                    </a:lnTo>
                    <a:lnTo>
                      <a:pt x="90252" y="124733"/>
                    </a:lnTo>
                    <a:lnTo>
                      <a:pt x="120638" y="92981"/>
                    </a:lnTo>
                    <a:lnTo>
                      <a:pt x="156014" y="63499"/>
                    </a:lnTo>
                    <a:lnTo>
                      <a:pt x="191388" y="41275"/>
                    </a:lnTo>
                    <a:lnTo>
                      <a:pt x="239463" y="26761"/>
                    </a:lnTo>
                    <a:lnTo>
                      <a:pt x="295701" y="18143"/>
                    </a:lnTo>
                    <a:lnTo>
                      <a:pt x="355113" y="14514"/>
                    </a:lnTo>
                    <a:lnTo>
                      <a:pt x="456704" y="13608"/>
                    </a:lnTo>
                    <a:lnTo>
                      <a:pt x="449901" y="0"/>
                    </a:lnTo>
                    <a:close/>
                  </a:path>
                  <a:path w="497205" h="499110">
                    <a:moveTo>
                      <a:pt x="496614" y="413658"/>
                    </a:moveTo>
                    <a:lnTo>
                      <a:pt x="466228" y="444499"/>
                    </a:lnTo>
                    <a:lnTo>
                      <a:pt x="423143" y="461736"/>
                    </a:lnTo>
                    <a:lnTo>
                      <a:pt x="377337" y="472168"/>
                    </a:lnTo>
                    <a:lnTo>
                      <a:pt x="494747" y="472168"/>
                    </a:lnTo>
                    <a:lnTo>
                      <a:pt x="496614" y="413658"/>
                    </a:lnTo>
                    <a:close/>
                  </a:path>
                </a:pathLst>
              </a:custGeom>
              <a:solidFill>
                <a:srgbClr val="3C3D4C"/>
              </a:solidFill>
            </p:spPr>
            <p:txBody>
              <a:bodyPr wrap="square" lIns="0" tIns="0" rIns="0" bIns="0" rtlCol="0"/>
              <a:lstStyle/>
              <a:p>
                <a:endParaRPr/>
              </a:p>
            </p:txBody>
          </p:sp>
          <p:sp>
            <p:nvSpPr>
              <p:cNvPr id="204" name="object 57">
                <a:extLst>
                  <a:ext uri="{FF2B5EF4-FFF2-40B4-BE49-F238E27FC236}">
                    <a16:creationId xmlns:a16="http://schemas.microsoft.com/office/drawing/2014/main" id="{13417966-7797-449B-8006-C7A5ED239D02}"/>
                  </a:ext>
                </a:extLst>
              </p:cNvPr>
              <p:cNvSpPr/>
              <p:nvPr/>
            </p:nvSpPr>
            <p:spPr>
              <a:xfrm>
                <a:off x="1035834" y="4454979"/>
                <a:ext cx="672465" cy="526415"/>
              </a:xfrm>
              <a:custGeom>
                <a:avLst/>
                <a:gdLst/>
                <a:ahLst/>
                <a:cxnLst/>
                <a:rect l="l" t="t" r="r" b="b"/>
                <a:pathLst>
                  <a:path w="672464" h="526414">
                    <a:moveTo>
                      <a:pt x="333717" y="0"/>
                    </a:moveTo>
                    <a:lnTo>
                      <a:pt x="0" y="2721"/>
                    </a:lnTo>
                    <a:lnTo>
                      <a:pt x="7708" y="526141"/>
                    </a:lnTo>
                    <a:lnTo>
                      <a:pt x="672424" y="521606"/>
                    </a:lnTo>
                    <a:lnTo>
                      <a:pt x="670499" y="495300"/>
                    </a:lnTo>
                    <a:lnTo>
                      <a:pt x="541384" y="495300"/>
                    </a:lnTo>
                    <a:lnTo>
                      <a:pt x="474278" y="494391"/>
                    </a:lnTo>
                    <a:lnTo>
                      <a:pt x="399011" y="488041"/>
                    </a:lnTo>
                    <a:lnTo>
                      <a:pt x="319661" y="471713"/>
                    </a:lnTo>
                    <a:lnTo>
                      <a:pt x="260263" y="452210"/>
                    </a:lnTo>
                    <a:lnTo>
                      <a:pt x="228524" y="422728"/>
                    </a:lnTo>
                    <a:lnTo>
                      <a:pt x="199051" y="351063"/>
                    </a:lnTo>
                    <a:lnTo>
                      <a:pt x="194064" y="287110"/>
                    </a:lnTo>
                    <a:lnTo>
                      <a:pt x="203586" y="217713"/>
                    </a:lnTo>
                    <a:lnTo>
                      <a:pt x="226710" y="162378"/>
                    </a:lnTo>
                    <a:lnTo>
                      <a:pt x="262077" y="110670"/>
                    </a:lnTo>
                    <a:lnTo>
                      <a:pt x="301978" y="69395"/>
                    </a:lnTo>
                    <a:lnTo>
                      <a:pt x="353668" y="37191"/>
                    </a:lnTo>
                    <a:lnTo>
                      <a:pt x="412159" y="21771"/>
                    </a:lnTo>
                    <a:lnTo>
                      <a:pt x="473372" y="16781"/>
                    </a:lnTo>
                    <a:lnTo>
                      <a:pt x="662845" y="16781"/>
                    </a:lnTo>
                    <a:lnTo>
                      <a:pt x="665622" y="7256"/>
                    </a:lnTo>
                    <a:lnTo>
                      <a:pt x="333717" y="0"/>
                    </a:lnTo>
                    <a:close/>
                  </a:path>
                  <a:path w="672464" h="526414">
                    <a:moveTo>
                      <a:pt x="668342" y="465816"/>
                    </a:moveTo>
                    <a:lnTo>
                      <a:pt x="638870" y="483960"/>
                    </a:lnTo>
                    <a:lnTo>
                      <a:pt x="598516" y="491671"/>
                    </a:lnTo>
                    <a:lnTo>
                      <a:pt x="541384" y="495300"/>
                    </a:lnTo>
                    <a:lnTo>
                      <a:pt x="670499" y="495300"/>
                    </a:lnTo>
                    <a:lnTo>
                      <a:pt x="668342" y="465816"/>
                    </a:lnTo>
                    <a:close/>
                  </a:path>
                  <a:path w="672464" h="526414">
                    <a:moveTo>
                      <a:pt x="662845" y="16781"/>
                    </a:moveTo>
                    <a:lnTo>
                      <a:pt x="542292" y="16781"/>
                    </a:lnTo>
                    <a:lnTo>
                      <a:pt x="627534" y="19050"/>
                    </a:lnTo>
                    <a:lnTo>
                      <a:pt x="656101" y="39913"/>
                    </a:lnTo>
                    <a:lnTo>
                      <a:pt x="662845" y="16781"/>
                    </a:lnTo>
                    <a:close/>
                  </a:path>
                </a:pathLst>
              </a:custGeom>
              <a:solidFill>
                <a:srgbClr val="000000"/>
              </a:solidFill>
            </p:spPr>
            <p:txBody>
              <a:bodyPr wrap="square" lIns="0" tIns="0" rIns="0" bIns="0" rtlCol="0"/>
              <a:lstStyle/>
              <a:p>
                <a:endParaRPr/>
              </a:p>
            </p:txBody>
          </p:sp>
          <p:sp>
            <p:nvSpPr>
              <p:cNvPr id="205" name="object 58">
                <a:extLst>
                  <a:ext uri="{FF2B5EF4-FFF2-40B4-BE49-F238E27FC236}">
                    <a16:creationId xmlns:a16="http://schemas.microsoft.com/office/drawing/2014/main" id="{0ACB25B2-C9F0-101B-8301-D0CE5AC77FE4}"/>
                  </a:ext>
                </a:extLst>
              </p:cNvPr>
              <p:cNvSpPr/>
              <p:nvPr/>
            </p:nvSpPr>
            <p:spPr>
              <a:xfrm>
                <a:off x="1649352" y="4463143"/>
                <a:ext cx="63500" cy="513715"/>
              </a:xfrm>
              <a:custGeom>
                <a:avLst/>
                <a:gdLst/>
                <a:ahLst/>
                <a:cxnLst/>
                <a:rect l="l" t="t" r="r" b="b"/>
                <a:pathLst>
                  <a:path w="63500" h="513714">
                    <a:moveTo>
                      <a:pt x="49489" y="0"/>
                    </a:moveTo>
                    <a:lnTo>
                      <a:pt x="0" y="4989"/>
                    </a:lnTo>
                    <a:lnTo>
                      <a:pt x="27443" y="132443"/>
                    </a:lnTo>
                    <a:lnTo>
                      <a:pt x="38240" y="253093"/>
                    </a:lnTo>
                    <a:lnTo>
                      <a:pt x="40940" y="347436"/>
                    </a:lnTo>
                    <a:lnTo>
                      <a:pt x="31493" y="507546"/>
                    </a:lnTo>
                    <a:lnTo>
                      <a:pt x="62536" y="513443"/>
                    </a:lnTo>
                    <a:lnTo>
                      <a:pt x="63436" y="396421"/>
                    </a:lnTo>
                    <a:lnTo>
                      <a:pt x="63436" y="304799"/>
                    </a:lnTo>
                    <a:lnTo>
                      <a:pt x="60736" y="183243"/>
                    </a:lnTo>
                    <a:lnTo>
                      <a:pt x="49489" y="0"/>
                    </a:lnTo>
                    <a:close/>
                  </a:path>
                </a:pathLst>
              </a:custGeom>
              <a:solidFill>
                <a:srgbClr val="000000"/>
              </a:solidFill>
            </p:spPr>
            <p:txBody>
              <a:bodyPr wrap="square" lIns="0" tIns="0" rIns="0" bIns="0" rtlCol="0"/>
              <a:lstStyle/>
              <a:p>
                <a:endParaRPr/>
              </a:p>
            </p:txBody>
          </p:sp>
          <p:sp>
            <p:nvSpPr>
              <p:cNvPr id="206" name="object 59">
                <a:extLst>
                  <a:ext uri="{FF2B5EF4-FFF2-40B4-BE49-F238E27FC236}">
                    <a16:creationId xmlns:a16="http://schemas.microsoft.com/office/drawing/2014/main" id="{D52B7159-BC6C-7EF6-8C0D-B4BC4E4D4C5C}"/>
                  </a:ext>
                </a:extLst>
              </p:cNvPr>
              <p:cNvSpPr/>
              <p:nvPr/>
            </p:nvSpPr>
            <p:spPr>
              <a:xfrm>
                <a:off x="914399" y="4356100"/>
                <a:ext cx="878205" cy="806450"/>
              </a:xfrm>
              <a:custGeom>
                <a:avLst/>
                <a:gdLst/>
                <a:ahLst/>
                <a:cxnLst/>
                <a:rect l="l" t="t" r="r" b="b"/>
                <a:pathLst>
                  <a:path w="878205" h="806450">
                    <a:moveTo>
                      <a:pt x="36268" y="0"/>
                    </a:moveTo>
                    <a:lnTo>
                      <a:pt x="22214" y="0"/>
                    </a:lnTo>
                    <a:lnTo>
                      <a:pt x="7706" y="7715"/>
                    </a:lnTo>
                    <a:lnTo>
                      <a:pt x="0" y="19969"/>
                    </a:lnTo>
                    <a:lnTo>
                      <a:pt x="8613" y="724761"/>
                    </a:lnTo>
                    <a:lnTo>
                      <a:pt x="29467" y="741099"/>
                    </a:lnTo>
                    <a:lnTo>
                      <a:pt x="63015" y="742006"/>
                    </a:lnTo>
                    <a:lnTo>
                      <a:pt x="64829" y="779674"/>
                    </a:lnTo>
                    <a:lnTo>
                      <a:pt x="71629" y="796011"/>
                    </a:lnTo>
                    <a:lnTo>
                      <a:pt x="92936" y="806450"/>
                    </a:lnTo>
                    <a:lnTo>
                      <a:pt x="121497" y="805541"/>
                    </a:lnTo>
                    <a:lnTo>
                      <a:pt x="95656" y="794650"/>
                    </a:lnTo>
                    <a:lnTo>
                      <a:pt x="87949" y="780582"/>
                    </a:lnTo>
                    <a:lnTo>
                      <a:pt x="82963" y="742914"/>
                    </a:lnTo>
                    <a:lnTo>
                      <a:pt x="835069" y="742914"/>
                    </a:lnTo>
                    <a:lnTo>
                      <a:pt x="865714" y="726122"/>
                    </a:lnTo>
                    <a:lnTo>
                      <a:pt x="43068" y="726122"/>
                    </a:lnTo>
                    <a:lnTo>
                      <a:pt x="29467" y="714322"/>
                    </a:lnTo>
                    <a:lnTo>
                      <a:pt x="23120" y="383029"/>
                    </a:lnTo>
                    <a:lnTo>
                      <a:pt x="22214" y="183800"/>
                    </a:lnTo>
                    <a:lnTo>
                      <a:pt x="20854" y="15430"/>
                    </a:lnTo>
                    <a:lnTo>
                      <a:pt x="36268" y="0"/>
                    </a:lnTo>
                    <a:close/>
                  </a:path>
                  <a:path w="878205" h="806450">
                    <a:moveTo>
                      <a:pt x="878137" y="719315"/>
                    </a:moveTo>
                    <a:lnTo>
                      <a:pt x="844589" y="724761"/>
                    </a:lnTo>
                    <a:lnTo>
                      <a:pt x="43068" y="726122"/>
                    </a:lnTo>
                    <a:lnTo>
                      <a:pt x="865714" y="726122"/>
                    </a:lnTo>
                    <a:lnTo>
                      <a:pt x="878137" y="719315"/>
                    </a:lnTo>
                    <a:close/>
                  </a:path>
                </a:pathLst>
              </a:custGeom>
              <a:solidFill>
                <a:srgbClr val="000000"/>
              </a:solidFill>
            </p:spPr>
            <p:txBody>
              <a:bodyPr wrap="square" lIns="0" tIns="0" rIns="0" bIns="0" rtlCol="0"/>
              <a:lstStyle/>
              <a:p>
                <a:endParaRPr/>
              </a:p>
            </p:txBody>
          </p:sp>
          <p:sp>
            <p:nvSpPr>
              <p:cNvPr id="207" name="object 60">
                <a:extLst>
                  <a:ext uri="{FF2B5EF4-FFF2-40B4-BE49-F238E27FC236}">
                    <a16:creationId xmlns:a16="http://schemas.microsoft.com/office/drawing/2014/main" id="{EDDFCC95-875E-0FEF-2445-4E521A3AD4F0}"/>
                  </a:ext>
                </a:extLst>
              </p:cNvPr>
              <p:cNvSpPr/>
              <p:nvPr/>
            </p:nvSpPr>
            <p:spPr>
              <a:xfrm>
                <a:off x="956086" y="4355193"/>
                <a:ext cx="860425" cy="708660"/>
              </a:xfrm>
              <a:custGeom>
                <a:avLst/>
                <a:gdLst/>
                <a:ahLst/>
                <a:cxnLst/>
                <a:rect l="l" t="t" r="r" b="b"/>
                <a:pathLst>
                  <a:path w="860425" h="708660">
                    <a:moveTo>
                      <a:pt x="834213" y="0"/>
                    </a:moveTo>
                    <a:lnTo>
                      <a:pt x="15389" y="0"/>
                    </a:lnTo>
                    <a:lnTo>
                      <a:pt x="0" y="10433"/>
                    </a:lnTo>
                    <a:lnTo>
                      <a:pt x="819275" y="10433"/>
                    </a:lnTo>
                    <a:lnTo>
                      <a:pt x="828781" y="14514"/>
                    </a:lnTo>
                    <a:lnTo>
                      <a:pt x="849601" y="708479"/>
                    </a:lnTo>
                    <a:lnTo>
                      <a:pt x="860013" y="701674"/>
                    </a:lnTo>
                    <a:lnTo>
                      <a:pt x="841002" y="11339"/>
                    </a:lnTo>
                    <a:lnTo>
                      <a:pt x="834213" y="0"/>
                    </a:lnTo>
                    <a:close/>
                  </a:path>
                </a:pathLst>
              </a:custGeom>
              <a:solidFill>
                <a:srgbClr val="000000"/>
              </a:solidFill>
            </p:spPr>
            <p:txBody>
              <a:bodyPr wrap="square" lIns="0" tIns="0" rIns="0" bIns="0" rtlCol="0"/>
              <a:lstStyle/>
              <a:p>
                <a:endParaRPr/>
              </a:p>
            </p:txBody>
          </p:sp>
          <p:sp>
            <p:nvSpPr>
              <p:cNvPr id="208" name="object 61">
                <a:extLst>
                  <a:ext uri="{FF2B5EF4-FFF2-40B4-BE49-F238E27FC236}">
                    <a16:creationId xmlns:a16="http://schemas.microsoft.com/office/drawing/2014/main" id="{DAFB1E31-6F49-A2CB-5F5E-FC70FC144435}"/>
                  </a:ext>
                </a:extLst>
              </p:cNvPr>
              <p:cNvSpPr/>
              <p:nvPr/>
            </p:nvSpPr>
            <p:spPr>
              <a:xfrm>
                <a:off x="942492" y="4364265"/>
                <a:ext cx="865505" cy="708660"/>
              </a:xfrm>
              <a:custGeom>
                <a:avLst/>
                <a:gdLst/>
                <a:ahLst/>
                <a:cxnLst/>
                <a:rect l="l" t="t" r="r" b="b"/>
                <a:pathLst>
                  <a:path w="865505" h="708660">
                    <a:moveTo>
                      <a:pt x="17227" y="0"/>
                    </a:moveTo>
                    <a:lnTo>
                      <a:pt x="9520" y="2720"/>
                    </a:lnTo>
                    <a:lnTo>
                      <a:pt x="0" y="13153"/>
                    </a:lnTo>
                    <a:lnTo>
                      <a:pt x="3173" y="693056"/>
                    </a:lnTo>
                    <a:lnTo>
                      <a:pt x="19494" y="708478"/>
                    </a:lnTo>
                    <a:lnTo>
                      <a:pt x="845503" y="708025"/>
                    </a:lnTo>
                    <a:lnTo>
                      <a:pt x="863552" y="699406"/>
                    </a:lnTo>
                    <a:lnTo>
                      <a:pt x="29014" y="699406"/>
                    </a:lnTo>
                    <a:lnTo>
                      <a:pt x="14507" y="688068"/>
                    </a:lnTo>
                    <a:lnTo>
                      <a:pt x="5893" y="15420"/>
                    </a:lnTo>
                    <a:lnTo>
                      <a:pt x="17227" y="0"/>
                    </a:lnTo>
                    <a:close/>
                  </a:path>
                  <a:path w="865505" h="708660">
                    <a:moveTo>
                      <a:pt x="865451" y="698500"/>
                    </a:moveTo>
                    <a:lnTo>
                      <a:pt x="29014" y="699406"/>
                    </a:lnTo>
                    <a:lnTo>
                      <a:pt x="863552" y="699406"/>
                    </a:lnTo>
                    <a:lnTo>
                      <a:pt x="865451" y="698500"/>
                    </a:lnTo>
                    <a:close/>
                  </a:path>
                </a:pathLst>
              </a:custGeom>
              <a:solidFill>
                <a:srgbClr val="000000"/>
              </a:solidFill>
            </p:spPr>
            <p:txBody>
              <a:bodyPr wrap="square" lIns="0" tIns="0" rIns="0" bIns="0" rtlCol="0"/>
              <a:lstStyle/>
              <a:p>
                <a:endParaRPr/>
              </a:p>
            </p:txBody>
          </p:sp>
          <p:sp>
            <p:nvSpPr>
              <p:cNvPr id="209" name="object 62">
                <a:extLst>
                  <a:ext uri="{FF2B5EF4-FFF2-40B4-BE49-F238E27FC236}">
                    <a16:creationId xmlns:a16="http://schemas.microsoft.com/office/drawing/2014/main" id="{9240FA2C-057E-5A6E-F3EF-8F0072F60EF5}"/>
                  </a:ext>
                </a:extLst>
              </p:cNvPr>
              <p:cNvSpPr/>
              <p:nvPr/>
            </p:nvSpPr>
            <p:spPr>
              <a:xfrm>
                <a:off x="1041271" y="5089071"/>
                <a:ext cx="713740" cy="119380"/>
              </a:xfrm>
              <a:custGeom>
                <a:avLst/>
                <a:gdLst/>
                <a:ahLst/>
                <a:cxnLst/>
                <a:rect l="l" t="t" r="r" b="b"/>
                <a:pathLst>
                  <a:path w="713739" h="119379">
                    <a:moveTo>
                      <a:pt x="0" y="66221"/>
                    </a:moveTo>
                    <a:lnTo>
                      <a:pt x="9509" y="118835"/>
                    </a:lnTo>
                    <a:lnTo>
                      <a:pt x="72452" y="118835"/>
                    </a:lnTo>
                    <a:lnTo>
                      <a:pt x="32150" y="109310"/>
                    </a:lnTo>
                    <a:lnTo>
                      <a:pt x="33056" y="87085"/>
                    </a:lnTo>
                    <a:lnTo>
                      <a:pt x="632759" y="85271"/>
                    </a:lnTo>
                    <a:lnTo>
                      <a:pt x="632147" y="79828"/>
                    </a:lnTo>
                    <a:lnTo>
                      <a:pt x="665523" y="67128"/>
                    </a:lnTo>
                    <a:lnTo>
                      <a:pt x="423847" y="67128"/>
                    </a:lnTo>
                    <a:lnTo>
                      <a:pt x="0" y="66221"/>
                    </a:lnTo>
                    <a:close/>
                  </a:path>
                  <a:path w="713739" h="119379">
                    <a:moveTo>
                      <a:pt x="632759" y="85271"/>
                    </a:moveTo>
                    <a:lnTo>
                      <a:pt x="609053" y="85271"/>
                    </a:lnTo>
                    <a:lnTo>
                      <a:pt x="609053" y="102506"/>
                    </a:lnTo>
                    <a:lnTo>
                      <a:pt x="517582" y="104321"/>
                    </a:lnTo>
                    <a:lnTo>
                      <a:pt x="508979" y="115206"/>
                    </a:lnTo>
                    <a:lnTo>
                      <a:pt x="635770" y="112031"/>
                    </a:lnTo>
                    <a:lnTo>
                      <a:pt x="632759" y="85271"/>
                    </a:lnTo>
                    <a:close/>
                  </a:path>
                  <a:path w="713739" h="119379">
                    <a:moveTo>
                      <a:pt x="432450" y="0"/>
                    </a:moveTo>
                    <a:lnTo>
                      <a:pt x="421129" y="0"/>
                    </a:lnTo>
                    <a:lnTo>
                      <a:pt x="423847" y="67128"/>
                    </a:lnTo>
                    <a:lnTo>
                      <a:pt x="619921" y="67128"/>
                    </a:lnTo>
                    <a:lnTo>
                      <a:pt x="437432" y="65313"/>
                    </a:lnTo>
                    <a:lnTo>
                      <a:pt x="432450" y="0"/>
                    </a:lnTo>
                    <a:close/>
                  </a:path>
                  <a:path w="713739" h="119379">
                    <a:moveTo>
                      <a:pt x="713203" y="48985"/>
                    </a:moveTo>
                    <a:lnTo>
                      <a:pt x="619921" y="67128"/>
                    </a:lnTo>
                    <a:lnTo>
                      <a:pt x="665523" y="67128"/>
                    </a:lnTo>
                    <a:lnTo>
                      <a:pt x="713203" y="48985"/>
                    </a:lnTo>
                    <a:close/>
                  </a:path>
                </a:pathLst>
              </a:custGeom>
              <a:solidFill>
                <a:srgbClr val="000000"/>
              </a:solidFill>
            </p:spPr>
            <p:txBody>
              <a:bodyPr wrap="square" lIns="0" tIns="0" rIns="0" bIns="0" rtlCol="0"/>
              <a:lstStyle/>
              <a:p>
                <a:endParaRPr/>
              </a:p>
            </p:txBody>
          </p:sp>
          <p:sp>
            <p:nvSpPr>
              <p:cNvPr id="210" name="object 63">
                <a:extLst>
                  <a:ext uri="{FF2B5EF4-FFF2-40B4-BE49-F238E27FC236}">
                    <a16:creationId xmlns:a16="http://schemas.microsoft.com/office/drawing/2014/main" id="{4CAEDB49-B9B4-F57B-C845-F486CE87238D}"/>
                  </a:ext>
                </a:extLst>
              </p:cNvPr>
              <p:cNvSpPr/>
              <p:nvPr/>
            </p:nvSpPr>
            <p:spPr>
              <a:xfrm>
                <a:off x="1650259" y="5102679"/>
                <a:ext cx="71755" cy="38100"/>
              </a:xfrm>
              <a:custGeom>
                <a:avLst/>
                <a:gdLst/>
                <a:ahLst/>
                <a:cxnLst/>
                <a:rect l="l" t="t" r="r" b="b"/>
                <a:pathLst>
                  <a:path w="71755" h="38100">
                    <a:moveTo>
                      <a:pt x="71592" y="0"/>
                    </a:moveTo>
                    <a:lnTo>
                      <a:pt x="0" y="906"/>
                    </a:lnTo>
                    <a:lnTo>
                      <a:pt x="906" y="38100"/>
                    </a:lnTo>
                    <a:lnTo>
                      <a:pt x="15406" y="35378"/>
                    </a:lnTo>
                    <a:lnTo>
                      <a:pt x="15406" y="9525"/>
                    </a:lnTo>
                    <a:lnTo>
                      <a:pt x="60264" y="9525"/>
                    </a:lnTo>
                    <a:lnTo>
                      <a:pt x="71592" y="0"/>
                    </a:lnTo>
                    <a:close/>
                  </a:path>
                </a:pathLst>
              </a:custGeom>
              <a:solidFill>
                <a:srgbClr val="000000"/>
              </a:solidFill>
            </p:spPr>
            <p:txBody>
              <a:bodyPr wrap="square" lIns="0" tIns="0" rIns="0" bIns="0" rtlCol="0"/>
              <a:lstStyle/>
              <a:p>
                <a:endParaRPr/>
              </a:p>
            </p:txBody>
          </p:sp>
          <p:sp>
            <p:nvSpPr>
              <p:cNvPr id="211" name="object 64">
                <a:extLst>
                  <a:ext uri="{FF2B5EF4-FFF2-40B4-BE49-F238E27FC236}">
                    <a16:creationId xmlns:a16="http://schemas.microsoft.com/office/drawing/2014/main" id="{FE88BD01-97FB-57B2-BAFB-8050C0D1FA28}"/>
                  </a:ext>
                </a:extLst>
              </p:cNvPr>
              <p:cNvSpPr/>
              <p:nvPr/>
            </p:nvSpPr>
            <p:spPr>
              <a:xfrm>
                <a:off x="1059396" y="5191578"/>
                <a:ext cx="536575" cy="57150"/>
              </a:xfrm>
              <a:custGeom>
                <a:avLst/>
                <a:gdLst/>
                <a:ahLst/>
                <a:cxnLst/>
                <a:rect l="l" t="t" r="r" b="b"/>
                <a:pathLst>
                  <a:path w="536575" h="57150">
                    <a:moveTo>
                      <a:pt x="0" y="0"/>
                    </a:moveTo>
                    <a:lnTo>
                      <a:pt x="50253" y="57149"/>
                    </a:lnTo>
                    <a:lnTo>
                      <a:pt x="536488" y="57149"/>
                    </a:lnTo>
                    <a:lnTo>
                      <a:pt x="522907" y="13715"/>
                    </a:lnTo>
                    <a:lnTo>
                      <a:pt x="531961" y="1828"/>
                    </a:lnTo>
                    <a:lnTo>
                      <a:pt x="0" y="0"/>
                    </a:lnTo>
                    <a:close/>
                  </a:path>
                </a:pathLst>
              </a:custGeom>
              <a:solidFill>
                <a:srgbClr val="000000"/>
              </a:solidFill>
            </p:spPr>
            <p:txBody>
              <a:bodyPr wrap="square" lIns="0" tIns="0" rIns="0" bIns="0" rtlCol="0"/>
              <a:lstStyle/>
              <a:p>
                <a:endParaRPr/>
              </a:p>
            </p:txBody>
          </p:sp>
          <p:sp>
            <p:nvSpPr>
              <p:cNvPr id="212" name="object 65">
                <a:extLst>
                  <a:ext uri="{FF2B5EF4-FFF2-40B4-BE49-F238E27FC236}">
                    <a16:creationId xmlns:a16="http://schemas.microsoft.com/office/drawing/2014/main" id="{CF8F357F-5753-F69C-58C9-7B118DE29BBB}"/>
                  </a:ext>
                </a:extLst>
              </p:cNvPr>
              <p:cNvSpPr/>
              <p:nvPr/>
            </p:nvSpPr>
            <p:spPr>
              <a:xfrm>
                <a:off x="1032209" y="5205186"/>
                <a:ext cx="636270" cy="124460"/>
              </a:xfrm>
              <a:custGeom>
                <a:avLst/>
                <a:gdLst/>
                <a:ahLst/>
                <a:cxnLst/>
                <a:rect l="l" t="t" r="r" b="b"/>
                <a:pathLst>
                  <a:path w="636269" h="124460">
                    <a:moveTo>
                      <a:pt x="42592" y="0"/>
                    </a:moveTo>
                    <a:lnTo>
                      <a:pt x="906" y="69849"/>
                    </a:lnTo>
                    <a:lnTo>
                      <a:pt x="0" y="124278"/>
                    </a:lnTo>
                    <a:lnTo>
                      <a:pt x="636173" y="123371"/>
                    </a:lnTo>
                    <a:lnTo>
                      <a:pt x="612611" y="106135"/>
                    </a:lnTo>
                    <a:lnTo>
                      <a:pt x="12234" y="106135"/>
                    </a:lnTo>
                    <a:lnTo>
                      <a:pt x="15858" y="71663"/>
                    </a:lnTo>
                    <a:lnTo>
                      <a:pt x="48483" y="906"/>
                    </a:lnTo>
                    <a:lnTo>
                      <a:pt x="42592" y="0"/>
                    </a:lnTo>
                    <a:close/>
                  </a:path>
                </a:pathLst>
              </a:custGeom>
              <a:solidFill>
                <a:srgbClr val="000000"/>
              </a:solidFill>
            </p:spPr>
            <p:txBody>
              <a:bodyPr wrap="square" lIns="0" tIns="0" rIns="0" bIns="0" rtlCol="0"/>
              <a:lstStyle/>
              <a:p>
                <a:endParaRPr/>
              </a:p>
            </p:txBody>
          </p:sp>
          <p:sp>
            <p:nvSpPr>
              <p:cNvPr id="213" name="object 66">
                <a:extLst>
                  <a:ext uri="{FF2B5EF4-FFF2-40B4-BE49-F238E27FC236}">
                    <a16:creationId xmlns:a16="http://schemas.microsoft.com/office/drawing/2014/main" id="{DC09F8E1-175A-2108-C0C6-9599F8733923}"/>
                  </a:ext>
                </a:extLst>
              </p:cNvPr>
              <p:cNvSpPr/>
              <p:nvPr/>
            </p:nvSpPr>
            <p:spPr>
              <a:xfrm>
                <a:off x="1578667" y="5195206"/>
                <a:ext cx="98425" cy="139065"/>
              </a:xfrm>
              <a:custGeom>
                <a:avLst/>
                <a:gdLst/>
                <a:ahLst/>
                <a:cxnLst/>
                <a:rect l="l" t="t" r="r" b="b"/>
                <a:pathLst>
                  <a:path w="98425" h="139064">
                    <a:moveTo>
                      <a:pt x="6765" y="0"/>
                    </a:moveTo>
                    <a:lnTo>
                      <a:pt x="0" y="4536"/>
                    </a:lnTo>
                    <a:lnTo>
                      <a:pt x="82086" y="81189"/>
                    </a:lnTo>
                    <a:lnTo>
                      <a:pt x="90656" y="138793"/>
                    </a:lnTo>
                    <a:lnTo>
                      <a:pt x="97872" y="76199"/>
                    </a:lnTo>
                    <a:lnTo>
                      <a:pt x="6765" y="0"/>
                    </a:lnTo>
                    <a:close/>
                  </a:path>
                </a:pathLst>
              </a:custGeom>
              <a:solidFill>
                <a:srgbClr val="000000"/>
              </a:solidFill>
            </p:spPr>
            <p:txBody>
              <a:bodyPr wrap="square" lIns="0" tIns="0" rIns="0" bIns="0" rtlCol="0"/>
              <a:lstStyle/>
              <a:p>
                <a:endParaRPr/>
              </a:p>
            </p:txBody>
          </p:sp>
          <p:sp>
            <p:nvSpPr>
              <p:cNvPr id="214" name="object 67">
                <a:extLst>
                  <a:ext uri="{FF2B5EF4-FFF2-40B4-BE49-F238E27FC236}">
                    <a16:creationId xmlns:a16="http://schemas.microsoft.com/office/drawing/2014/main" id="{AFD38A8F-B861-ECE5-5AFC-3867C134DDDD}"/>
                  </a:ext>
                </a:extLst>
              </p:cNvPr>
              <p:cNvSpPr/>
              <p:nvPr/>
            </p:nvSpPr>
            <p:spPr>
              <a:xfrm>
                <a:off x="1030397" y="5092700"/>
                <a:ext cx="12065" cy="66675"/>
              </a:xfrm>
              <a:custGeom>
                <a:avLst/>
                <a:gdLst/>
                <a:ahLst/>
                <a:cxnLst/>
                <a:rect l="l" t="t" r="r" b="b"/>
                <a:pathLst>
                  <a:path w="12065" h="66675">
                    <a:moveTo>
                      <a:pt x="10799" y="0"/>
                    </a:moveTo>
                    <a:lnTo>
                      <a:pt x="0" y="901"/>
                    </a:lnTo>
                    <a:lnTo>
                      <a:pt x="1472" y="54959"/>
                    </a:lnTo>
                    <a:lnTo>
                      <a:pt x="11781" y="66221"/>
                    </a:lnTo>
                    <a:lnTo>
                      <a:pt x="10799" y="0"/>
                    </a:lnTo>
                    <a:close/>
                  </a:path>
                </a:pathLst>
              </a:custGeom>
              <a:solidFill>
                <a:srgbClr val="000000"/>
              </a:solidFill>
            </p:spPr>
            <p:txBody>
              <a:bodyPr wrap="square" lIns="0" tIns="0" rIns="0" bIns="0" rtlCol="0"/>
              <a:lstStyle/>
              <a:p>
                <a:endParaRPr/>
              </a:p>
            </p:txBody>
          </p:sp>
          <p:sp>
            <p:nvSpPr>
              <p:cNvPr id="215" name="object 68">
                <a:extLst>
                  <a:ext uri="{FF2B5EF4-FFF2-40B4-BE49-F238E27FC236}">
                    <a16:creationId xmlns:a16="http://schemas.microsoft.com/office/drawing/2014/main" id="{3C75E789-9945-9109-76CC-A3AED3B05F2C}"/>
                  </a:ext>
                </a:extLst>
              </p:cNvPr>
              <p:cNvSpPr/>
              <p:nvPr/>
            </p:nvSpPr>
            <p:spPr>
              <a:xfrm>
                <a:off x="1266923" y="4436836"/>
                <a:ext cx="469900" cy="557530"/>
              </a:xfrm>
              <a:custGeom>
                <a:avLst/>
                <a:gdLst/>
                <a:ahLst/>
                <a:cxnLst/>
                <a:rect l="l" t="t" r="r" b="b"/>
                <a:pathLst>
                  <a:path w="469900" h="557529">
                    <a:moveTo>
                      <a:pt x="0" y="0"/>
                    </a:moveTo>
                    <a:lnTo>
                      <a:pt x="315369" y="9978"/>
                    </a:lnTo>
                    <a:lnTo>
                      <a:pt x="440882" y="20410"/>
                    </a:lnTo>
                    <a:lnTo>
                      <a:pt x="453115" y="172356"/>
                    </a:lnTo>
                    <a:lnTo>
                      <a:pt x="457193" y="468085"/>
                    </a:lnTo>
                    <a:lnTo>
                      <a:pt x="450396" y="545646"/>
                    </a:lnTo>
                    <a:lnTo>
                      <a:pt x="469427" y="556985"/>
                    </a:lnTo>
                    <a:lnTo>
                      <a:pt x="454928" y="453"/>
                    </a:lnTo>
                    <a:lnTo>
                      <a:pt x="0" y="0"/>
                    </a:lnTo>
                    <a:close/>
                  </a:path>
                </a:pathLst>
              </a:custGeom>
              <a:solidFill>
                <a:srgbClr val="000000"/>
              </a:solidFill>
            </p:spPr>
            <p:txBody>
              <a:bodyPr wrap="square" lIns="0" tIns="0" rIns="0" bIns="0" rtlCol="0"/>
              <a:lstStyle/>
              <a:p>
                <a:endParaRPr/>
              </a:p>
            </p:txBody>
          </p:sp>
          <p:sp>
            <p:nvSpPr>
              <p:cNvPr id="216" name="object 69">
                <a:extLst>
                  <a:ext uri="{FF2B5EF4-FFF2-40B4-BE49-F238E27FC236}">
                    <a16:creationId xmlns:a16="http://schemas.microsoft.com/office/drawing/2014/main" id="{3F5E48BD-5F11-3A12-BC0C-27CFF4DE832B}"/>
                  </a:ext>
                </a:extLst>
              </p:cNvPr>
              <p:cNvSpPr/>
              <p:nvPr/>
            </p:nvSpPr>
            <p:spPr>
              <a:xfrm>
                <a:off x="1746319" y="5084536"/>
                <a:ext cx="9525" cy="53975"/>
              </a:xfrm>
              <a:custGeom>
                <a:avLst/>
                <a:gdLst/>
                <a:ahLst/>
                <a:cxnLst/>
                <a:rect l="l" t="t" r="r" b="b"/>
                <a:pathLst>
                  <a:path w="9525" h="53975">
                    <a:moveTo>
                      <a:pt x="0" y="0"/>
                    </a:moveTo>
                    <a:lnTo>
                      <a:pt x="0" y="53520"/>
                    </a:lnTo>
                    <a:lnTo>
                      <a:pt x="9061" y="51706"/>
                    </a:lnTo>
                    <a:lnTo>
                      <a:pt x="9061" y="906"/>
                    </a:lnTo>
                    <a:lnTo>
                      <a:pt x="0" y="0"/>
                    </a:lnTo>
                    <a:close/>
                  </a:path>
                </a:pathLst>
              </a:custGeom>
              <a:solidFill>
                <a:srgbClr val="000000"/>
              </a:solidFill>
            </p:spPr>
            <p:txBody>
              <a:bodyPr wrap="square" lIns="0" tIns="0" rIns="0" bIns="0" rtlCol="0"/>
              <a:lstStyle/>
              <a:p>
                <a:endParaRPr/>
              </a:p>
            </p:txBody>
          </p:sp>
          <p:sp>
            <p:nvSpPr>
              <p:cNvPr id="217" name="object 70">
                <a:extLst>
                  <a:ext uri="{FF2B5EF4-FFF2-40B4-BE49-F238E27FC236}">
                    <a16:creationId xmlns:a16="http://schemas.microsoft.com/office/drawing/2014/main" id="{099474C7-20B7-0059-420D-30D93FF1D9C6}"/>
                  </a:ext>
                </a:extLst>
              </p:cNvPr>
              <p:cNvSpPr/>
              <p:nvPr/>
            </p:nvSpPr>
            <p:spPr>
              <a:xfrm>
                <a:off x="1652977" y="5101771"/>
                <a:ext cx="68580" cy="36830"/>
              </a:xfrm>
              <a:custGeom>
                <a:avLst/>
                <a:gdLst/>
                <a:ahLst/>
                <a:cxnLst/>
                <a:rect l="l" t="t" r="r" b="b"/>
                <a:pathLst>
                  <a:path w="68580" h="36829">
                    <a:moveTo>
                      <a:pt x="67067" y="0"/>
                    </a:moveTo>
                    <a:lnTo>
                      <a:pt x="59415" y="5441"/>
                    </a:lnTo>
                    <a:lnTo>
                      <a:pt x="59415" y="27668"/>
                    </a:lnTo>
                    <a:lnTo>
                      <a:pt x="8102" y="29481"/>
                    </a:lnTo>
                    <a:lnTo>
                      <a:pt x="0" y="36285"/>
                    </a:lnTo>
                    <a:lnTo>
                      <a:pt x="67967" y="33563"/>
                    </a:lnTo>
                    <a:lnTo>
                      <a:pt x="67067" y="0"/>
                    </a:lnTo>
                    <a:close/>
                  </a:path>
                </a:pathLst>
              </a:custGeom>
              <a:solidFill>
                <a:srgbClr val="000000"/>
              </a:solidFill>
            </p:spPr>
            <p:txBody>
              <a:bodyPr wrap="square" lIns="0" tIns="0" rIns="0" bIns="0" rtlCol="0"/>
              <a:lstStyle/>
              <a:p>
                <a:endParaRPr/>
              </a:p>
            </p:txBody>
          </p:sp>
          <p:sp>
            <p:nvSpPr>
              <p:cNvPr id="218" name="object 71">
                <a:extLst>
                  <a:ext uri="{FF2B5EF4-FFF2-40B4-BE49-F238E27FC236}">
                    <a16:creationId xmlns:a16="http://schemas.microsoft.com/office/drawing/2014/main" id="{664248E0-5558-EBE4-C8BE-99C0C3FA9584}"/>
                  </a:ext>
                </a:extLst>
              </p:cNvPr>
              <p:cNvSpPr/>
              <p:nvPr/>
            </p:nvSpPr>
            <p:spPr>
              <a:xfrm>
                <a:off x="1574135" y="4485821"/>
                <a:ext cx="95153" cy="224063"/>
              </a:xfrm>
              <a:prstGeom prst="rect">
                <a:avLst/>
              </a:prstGeom>
              <a:blipFill>
                <a:blip r:embed="rId3" cstate="print"/>
                <a:stretch>
                  <a:fillRect/>
                </a:stretch>
              </a:blipFill>
            </p:spPr>
            <p:txBody>
              <a:bodyPr wrap="square" lIns="0" tIns="0" rIns="0" bIns="0" rtlCol="0"/>
              <a:lstStyle/>
              <a:p>
                <a:endParaRPr/>
              </a:p>
            </p:txBody>
          </p:sp>
          <p:sp>
            <p:nvSpPr>
              <p:cNvPr id="219" name="object 72">
                <a:extLst>
                  <a:ext uri="{FF2B5EF4-FFF2-40B4-BE49-F238E27FC236}">
                    <a16:creationId xmlns:a16="http://schemas.microsoft.com/office/drawing/2014/main" id="{C01CA26E-5822-6AE3-F398-1188D3BC5FE4}"/>
                  </a:ext>
                </a:extLst>
              </p:cNvPr>
              <p:cNvSpPr/>
              <p:nvPr/>
            </p:nvSpPr>
            <p:spPr>
              <a:xfrm>
                <a:off x="1277799" y="4990647"/>
                <a:ext cx="448945" cy="0"/>
              </a:xfrm>
              <a:custGeom>
                <a:avLst/>
                <a:gdLst/>
                <a:ahLst/>
                <a:cxnLst/>
                <a:rect l="l" t="t" r="r" b="b"/>
                <a:pathLst>
                  <a:path w="448944">
                    <a:moveTo>
                      <a:pt x="0" y="0"/>
                    </a:moveTo>
                    <a:lnTo>
                      <a:pt x="448584" y="0"/>
                    </a:lnTo>
                  </a:path>
                </a:pathLst>
              </a:custGeom>
              <a:ln w="17235">
                <a:solidFill>
                  <a:srgbClr val="FFFFFF"/>
                </a:solidFill>
              </a:ln>
            </p:spPr>
            <p:txBody>
              <a:bodyPr wrap="square" lIns="0" tIns="0" rIns="0" bIns="0" rtlCol="0"/>
              <a:lstStyle/>
              <a:p>
                <a:endParaRPr/>
              </a:p>
            </p:txBody>
          </p:sp>
          <p:sp>
            <p:nvSpPr>
              <p:cNvPr id="220" name="object 73">
                <a:extLst>
                  <a:ext uri="{FF2B5EF4-FFF2-40B4-BE49-F238E27FC236}">
                    <a16:creationId xmlns:a16="http://schemas.microsoft.com/office/drawing/2014/main" id="{6C546BD4-5010-1E35-3D63-52926611A82B}"/>
                  </a:ext>
                </a:extLst>
              </p:cNvPr>
              <p:cNvSpPr/>
              <p:nvPr/>
            </p:nvSpPr>
            <p:spPr>
              <a:xfrm>
                <a:off x="1028131" y="4439556"/>
                <a:ext cx="0" cy="560070"/>
              </a:xfrm>
              <a:custGeom>
                <a:avLst/>
                <a:gdLst/>
                <a:ahLst/>
                <a:cxnLst/>
                <a:rect l="l" t="t" r="r" b="b"/>
                <a:pathLst>
                  <a:path h="560070">
                    <a:moveTo>
                      <a:pt x="0" y="0"/>
                    </a:moveTo>
                    <a:lnTo>
                      <a:pt x="0" y="559708"/>
                    </a:lnTo>
                  </a:path>
                </a:pathLst>
              </a:custGeom>
              <a:ln w="24467">
                <a:solidFill>
                  <a:srgbClr val="FFFFFF"/>
                </a:solidFill>
              </a:ln>
            </p:spPr>
            <p:txBody>
              <a:bodyPr wrap="square" lIns="0" tIns="0" rIns="0" bIns="0" rtlCol="0"/>
              <a:lstStyle/>
              <a:p>
                <a:endParaRPr/>
              </a:p>
            </p:txBody>
          </p:sp>
          <p:sp>
            <p:nvSpPr>
              <p:cNvPr id="221" name="object 107">
                <a:extLst>
                  <a:ext uri="{FF2B5EF4-FFF2-40B4-BE49-F238E27FC236}">
                    <a16:creationId xmlns:a16="http://schemas.microsoft.com/office/drawing/2014/main" id="{B1889DA9-EE96-7C3A-24FE-E1BB50E105CA}"/>
                  </a:ext>
                </a:extLst>
              </p:cNvPr>
              <p:cNvSpPr txBox="1"/>
              <p:nvPr/>
            </p:nvSpPr>
            <p:spPr>
              <a:xfrm>
                <a:off x="1040365" y="4495800"/>
                <a:ext cx="683895" cy="415498"/>
              </a:xfrm>
              <a:prstGeom prst="rect">
                <a:avLst/>
              </a:prstGeom>
              <a:solidFill>
                <a:srgbClr val="FFFFFF"/>
              </a:solidFill>
            </p:spPr>
            <p:txBody>
              <a:bodyPr vert="horz" wrap="square" lIns="0" tIns="45720" rIns="0" bIns="0" rtlCol="0">
                <a:spAutoFit/>
              </a:bodyPr>
              <a:lstStyle/>
              <a:p>
                <a:pPr marL="2540" algn="ctr" rtl="0">
                  <a:lnSpc>
                    <a:spcPct val="100000"/>
                  </a:lnSpc>
                  <a:spcBef>
                    <a:spcPts val="360"/>
                  </a:spcBef>
                </a:pPr>
                <a:r>
                  <a:rPr lang="uk" sz="2400" b="1" i="0" u="none" baseline="0">
                    <a:latin typeface="Arial"/>
                    <a:ea typeface="Arial"/>
                    <a:cs typeface="Arial"/>
                  </a:rPr>
                  <a:t>X</a:t>
                </a:r>
                <a:endParaRPr sz="2400" dirty="0">
                  <a:latin typeface="Arial"/>
                  <a:cs typeface="Arial"/>
                </a:endParaRPr>
              </a:p>
            </p:txBody>
          </p:sp>
        </p:grpSp>
        <p:grpSp>
          <p:nvGrpSpPr>
            <p:cNvPr id="222" name="Group 221">
              <a:extLst>
                <a:ext uri="{FF2B5EF4-FFF2-40B4-BE49-F238E27FC236}">
                  <a16:creationId xmlns:a16="http://schemas.microsoft.com/office/drawing/2014/main" id="{DE139096-A591-F08D-2B66-6F11F5DB849C}"/>
                </a:ext>
              </a:extLst>
            </p:cNvPr>
            <p:cNvGrpSpPr/>
            <p:nvPr/>
          </p:nvGrpSpPr>
          <p:grpSpPr>
            <a:xfrm>
              <a:off x="3177767" y="3953725"/>
              <a:ext cx="1305276" cy="743080"/>
              <a:chOff x="6129337" y="3733800"/>
              <a:chExt cx="1305276" cy="743080"/>
            </a:xfrm>
          </p:grpSpPr>
          <p:sp>
            <p:nvSpPr>
              <p:cNvPr id="223" name="object 154">
                <a:extLst>
                  <a:ext uri="{FF2B5EF4-FFF2-40B4-BE49-F238E27FC236}">
                    <a16:creationId xmlns:a16="http://schemas.microsoft.com/office/drawing/2014/main" id="{7F6C6C73-4D2F-0FA4-4682-022FD122D04F}"/>
                  </a:ext>
                </a:extLst>
              </p:cNvPr>
              <p:cNvSpPr/>
              <p:nvPr/>
            </p:nvSpPr>
            <p:spPr>
              <a:xfrm>
                <a:off x="6133715" y="4041905"/>
                <a:ext cx="1296670" cy="434975"/>
              </a:xfrm>
              <a:custGeom>
                <a:avLst/>
                <a:gdLst/>
                <a:ahLst/>
                <a:cxnLst/>
                <a:rect l="l" t="t" r="r" b="b"/>
                <a:pathLst>
                  <a:path w="1296670" h="434975">
                    <a:moveTo>
                      <a:pt x="648083" y="0"/>
                    </a:moveTo>
                    <a:lnTo>
                      <a:pt x="577467" y="1275"/>
                    </a:lnTo>
                    <a:lnTo>
                      <a:pt x="509054" y="5014"/>
                    </a:lnTo>
                    <a:lnTo>
                      <a:pt x="443239" y="11084"/>
                    </a:lnTo>
                    <a:lnTo>
                      <a:pt x="380416" y="19351"/>
                    </a:lnTo>
                    <a:lnTo>
                      <a:pt x="320983" y="29684"/>
                    </a:lnTo>
                    <a:lnTo>
                      <a:pt x="265333" y="41950"/>
                    </a:lnTo>
                    <a:lnTo>
                      <a:pt x="213863" y="56015"/>
                    </a:lnTo>
                    <a:lnTo>
                      <a:pt x="166968" y="71748"/>
                    </a:lnTo>
                    <a:lnTo>
                      <a:pt x="125042" y="89016"/>
                    </a:lnTo>
                    <a:lnTo>
                      <a:pt x="88482" y="107685"/>
                    </a:lnTo>
                    <a:lnTo>
                      <a:pt x="33039" y="148700"/>
                    </a:lnTo>
                    <a:lnTo>
                      <a:pt x="3802" y="193732"/>
                    </a:lnTo>
                    <a:lnTo>
                      <a:pt x="0" y="217422"/>
                    </a:lnTo>
                    <a:lnTo>
                      <a:pt x="3802" y="241113"/>
                    </a:lnTo>
                    <a:lnTo>
                      <a:pt x="33039" y="286144"/>
                    </a:lnTo>
                    <a:lnTo>
                      <a:pt x="88482" y="327159"/>
                    </a:lnTo>
                    <a:lnTo>
                      <a:pt x="125042" y="345828"/>
                    </a:lnTo>
                    <a:lnTo>
                      <a:pt x="166968" y="363096"/>
                    </a:lnTo>
                    <a:lnTo>
                      <a:pt x="213863" y="378829"/>
                    </a:lnTo>
                    <a:lnTo>
                      <a:pt x="265333" y="392894"/>
                    </a:lnTo>
                    <a:lnTo>
                      <a:pt x="320983" y="405159"/>
                    </a:lnTo>
                    <a:lnTo>
                      <a:pt x="380416" y="415492"/>
                    </a:lnTo>
                    <a:lnTo>
                      <a:pt x="443239" y="423759"/>
                    </a:lnTo>
                    <a:lnTo>
                      <a:pt x="509054" y="429829"/>
                    </a:lnTo>
                    <a:lnTo>
                      <a:pt x="577467" y="433568"/>
                    </a:lnTo>
                    <a:lnTo>
                      <a:pt x="648083" y="434844"/>
                    </a:lnTo>
                    <a:lnTo>
                      <a:pt x="718699" y="433568"/>
                    </a:lnTo>
                    <a:lnTo>
                      <a:pt x="787113" y="429829"/>
                    </a:lnTo>
                    <a:lnTo>
                      <a:pt x="852928" y="423759"/>
                    </a:lnTo>
                    <a:lnTo>
                      <a:pt x="915750" y="415492"/>
                    </a:lnTo>
                    <a:lnTo>
                      <a:pt x="975184" y="405159"/>
                    </a:lnTo>
                    <a:lnTo>
                      <a:pt x="1030834" y="392894"/>
                    </a:lnTo>
                    <a:lnTo>
                      <a:pt x="1082304" y="378829"/>
                    </a:lnTo>
                    <a:lnTo>
                      <a:pt x="1129200" y="363096"/>
                    </a:lnTo>
                    <a:lnTo>
                      <a:pt x="1171125" y="345828"/>
                    </a:lnTo>
                    <a:lnTo>
                      <a:pt x="1207685" y="327159"/>
                    </a:lnTo>
                    <a:lnTo>
                      <a:pt x="1263128" y="286144"/>
                    </a:lnTo>
                    <a:lnTo>
                      <a:pt x="1292365" y="241113"/>
                    </a:lnTo>
                    <a:lnTo>
                      <a:pt x="1296168" y="217422"/>
                    </a:lnTo>
                    <a:lnTo>
                      <a:pt x="1292365" y="193732"/>
                    </a:lnTo>
                    <a:lnTo>
                      <a:pt x="1263128" y="148700"/>
                    </a:lnTo>
                    <a:lnTo>
                      <a:pt x="1207685" y="107685"/>
                    </a:lnTo>
                    <a:lnTo>
                      <a:pt x="1171125" y="89016"/>
                    </a:lnTo>
                    <a:lnTo>
                      <a:pt x="1129200" y="71748"/>
                    </a:lnTo>
                    <a:lnTo>
                      <a:pt x="1082304" y="56015"/>
                    </a:lnTo>
                    <a:lnTo>
                      <a:pt x="1030834" y="41950"/>
                    </a:lnTo>
                    <a:lnTo>
                      <a:pt x="975184" y="29684"/>
                    </a:lnTo>
                    <a:lnTo>
                      <a:pt x="915750" y="19351"/>
                    </a:lnTo>
                    <a:lnTo>
                      <a:pt x="852928" y="11084"/>
                    </a:lnTo>
                    <a:lnTo>
                      <a:pt x="787113" y="5014"/>
                    </a:lnTo>
                    <a:lnTo>
                      <a:pt x="718699" y="1275"/>
                    </a:lnTo>
                    <a:lnTo>
                      <a:pt x="648083" y="0"/>
                    </a:lnTo>
                    <a:close/>
                  </a:path>
                </a:pathLst>
              </a:custGeom>
              <a:solidFill>
                <a:srgbClr val="008BB9"/>
              </a:solidFill>
            </p:spPr>
            <p:txBody>
              <a:bodyPr wrap="square" lIns="0" tIns="0" rIns="0" bIns="0" rtlCol="0"/>
              <a:lstStyle/>
              <a:p>
                <a:endParaRPr/>
              </a:p>
            </p:txBody>
          </p:sp>
          <p:sp>
            <p:nvSpPr>
              <p:cNvPr id="224" name="object 155">
                <a:extLst>
                  <a:ext uri="{FF2B5EF4-FFF2-40B4-BE49-F238E27FC236}">
                    <a16:creationId xmlns:a16="http://schemas.microsoft.com/office/drawing/2014/main" id="{7C553038-6C04-C439-9D7E-17D69B1FF002}"/>
                  </a:ext>
                </a:extLst>
              </p:cNvPr>
              <p:cNvSpPr/>
              <p:nvPr/>
            </p:nvSpPr>
            <p:spPr>
              <a:xfrm>
                <a:off x="6133715" y="4041905"/>
                <a:ext cx="1296670" cy="434975"/>
              </a:xfrm>
              <a:custGeom>
                <a:avLst/>
                <a:gdLst/>
                <a:ahLst/>
                <a:cxnLst/>
                <a:rect l="l" t="t" r="r" b="b"/>
                <a:pathLst>
                  <a:path w="1296670" h="434975">
                    <a:moveTo>
                      <a:pt x="1296167" y="217421"/>
                    </a:moveTo>
                    <a:lnTo>
                      <a:pt x="1281219" y="170779"/>
                    </a:lnTo>
                    <a:lnTo>
                      <a:pt x="1238484" y="127624"/>
                    </a:lnTo>
                    <a:lnTo>
                      <a:pt x="1171125" y="89015"/>
                    </a:lnTo>
                    <a:lnTo>
                      <a:pt x="1129199" y="71747"/>
                    </a:lnTo>
                    <a:lnTo>
                      <a:pt x="1082304" y="56015"/>
                    </a:lnTo>
                    <a:lnTo>
                      <a:pt x="1030833" y="41949"/>
                    </a:lnTo>
                    <a:lnTo>
                      <a:pt x="975184" y="29684"/>
                    </a:lnTo>
                    <a:lnTo>
                      <a:pt x="915750" y="19351"/>
                    </a:lnTo>
                    <a:lnTo>
                      <a:pt x="852928" y="11084"/>
                    </a:lnTo>
                    <a:lnTo>
                      <a:pt x="787113" y="5014"/>
                    </a:lnTo>
                    <a:lnTo>
                      <a:pt x="718699" y="1275"/>
                    </a:lnTo>
                    <a:lnTo>
                      <a:pt x="648084" y="0"/>
                    </a:lnTo>
                    <a:lnTo>
                      <a:pt x="577468" y="1275"/>
                    </a:lnTo>
                    <a:lnTo>
                      <a:pt x="509054" y="5014"/>
                    </a:lnTo>
                    <a:lnTo>
                      <a:pt x="443239" y="11084"/>
                    </a:lnTo>
                    <a:lnTo>
                      <a:pt x="380417" y="19351"/>
                    </a:lnTo>
                    <a:lnTo>
                      <a:pt x="320983" y="29684"/>
                    </a:lnTo>
                    <a:lnTo>
                      <a:pt x="265333" y="41949"/>
                    </a:lnTo>
                    <a:lnTo>
                      <a:pt x="213863" y="56015"/>
                    </a:lnTo>
                    <a:lnTo>
                      <a:pt x="166968" y="71747"/>
                    </a:lnTo>
                    <a:lnTo>
                      <a:pt x="125042" y="89015"/>
                    </a:lnTo>
                    <a:lnTo>
                      <a:pt x="88482" y="107685"/>
                    </a:lnTo>
                    <a:lnTo>
                      <a:pt x="33039" y="148699"/>
                    </a:lnTo>
                    <a:lnTo>
                      <a:pt x="3802" y="193731"/>
                    </a:lnTo>
                    <a:lnTo>
                      <a:pt x="0" y="217421"/>
                    </a:lnTo>
                    <a:lnTo>
                      <a:pt x="3802" y="241112"/>
                    </a:lnTo>
                    <a:lnTo>
                      <a:pt x="33039" y="286144"/>
                    </a:lnTo>
                    <a:lnTo>
                      <a:pt x="88482" y="327158"/>
                    </a:lnTo>
                    <a:lnTo>
                      <a:pt x="125042" y="345828"/>
                    </a:lnTo>
                    <a:lnTo>
                      <a:pt x="166968" y="363095"/>
                    </a:lnTo>
                    <a:lnTo>
                      <a:pt x="213863" y="378828"/>
                    </a:lnTo>
                    <a:lnTo>
                      <a:pt x="265333" y="392894"/>
                    </a:lnTo>
                    <a:lnTo>
                      <a:pt x="320983" y="405159"/>
                    </a:lnTo>
                    <a:lnTo>
                      <a:pt x="380417" y="415492"/>
                    </a:lnTo>
                    <a:lnTo>
                      <a:pt x="443239" y="423759"/>
                    </a:lnTo>
                    <a:lnTo>
                      <a:pt x="509054" y="429829"/>
                    </a:lnTo>
                    <a:lnTo>
                      <a:pt x="577468" y="433568"/>
                    </a:lnTo>
                    <a:lnTo>
                      <a:pt x="648084" y="434843"/>
                    </a:lnTo>
                    <a:lnTo>
                      <a:pt x="718699" y="433568"/>
                    </a:lnTo>
                    <a:lnTo>
                      <a:pt x="787113" y="429829"/>
                    </a:lnTo>
                    <a:lnTo>
                      <a:pt x="852928" y="423759"/>
                    </a:lnTo>
                    <a:lnTo>
                      <a:pt x="915750" y="415492"/>
                    </a:lnTo>
                    <a:lnTo>
                      <a:pt x="975184" y="405159"/>
                    </a:lnTo>
                    <a:lnTo>
                      <a:pt x="1030833" y="392894"/>
                    </a:lnTo>
                    <a:lnTo>
                      <a:pt x="1082304" y="378828"/>
                    </a:lnTo>
                    <a:lnTo>
                      <a:pt x="1129199" y="363095"/>
                    </a:lnTo>
                    <a:lnTo>
                      <a:pt x="1171125" y="345828"/>
                    </a:lnTo>
                    <a:lnTo>
                      <a:pt x="1207685" y="327158"/>
                    </a:lnTo>
                    <a:lnTo>
                      <a:pt x="1263128" y="286144"/>
                    </a:lnTo>
                    <a:lnTo>
                      <a:pt x="1292364" y="241112"/>
                    </a:lnTo>
                    <a:lnTo>
                      <a:pt x="1296167" y="217421"/>
                    </a:lnTo>
                    <a:close/>
                  </a:path>
                </a:pathLst>
              </a:custGeom>
              <a:ln w="7937">
                <a:solidFill>
                  <a:srgbClr val="B7EBFF"/>
                </a:solidFill>
              </a:ln>
            </p:spPr>
            <p:txBody>
              <a:bodyPr wrap="square" lIns="0" tIns="0" rIns="0" bIns="0" rtlCol="0"/>
              <a:lstStyle/>
              <a:p>
                <a:endParaRPr/>
              </a:p>
            </p:txBody>
          </p:sp>
          <p:sp>
            <p:nvSpPr>
              <p:cNvPr id="225" name="object 156">
                <a:extLst>
                  <a:ext uri="{FF2B5EF4-FFF2-40B4-BE49-F238E27FC236}">
                    <a16:creationId xmlns:a16="http://schemas.microsoft.com/office/drawing/2014/main" id="{C9E61BA3-7A19-44F0-4557-8CBFC308BA64}"/>
                  </a:ext>
                </a:extLst>
              </p:cNvPr>
              <p:cNvSpPr/>
              <p:nvPr/>
            </p:nvSpPr>
            <p:spPr>
              <a:xfrm>
                <a:off x="6129337" y="3954500"/>
                <a:ext cx="1296670" cy="310515"/>
              </a:xfrm>
              <a:custGeom>
                <a:avLst/>
                <a:gdLst/>
                <a:ahLst/>
                <a:cxnLst/>
                <a:rect l="l" t="t" r="r" b="b"/>
                <a:pathLst>
                  <a:path w="1296670" h="310514">
                    <a:moveTo>
                      <a:pt x="1296167" y="0"/>
                    </a:moveTo>
                    <a:lnTo>
                      <a:pt x="0" y="0"/>
                    </a:lnTo>
                    <a:lnTo>
                      <a:pt x="0" y="310290"/>
                    </a:lnTo>
                    <a:lnTo>
                      <a:pt x="1296167" y="310290"/>
                    </a:lnTo>
                    <a:lnTo>
                      <a:pt x="1296167" y="0"/>
                    </a:lnTo>
                    <a:close/>
                  </a:path>
                </a:pathLst>
              </a:custGeom>
              <a:solidFill>
                <a:srgbClr val="008BB9"/>
              </a:solidFill>
            </p:spPr>
            <p:txBody>
              <a:bodyPr wrap="square" lIns="0" tIns="0" rIns="0" bIns="0" rtlCol="0"/>
              <a:lstStyle/>
              <a:p>
                <a:endParaRPr/>
              </a:p>
            </p:txBody>
          </p:sp>
          <p:sp>
            <p:nvSpPr>
              <p:cNvPr id="226" name="object 157">
                <a:extLst>
                  <a:ext uri="{FF2B5EF4-FFF2-40B4-BE49-F238E27FC236}">
                    <a16:creationId xmlns:a16="http://schemas.microsoft.com/office/drawing/2014/main" id="{23F8E81C-EE0D-DD7D-1773-59E8644E8B7D}"/>
                  </a:ext>
                </a:extLst>
              </p:cNvPr>
              <p:cNvSpPr/>
              <p:nvPr/>
            </p:nvSpPr>
            <p:spPr>
              <a:xfrm>
                <a:off x="6133715" y="3733800"/>
                <a:ext cx="1296670" cy="433070"/>
              </a:xfrm>
              <a:custGeom>
                <a:avLst/>
                <a:gdLst/>
                <a:ahLst/>
                <a:cxnLst/>
                <a:rect l="l" t="t" r="r" b="b"/>
                <a:pathLst>
                  <a:path w="1296670" h="433070">
                    <a:moveTo>
                      <a:pt x="648083" y="0"/>
                    </a:moveTo>
                    <a:lnTo>
                      <a:pt x="577467" y="1269"/>
                    </a:lnTo>
                    <a:lnTo>
                      <a:pt x="509054" y="4989"/>
                    </a:lnTo>
                    <a:lnTo>
                      <a:pt x="443239" y="11028"/>
                    </a:lnTo>
                    <a:lnTo>
                      <a:pt x="380416" y="19254"/>
                    </a:lnTo>
                    <a:lnTo>
                      <a:pt x="320983" y="29535"/>
                    </a:lnTo>
                    <a:lnTo>
                      <a:pt x="265333" y="41739"/>
                    </a:lnTo>
                    <a:lnTo>
                      <a:pt x="213863" y="55733"/>
                    </a:lnTo>
                    <a:lnTo>
                      <a:pt x="166968" y="71387"/>
                    </a:lnTo>
                    <a:lnTo>
                      <a:pt x="125042" y="88568"/>
                    </a:lnTo>
                    <a:lnTo>
                      <a:pt x="88482" y="107144"/>
                    </a:lnTo>
                    <a:lnTo>
                      <a:pt x="33039" y="147953"/>
                    </a:lnTo>
                    <a:lnTo>
                      <a:pt x="3802" y="192758"/>
                    </a:lnTo>
                    <a:lnTo>
                      <a:pt x="0" y="216330"/>
                    </a:lnTo>
                    <a:lnTo>
                      <a:pt x="3802" y="239901"/>
                    </a:lnTo>
                    <a:lnTo>
                      <a:pt x="33039" y="284707"/>
                    </a:lnTo>
                    <a:lnTo>
                      <a:pt x="88482" y="325516"/>
                    </a:lnTo>
                    <a:lnTo>
                      <a:pt x="125042" y="344091"/>
                    </a:lnTo>
                    <a:lnTo>
                      <a:pt x="166968" y="361272"/>
                    </a:lnTo>
                    <a:lnTo>
                      <a:pt x="213863" y="376926"/>
                    </a:lnTo>
                    <a:lnTo>
                      <a:pt x="265333" y="390920"/>
                    </a:lnTo>
                    <a:lnTo>
                      <a:pt x="320983" y="403124"/>
                    </a:lnTo>
                    <a:lnTo>
                      <a:pt x="380416" y="413405"/>
                    </a:lnTo>
                    <a:lnTo>
                      <a:pt x="443239" y="421631"/>
                    </a:lnTo>
                    <a:lnTo>
                      <a:pt x="509054" y="427670"/>
                    </a:lnTo>
                    <a:lnTo>
                      <a:pt x="577467" y="431390"/>
                    </a:lnTo>
                    <a:lnTo>
                      <a:pt x="648083" y="432659"/>
                    </a:lnTo>
                    <a:lnTo>
                      <a:pt x="718699" y="431390"/>
                    </a:lnTo>
                    <a:lnTo>
                      <a:pt x="787113" y="427670"/>
                    </a:lnTo>
                    <a:lnTo>
                      <a:pt x="852928" y="421631"/>
                    </a:lnTo>
                    <a:lnTo>
                      <a:pt x="915750" y="413405"/>
                    </a:lnTo>
                    <a:lnTo>
                      <a:pt x="975184" y="403124"/>
                    </a:lnTo>
                    <a:lnTo>
                      <a:pt x="1030834" y="390920"/>
                    </a:lnTo>
                    <a:lnTo>
                      <a:pt x="1082304" y="376926"/>
                    </a:lnTo>
                    <a:lnTo>
                      <a:pt x="1129200" y="361272"/>
                    </a:lnTo>
                    <a:lnTo>
                      <a:pt x="1171125" y="344091"/>
                    </a:lnTo>
                    <a:lnTo>
                      <a:pt x="1207685" y="325516"/>
                    </a:lnTo>
                    <a:lnTo>
                      <a:pt x="1263128" y="284707"/>
                    </a:lnTo>
                    <a:lnTo>
                      <a:pt x="1292365" y="239901"/>
                    </a:lnTo>
                    <a:lnTo>
                      <a:pt x="1296168" y="216330"/>
                    </a:lnTo>
                    <a:lnTo>
                      <a:pt x="1292365" y="192758"/>
                    </a:lnTo>
                    <a:lnTo>
                      <a:pt x="1263128" y="147953"/>
                    </a:lnTo>
                    <a:lnTo>
                      <a:pt x="1207685" y="107144"/>
                    </a:lnTo>
                    <a:lnTo>
                      <a:pt x="1171125" y="88568"/>
                    </a:lnTo>
                    <a:lnTo>
                      <a:pt x="1129200" y="71387"/>
                    </a:lnTo>
                    <a:lnTo>
                      <a:pt x="1082304" y="55733"/>
                    </a:lnTo>
                    <a:lnTo>
                      <a:pt x="1030834" y="41739"/>
                    </a:lnTo>
                    <a:lnTo>
                      <a:pt x="975184" y="29535"/>
                    </a:lnTo>
                    <a:lnTo>
                      <a:pt x="915750" y="19254"/>
                    </a:lnTo>
                    <a:lnTo>
                      <a:pt x="852928" y="11028"/>
                    </a:lnTo>
                    <a:lnTo>
                      <a:pt x="787113" y="4989"/>
                    </a:lnTo>
                    <a:lnTo>
                      <a:pt x="718699" y="1269"/>
                    </a:lnTo>
                    <a:lnTo>
                      <a:pt x="648083" y="0"/>
                    </a:lnTo>
                    <a:close/>
                  </a:path>
                </a:pathLst>
              </a:custGeom>
              <a:solidFill>
                <a:srgbClr val="00C2FF"/>
              </a:solidFill>
            </p:spPr>
            <p:txBody>
              <a:bodyPr wrap="square" lIns="0" tIns="0" rIns="0" bIns="0" rtlCol="0"/>
              <a:lstStyle/>
              <a:p>
                <a:endParaRPr/>
              </a:p>
            </p:txBody>
          </p:sp>
          <p:sp>
            <p:nvSpPr>
              <p:cNvPr id="227" name="object 158">
                <a:extLst>
                  <a:ext uri="{FF2B5EF4-FFF2-40B4-BE49-F238E27FC236}">
                    <a16:creationId xmlns:a16="http://schemas.microsoft.com/office/drawing/2014/main" id="{637B1BD5-EE87-AB19-DBB1-216F42DDF0F5}"/>
                  </a:ext>
                </a:extLst>
              </p:cNvPr>
              <p:cNvSpPr/>
              <p:nvPr/>
            </p:nvSpPr>
            <p:spPr>
              <a:xfrm>
                <a:off x="6133715" y="3733800"/>
                <a:ext cx="1296670" cy="433070"/>
              </a:xfrm>
              <a:custGeom>
                <a:avLst/>
                <a:gdLst/>
                <a:ahLst/>
                <a:cxnLst/>
                <a:rect l="l" t="t" r="r" b="b"/>
                <a:pathLst>
                  <a:path w="1296670" h="433070">
                    <a:moveTo>
                      <a:pt x="1296167" y="216329"/>
                    </a:moveTo>
                    <a:lnTo>
                      <a:pt x="1281219" y="169921"/>
                    </a:lnTo>
                    <a:lnTo>
                      <a:pt x="1238484" y="126982"/>
                    </a:lnTo>
                    <a:lnTo>
                      <a:pt x="1171125" y="88568"/>
                    </a:lnTo>
                    <a:lnTo>
                      <a:pt x="1129199" y="71387"/>
                    </a:lnTo>
                    <a:lnTo>
                      <a:pt x="1082304" y="55733"/>
                    </a:lnTo>
                    <a:lnTo>
                      <a:pt x="1030833" y="41739"/>
                    </a:lnTo>
                    <a:lnTo>
                      <a:pt x="975184" y="29535"/>
                    </a:lnTo>
                    <a:lnTo>
                      <a:pt x="915750" y="19254"/>
                    </a:lnTo>
                    <a:lnTo>
                      <a:pt x="852928" y="11028"/>
                    </a:lnTo>
                    <a:lnTo>
                      <a:pt x="787113" y="4989"/>
                    </a:lnTo>
                    <a:lnTo>
                      <a:pt x="718699" y="1269"/>
                    </a:lnTo>
                    <a:lnTo>
                      <a:pt x="648084" y="0"/>
                    </a:lnTo>
                    <a:lnTo>
                      <a:pt x="577468" y="1269"/>
                    </a:lnTo>
                    <a:lnTo>
                      <a:pt x="509054" y="4989"/>
                    </a:lnTo>
                    <a:lnTo>
                      <a:pt x="443239" y="11028"/>
                    </a:lnTo>
                    <a:lnTo>
                      <a:pt x="380417" y="19254"/>
                    </a:lnTo>
                    <a:lnTo>
                      <a:pt x="320983" y="29535"/>
                    </a:lnTo>
                    <a:lnTo>
                      <a:pt x="265333" y="41739"/>
                    </a:lnTo>
                    <a:lnTo>
                      <a:pt x="213863" y="55733"/>
                    </a:lnTo>
                    <a:lnTo>
                      <a:pt x="166968" y="71387"/>
                    </a:lnTo>
                    <a:lnTo>
                      <a:pt x="125042" y="88568"/>
                    </a:lnTo>
                    <a:lnTo>
                      <a:pt x="88482" y="107144"/>
                    </a:lnTo>
                    <a:lnTo>
                      <a:pt x="33039" y="147952"/>
                    </a:lnTo>
                    <a:lnTo>
                      <a:pt x="3802" y="192758"/>
                    </a:lnTo>
                    <a:lnTo>
                      <a:pt x="0" y="216329"/>
                    </a:lnTo>
                    <a:lnTo>
                      <a:pt x="3802" y="239901"/>
                    </a:lnTo>
                    <a:lnTo>
                      <a:pt x="33039" y="284706"/>
                    </a:lnTo>
                    <a:lnTo>
                      <a:pt x="88482" y="325515"/>
                    </a:lnTo>
                    <a:lnTo>
                      <a:pt x="125042" y="344091"/>
                    </a:lnTo>
                    <a:lnTo>
                      <a:pt x="166968" y="361272"/>
                    </a:lnTo>
                    <a:lnTo>
                      <a:pt x="213863" y="376926"/>
                    </a:lnTo>
                    <a:lnTo>
                      <a:pt x="265333" y="390920"/>
                    </a:lnTo>
                    <a:lnTo>
                      <a:pt x="320983" y="403124"/>
                    </a:lnTo>
                    <a:lnTo>
                      <a:pt x="380417" y="413405"/>
                    </a:lnTo>
                    <a:lnTo>
                      <a:pt x="443239" y="421631"/>
                    </a:lnTo>
                    <a:lnTo>
                      <a:pt x="509054" y="427670"/>
                    </a:lnTo>
                    <a:lnTo>
                      <a:pt x="577468" y="431390"/>
                    </a:lnTo>
                    <a:lnTo>
                      <a:pt x="648084" y="432659"/>
                    </a:lnTo>
                    <a:lnTo>
                      <a:pt x="718699" y="431390"/>
                    </a:lnTo>
                    <a:lnTo>
                      <a:pt x="787113" y="427670"/>
                    </a:lnTo>
                    <a:lnTo>
                      <a:pt x="852928" y="421631"/>
                    </a:lnTo>
                    <a:lnTo>
                      <a:pt x="915750" y="413405"/>
                    </a:lnTo>
                    <a:lnTo>
                      <a:pt x="975184" y="403124"/>
                    </a:lnTo>
                    <a:lnTo>
                      <a:pt x="1030833" y="390920"/>
                    </a:lnTo>
                    <a:lnTo>
                      <a:pt x="1082304" y="376926"/>
                    </a:lnTo>
                    <a:lnTo>
                      <a:pt x="1129199" y="361272"/>
                    </a:lnTo>
                    <a:lnTo>
                      <a:pt x="1171125" y="344091"/>
                    </a:lnTo>
                    <a:lnTo>
                      <a:pt x="1207685" y="325515"/>
                    </a:lnTo>
                    <a:lnTo>
                      <a:pt x="1263128" y="284706"/>
                    </a:lnTo>
                    <a:lnTo>
                      <a:pt x="1292364" y="239901"/>
                    </a:lnTo>
                    <a:lnTo>
                      <a:pt x="1296167" y="216329"/>
                    </a:lnTo>
                    <a:close/>
                  </a:path>
                </a:pathLst>
              </a:custGeom>
              <a:ln w="7937">
                <a:solidFill>
                  <a:srgbClr val="B7EBFF"/>
                </a:solidFill>
              </a:ln>
            </p:spPr>
            <p:txBody>
              <a:bodyPr wrap="square" lIns="0" tIns="0" rIns="0" bIns="0" rtlCol="0"/>
              <a:lstStyle/>
              <a:p>
                <a:endParaRPr/>
              </a:p>
            </p:txBody>
          </p:sp>
          <p:sp>
            <p:nvSpPr>
              <p:cNvPr id="228" name="object 159">
                <a:extLst>
                  <a:ext uri="{FF2B5EF4-FFF2-40B4-BE49-F238E27FC236}">
                    <a16:creationId xmlns:a16="http://schemas.microsoft.com/office/drawing/2014/main" id="{671F736E-88E6-0982-3733-F8CFA54D8CD7}"/>
                  </a:ext>
                </a:extLst>
              </p:cNvPr>
              <p:cNvSpPr/>
              <p:nvPr/>
            </p:nvSpPr>
            <p:spPr>
              <a:xfrm>
                <a:off x="6335095" y="3792531"/>
                <a:ext cx="426720" cy="139065"/>
              </a:xfrm>
              <a:custGeom>
                <a:avLst/>
                <a:gdLst/>
                <a:ahLst/>
                <a:cxnLst/>
                <a:rect l="l" t="t" r="r" b="b"/>
                <a:pathLst>
                  <a:path w="426720" h="139064">
                    <a:moveTo>
                      <a:pt x="273684" y="45754"/>
                    </a:moveTo>
                    <a:lnTo>
                      <a:pt x="111452" y="45754"/>
                    </a:lnTo>
                    <a:lnTo>
                      <a:pt x="332614" y="138957"/>
                    </a:lnTo>
                    <a:lnTo>
                      <a:pt x="426651" y="106760"/>
                    </a:lnTo>
                    <a:lnTo>
                      <a:pt x="273684" y="45754"/>
                    </a:lnTo>
                    <a:close/>
                  </a:path>
                  <a:path w="426720" h="139064">
                    <a:moveTo>
                      <a:pt x="332614" y="0"/>
                    </a:moveTo>
                    <a:lnTo>
                      <a:pt x="55726" y="0"/>
                    </a:lnTo>
                    <a:lnTo>
                      <a:pt x="0" y="76257"/>
                    </a:lnTo>
                    <a:lnTo>
                      <a:pt x="111452" y="45754"/>
                    </a:lnTo>
                    <a:lnTo>
                      <a:pt x="273684" y="45754"/>
                    </a:lnTo>
                    <a:lnTo>
                      <a:pt x="214196" y="22029"/>
                    </a:lnTo>
                    <a:lnTo>
                      <a:pt x="332614" y="0"/>
                    </a:lnTo>
                    <a:close/>
                  </a:path>
                </a:pathLst>
              </a:custGeom>
              <a:solidFill>
                <a:srgbClr val="000000"/>
              </a:solidFill>
            </p:spPr>
            <p:txBody>
              <a:bodyPr wrap="square" lIns="0" tIns="0" rIns="0" bIns="0" rtlCol="0"/>
              <a:lstStyle/>
              <a:p>
                <a:endParaRPr/>
              </a:p>
            </p:txBody>
          </p:sp>
          <p:sp>
            <p:nvSpPr>
              <p:cNvPr id="229" name="object 160">
                <a:extLst>
                  <a:ext uri="{FF2B5EF4-FFF2-40B4-BE49-F238E27FC236}">
                    <a16:creationId xmlns:a16="http://schemas.microsoft.com/office/drawing/2014/main" id="{9E17A81F-34CA-7527-A36B-B97E6B9E1394}"/>
                  </a:ext>
                </a:extLst>
              </p:cNvPr>
              <p:cNvSpPr/>
              <p:nvPr/>
            </p:nvSpPr>
            <p:spPr>
              <a:xfrm>
                <a:off x="6335095" y="3792531"/>
                <a:ext cx="426720" cy="139065"/>
              </a:xfrm>
              <a:custGeom>
                <a:avLst/>
                <a:gdLst/>
                <a:ahLst/>
                <a:cxnLst/>
                <a:rect l="l" t="t" r="r" b="b"/>
                <a:pathLst>
                  <a:path w="426720" h="139064">
                    <a:moveTo>
                      <a:pt x="273684" y="45754"/>
                    </a:moveTo>
                    <a:lnTo>
                      <a:pt x="111452" y="45754"/>
                    </a:lnTo>
                    <a:lnTo>
                      <a:pt x="332614" y="138957"/>
                    </a:lnTo>
                    <a:lnTo>
                      <a:pt x="426651" y="106760"/>
                    </a:lnTo>
                    <a:lnTo>
                      <a:pt x="273684" y="45754"/>
                    </a:lnTo>
                    <a:close/>
                  </a:path>
                  <a:path w="426720" h="139064">
                    <a:moveTo>
                      <a:pt x="332614" y="0"/>
                    </a:moveTo>
                    <a:lnTo>
                      <a:pt x="55726" y="0"/>
                    </a:lnTo>
                    <a:lnTo>
                      <a:pt x="0" y="76257"/>
                    </a:lnTo>
                    <a:lnTo>
                      <a:pt x="111452" y="45754"/>
                    </a:lnTo>
                    <a:lnTo>
                      <a:pt x="273684" y="45754"/>
                    </a:lnTo>
                    <a:lnTo>
                      <a:pt x="214196" y="22029"/>
                    </a:lnTo>
                    <a:lnTo>
                      <a:pt x="332614" y="0"/>
                    </a:lnTo>
                    <a:close/>
                  </a:path>
                </a:pathLst>
              </a:custGeom>
              <a:solidFill>
                <a:srgbClr val="000000"/>
              </a:solidFill>
            </p:spPr>
            <p:txBody>
              <a:bodyPr wrap="square" lIns="0" tIns="0" rIns="0" bIns="0" rtlCol="0"/>
              <a:lstStyle/>
              <a:p>
                <a:endParaRPr/>
              </a:p>
            </p:txBody>
          </p:sp>
          <p:sp>
            <p:nvSpPr>
              <p:cNvPr id="230" name="object 161">
                <a:extLst>
                  <a:ext uri="{FF2B5EF4-FFF2-40B4-BE49-F238E27FC236}">
                    <a16:creationId xmlns:a16="http://schemas.microsoft.com/office/drawing/2014/main" id="{018D674F-7D49-EF47-AE36-9C2ED0F53397}"/>
                  </a:ext>
                </a:extLst>
              </p:cNvPr>
              <p:cNvSpPr/>
              <p:nvPr/>
            </p:nvSpPr>
            <p:spPr>
              <a:xfrm>
                <a:off x="6801800" y="3953518"/>
                <a:ext cx="426720" cy="147955"/>
              </a:xfrm>
              <a:custGeom>
                <a:avLst/>
                <a:gdLst/>
                <a:ahLst/>
                <a:cxnLst/>
                <a:rect l="l" t="t" r="r" b="b"/>
                <a:pathLst>
                  <a:path w="426720" h="147954">
                    <a:moveTo>
                      <a:pt x="94037" y="0"/>
                    </a:moveTo>
                    <a:lnTo>
                      <a:pt x="0" y="30502"/>
                    </a:lnTo>
                    <a:lnTo>
                      <a:pt x="212454" y="115232"/>
                    </a:lnTo>
                    <a:lnTo>
                      <a:pt x="102744" y="147429"/>
                    </a:lnTo>
                    <a:lnTo>
                      <a:pt x="370925" y="147429"/>
                    </a:lnTo>
                    <a:lnTo>
                      <a:pt x="406589" y="93202"/>
                    </a:lnTo>
                    <a:lnTo>
                      <a:pt x="323905" y="93202"/>
                    </a:lnTo>
                    <a:lnTo>
                      <a:pt x="94037" y="0"/>
                    </a:lnTo>
                    <a:close/>
                  </a:path>
                  <a:path w="426720" h="147954">
                    <a:moveTo>
                      <a:pt x="426651" y="62699"/>
                    </a:moveTo>
                    <a:lnTo>
                      <a:pt x="323905" y="93202"/>
                    </a:lnTo>
                    <a:lnTo>
                      <a:pt x="406589" y="93202"/>
                    </a:lnTo>
                    <a:lnTo>
                      <a:pt x="426651" y="62699"/>
                    </a:lnTo>
                    <a:close/>
                  </a:path>
                </a:pathLst>
              </a:custGeom>
              <a:solidFill>
                <a:srgbClr val="000000"/>
              </a:solidFill>
            </p:spPr>
            <p:txBody>
              <a:bodyPr wrap="square" lIns="0" tIns="0" rIns="0" bIns="0" rtlCol="0"/>
              <a:lstStyle/>
              <a:p>
                <a:endParaRPr/>
              </a:p>
            </p:txBody>
          </p:sp>
          <p:sp>
            <p:nvSpPr>
              <p:cNvPr id="231" name="object 162">
                <a:extLst>
                  <a:ext uri="{FF2B5EF4-FFF2-40B4-BE49-F238E27FC236}">
                    <a16:creationId xmlns:a16="http://schemas.microsoft.com/office/drawing/2014/main" id="{FE98425F-FB9B-C307-FBC9-F1535254E19E}"/>
                  </a:ext>
                </a:extLst>
              </p:cNvPr>
              <p:cNvSpPr/>
              <p:nvPr/>
            </p:nvSpPr>
            <p:spPr>
              <a:xfrm>
                <a:off x="6801800" y="3953518"/>
                <a:ext cx="426720" cy="147955"/>
              </a:xfrm>
              <a:custGeom>
                <a:avLst/>
                <a:gdLst/>
                <a:ahLst/>
                <a:cxnLst/>
                <a:rect l="l" t="t" r="r" b="b"/>
                <a:pathLst>
                  <a:path w="426720" h="147954">
                    <a:moveTo>
                      <a:pt x="94037" y="0"/>
                    </a:moveTo>
                    <a:lnTo>
                      <a:pt x="0" y="30502"/>
                    </a:lnTo>
                    <a:lnTo>
                      <a:pt x="212454" y="115232"/>
                    </a:lnTo>
                    <a:lnTo>
                      <a:pt x="102744" y="147429"/>
                    </a:lnTo>
                    <a:lnTo>
                      <a:pt x="370925" y="147429"/>
                    </a:lnTo>
                    <a:lnTo>
                      <a:pt x="406589" y="93202"/>
                    </a:lnTo>
                    <a:lnTo>
                      <a:pt x="323905" y="93202"/>
                    </a:lnTo>
                    <a:lnTo>
                      <a:pt x="94037" y="0"/>
                    </a:lnTo>
                    <a:close/>
                  </a:path>
                  <a:path w="426720" h="147954">
                    <a:moveTo>
                      <a:pt x="426651" y="62699"/>
                    </a:moveTo>
                    <a:lnTo>
                      <a:pt x="323905" y="93202"/>
                    </a:lnTo>
                    <a:lnTo>
                      <a:pt x="406589" y="93202"/>
                    </a:lnTo>
                    <a:lnTo>
                      <a:pt x="426651" y="62699"/>
                    </a:lnTo>
                    <a:close/>
                  </a:path>
                </a:pathLst>
              </a:custGeom>
              <a:solidFill>
                <a:srgbClr val="000000"/>
              </a:solidFill>
            </p:spPr>
            <p:txBody>
              <a:bodyPr wrap="square" lIns="0" tIns="0" rIns="0" bIns="0" rtlCol="0"/>
              <a:lstStyle/>
              <a:p>
                <a:endParaRPr/>
              </a:p>
            </p:txBody>
          </p:sp>
          <p:sp>
            <p:nvSpPr>
              <p:cNvPr id="232" name="object 163">
                <a:extLst>
                  <a:ext uri="{FF2B5EF4-FFF2-40B4-BE49-F238E27FC236}">
                    <a16:creationId xmlns:a16="http://schemas.microsoft.com/office/drawing/2014/main" id="{45A6BE48-E906-C3B4-4003-E5249CDAB9A6}"/>
                  </a:ext>
                </a:extLst>
              </p:cNvPr>
              <p:cNvSpPr/>
              <p:nvPr/>
            </p:nvSpPr>
            <p:spPr>
              <a:xfrm>
                <a:off x="6777421" y="3784058"/>
                <a:ext cx="426720" cy="139065"/>
              </a:xfrm>
              <a:custGeom>
                <a:avLst/>
                <a:gdLst/>
                <a:ahLst/>
                <a:cxnLst/>
                <a:rect l="l" t="t" r="r" b="b"/>
                <a:pathLst>
                  <a:path w="426720" h="139064">
                    <a:moveTo>
                      <a:pt x="0" y="62699"/>
                    </a:moveTo>
                    <a:lnTo>
                      <a:pt x="55725" y="138957"/>
                    </a:lnTo>
                    <a:lnTo>
                      <a:pt x="332612" y="138957"/>
                    </a:lnTo>
                    <a:lnTo>
                      <a:pt x="214195" y="115232"/>
                    </a:lnTo>
                    <a:lnTo>
                      <a:pt x="290680" y="84729"/>
                    </a:lnTo>
                    <a:lnTo>
                      <a:pt x="111450" y="84729"/>
                    </a:lnTo>
                    <a:lnTo>
                      <a:pt x="0" y="62699"/>
                    </a:lnTo>
                    <a:close/>
                  </a:path>
                  <a:path w="426720" h="139064">
                    <a:moveTo>
                      <a:pt x="332612" y="0"/>
                    </a:moveTo>
                    <a:lnTo>
                      <a:pt x="111450" y="84729"/>
                    </a:lnTo>
                    <a:lnTo>
                      <a:pt x="290680" y="84729"/>
                    </a:lnTo>
                    <a:lnTo>
                      <a:pt x="426650" y="30502"/>
                    </a:lnTo>
                    <a:lnTo>
                      <a:pt x="332612" y="0"/>
                    </a:lnTo>
                    <a:close/>
                  </a:path>
                </a:pathLst>
              </a:custGeom>
              <a:solidFill>
                <a:srgbClr val="000000"/>
              </a:solidFill>
            </p:spPr>
            <p:txBody>
              <a:bodyPr wrap="square" lIns="0" tIns="0" rIns="0" bIns="0" rtlCol="0"/>
              <a:lstStyle/>
              <a:p>
                <a:endParaRPr/>
              </a:p>
            </p:txBody>
          </p:sp>
          <p:sp>
            <p:nvSpPr>
              <p:cNvPr id="233" name="object 164">
                <a:extLst>
                  <a:ext uri="{FF2B5EF4-FFF2-40B4-BE49-F238E27FC236}">
                    <a16:creationId xmlns:a16="http://schemas.microsoft.com/office/drawing/2014/main" id="{8080E664-6E97-F4F3-63C7-E9D8B555E657}"/>
                  </a:ext>
                </a:extLst>
              </p:cNvPr>
              <p:cNvSpPr/>
              <p:nvPr/>
            </p:nvSpPr>
            <p:spPr>
              <a:xfrm>
                <a:off x="6777421" y="3784058"/>
                <a:ext cx="426720" cy="139065"/>
              </a:xfrm>
              <a:custGeom>
                <a:avLst/>
                <a:gdLst/>
                <a:ahLst/>
                <a:cxnLst/>
                <a:rect l="l" t="t" r="r" b="b"/>
                <a:pathLst>
                  <a:path w="426720" h="139064">
                    <a:moveTo>
                      <a:pt x="0" y="62699"/>
                    </a:moveTo>
                    <a:lnTo>
                      <a:pt x="55725" y="138957"/>
                    </a:lnTo>
                    <a:lnTo>
                      <a:pt x="332612" y="138957"/>
                    </a:lnTo>
                    <a:lnTo>
                      <a:pt x="214195" y="115232"/>
                    </a:lnTo>
                    <a:lnTo>
                      <a:pt x="290680" y="84729"/>
                    </a:lnTo>
                    <a:lnTo>
                      <a:pt x="111450" y="84729"/>
                    </a:lnTo>
                    <a:lnTo>
                      <a:pt x="0" y="62699"/>
                    </a:lnTo>
                    <a:close/>
                  </a:path>
                  <a:path w="426720" h="139064">
                    <a:moveTo>
                      <a:pt x="332612" y="0"/>
                    </a:moveTo>
                    <a:lnTo>
                      <a:pt x="111450" y="84729"/>
                    </a:lnTo>
                    <a:lnTo>
                      <a:pt x="290680" y="84729"/>
                    </a:lnTo>
                    <a:lnTo>
                      <a:pt x="426650" y="30502"/>
                    </a:lnTo>
                    <a:lnTo>
                      <a:pt x="332612" y="0"/>
                    </a:lnTo>
                    <a:close/>
                  </a:path>
                </a:pathLst>
              </a:custGeom>
              <a:solidFill>
                <a:srgbClr val="000000"/>
              </a:solidFill>
            </p:spPr>
            <p:txBody>
              <a:bodyPr wrap="square" lIns="0" tIns="0" rIns="0" bIns="0" rtlCol="0"/>
              <a:lstStyle/>
              <a:p>
                <a:endParaRPr/>
              </a:p>
            </p:txBody>
          </p:sp>
          <p:sp>
            <p:nvSpPr>
              <p:cNvPr id="234" name="object 165">
                <a:extLst>
                  <a:ext uri="{FF2B5EF4-FFF2-40B4-BE49-F238E27FC236}">
                    <a16:creationId xmlns:a16="http://schemas.microsoft.com/office/drawing/2014/main" id="{C1F80688-CBF6-9869-88DC-80EF8C4BA7AE}"/>
                  </a:ext>
                </a:extLst>
              </p:cNvPr>
              <p:cNvSpPr/>
              <p:nvPr/>
            </p:nvSpPr>
            <p:spPr>
              <a:xfrm>
                <a:off x="6350769" y="3968770"/>
                <a:ext cx="426720" cy="139065"/>
              </a:xfrm>
              <a:custGeom>
                <a:avLst/>
                <a:gdLst/>
                <a:ahLst/>
                <a:cxnLst/>
                <a:rect l="l" t="t" r="r" b="b"/>
                <a:pathLst>
                  <a:path w="426720" h="139064">
                    <a:moveTo>
                      <a:pt x="370925" y="0"/>
                    </a:moveTo>
                    <a:lnTo>
                      <a:pt x="102744" y="0"/>
                    </a:lnTo>
                    <a:lnTo>
                      <a:pt x="214196" y="23724"/>
                    </a:lnTo>
                    <a:lnTo>
                      <a:pt x="0" y="108454"/>
                    </a:lnTo>
                    <a:lnTo>
                      <a:pt x="95778" y="138957"/>
                    </a:lnTo>
                    <a:lnTo>
                      <a:pt x="323905" y="47448"/>
                    </a:lnTo>
                    <a:lnTo>
                      <a:pt x="404845" y="47448"/>
                    </a:lnTo>
                    <a:lnTo>
                      <a:pt x="370925" y="0"/>
                    </a:lnTo>
                    <a:close/>
                  </a:path>
                  <a:path w="426720" h="139064">
                    <a:moveTo>
                      <a:pt x="404845" y="47448"/>
                    </a:moveTo>
                    <a:lnTo>
                      <a:pt x="323905" y="47448"/>
                    </a:lnTo>
                    <a:lnTo>
                      <a:pt x="426651" y="77951"/>
                    </a:lnTo>
                    <a:lnTo>
                      <a:pt x="404845" y="47448"/>
                    </a:lnTo>
                    <a:close/>
                  </a:path>
                </a:pathLst>
              </a:custGeom>
              <a:solidFill>
                <a:srgbClr val="000000"/>
              </a:solidFill>
            </p:spPr>
            <p:txBody>
              <a:bodyPr wrap="square" lIns="0" tIns="0" rIns="0" bIns="0" rtlCol="0"/>
              <a:lstStyle/>
              <a:p>
                <a:endParaRPr/>
              </a:p>
            </p:txBody>
          </p:sp>
          <p:sp>
            <p:nvSpPr>
              <p:cNvPr id="235" name="object 166">
                <a:extLst>
                  <a:ext uri="{FF2B5EF4-FFF2-40B4-BE49-F238E27FC236}">
                    <a16:creationId xmlns:a16="http://schemas.microsoft.com/office/drawing/2014/main" id="{7CC5C92A-9B12-B84F-E373-FA5FFF928E56}"/>
                  </a:ext>
                </a:extLst>
              </p:cNvPr>
              <p:cNvSpPr/>
              <p:nvPr/>
            </p:nvSpPr>
            <p:spPr>
              <a:xfrm>
                <a:off x="6350769" y="3968770"/>
                <a:ext cx="426720" cy="139065"/>
              </a:xfrm>
              <a:custGeom>
                <a:avLst/>
                <a:gdLst/>
                <a:ahLst/>
                <a:cxnLst/>
                <a:rect l="l" t="t" r="r" b="b"/>
                <a:pathLst>
                  <a:path w="426720" h="139064">
                    <a:moveTo>
                      <a:pt x="370925" y="0"/>
                    </a:moveTo>
                    <a:lnTo>
                      <a:pt x="102744" y="0"/>
                    </a:lnTo>
                    <a:lnTo>
                      <a:pt x="214196" y="23724"/>
                    </a:lnTo>
                    <a:lnTo>
                      <a:pt x="0" y="108454"/>
                    </a:lnTo>
                    <a:lnTo>
                      <a:pt x="95778" y="138957"/>
                    </a:lnTo>
                    <a:lnTo>
                      <a:pt x="323905" y="47448"/>
                    </a:lnTo>
                    <a:lnTo>
                      <a:pt x="404845" y="47448"/>
                    </a:lnTo>
                    <a:lnTo>
                      <a:pt x="370925" y="0"/>
                    </a:lnTo>
                    <a:close/>
                  </a:path>
                  <a:path w="426720" h="139064">
                    <a:moveTo>
                      <a:pt x="404845" y="47448"/>
                    </a:moveTo>
                    <a:lnTo>
                      <a:pt x="323905" y="47448"/>
                    </a:lnTo>
                    <a:lnTo>
                      <a:pt x="426651" y="77951"/>
                    </a:lnTo>
                    <a:lnTo>
                      <a:pt x="404845" y="47448"/>
                    </a:lnTo>
                    <a:close/>
                  </a:path>
                </a:pathLst>
              </a:custGeom>
              <a:solidFill>
                <a:srgbClr val="000000"/>
              </a:solidFill>
            </p:spPr>
            <p:txBody>
              <a:bodyPr wrap="square" lIns="0" tIns="0" rIns="0" bIns="0" rtlCol="0"/>
              <a:lstStyle/>
              <a:p>
                <a:endParaRPr/>
              </a:p>
            </p:txBody>
          </p:sp>
          <p:sp>
            <p:nvSpPr>
              <p:cNvPr id="236" name="object 167">
                <a:extLst>
                  <a:ext uri="{FF2B5EF4-FFF2-40B4-BE49-F238E27FC236}">
                    <a16:creationId xmlns:a16="http://schemas.microsoft.com/office/drawing/2014/main" id="{4A43E1D3-B17F-DBA5-D4B7-0B4B4F002849}"/>
                  </a:ext>
                </a:extLst>
              </p:cNvPr>
              <p:cNvSpPr/>
              <p:nvPr/>
            </p:nvSpPr>
            <p:spPr>
              <a:xfrm>
                <a:off x="6326388" y="3799309"/>
                <a:ext cx="428625" cy="139065"/>
              </a:xfrm>
              <a:custGeom>
                <a:avLst/>
                <a:gdLst/>
                <a:ahLst/>
                <a:cxnLst/>
                <a:rect l="l" t="t" r="r" b="b"/>
                <a:pathLst>
                  <a:path w="428625" h="139064">
                    <a:moveTo>
                      <a:pt x="274170" y="47448"/>
                    </a:moveTo>
                    <a:lnTo>
                      <a:pt x="111452" y="47448"/>
                    </a:lnTo>
                    <a:lnTo>
                      <a:pt x="332614" y="138957"/>
                    </a:lnTo>
                    <a:lnTo>
                      <a:pt x="428392" y="108454"/>
                    </a:lnTo>
                    <a:lnTo>
                      <a:pt x="274170" y="47448"/>
                    </a:lnTo>
                    <a:close/>
                  </a:path>
                  <a:path w="428625" h="139064">
                    <a:moveTo>
                      <a:pt x="332614" y="0"/>
                    </a:moveTo>
                    <a:lnTo>
                      <a:pt x="55726" y="0"/>
                    </a:lnTo>
                    <a:lnTo>
                      <a:pt x="0" y="77951"/>
                    </a:lnTo>
                    <a:lnTo>
                      <a:pt x="111452" y="47448"/>
                    </a:lnTo>
                    <a:lnTo>
                      <a:pt x="274170" y="47448"/>
                    </a:lnTo>
                    <a:lnTo>
                      <a:pt x="214196" y="23724"/>
                    </a:lnTo>
                    <a:lnTo>
                      <a:pt x="332614" y="0"/>
                    </a:lnTo>
                    <a:close/>
                  </a:path>
                </a:pathLst>
              </a:custGeom>
              <a:solidFill>
                <a:srgbClr val="FFFFFF"/>
              </a:solidFill>
            </p:spPr>
            <p:txBody>
              <a:bodyPr wrap="square" lIns="0" tIns="0" rIns="0" bIns="0" rtlCol="0"/>
              <a:lstStyle/>
              <a:p>
                <a:endParaRPr/>
              </a:p>
            </p:txBody>
          </p:sp>
          <p:sp>
            <p:nvSpPr>
              <p:cNvPr id="237" name="object 168">
                <a:extLst>
                  <a:ext uri="{FF2B5EF4-FFF2-40B4-BE49-F238E27FC236}">
                    <a16:creationId xmlns:a16="http://schemas.microsoft.com/office/drawing/2014/main" id="{C3FB382A-778F-51E9-7123-1574813F8F77}"/>
                  </a:ext>
                </a:extLst>
              </p:cNvPr>
              <p:cNvSpPr/>
              <p:nvPr/>
            </p:nvSpPr>
            <p:spPr>
              <a:xfrm>
                <a:off x="6326388" y="3799309"/>
                <a:ext cx="428625" cy="139065"/>
              </a:xfrm>
              <a:custGeom>
                <a:avLst/>
                <a:gdLst/>
                <a:ahLst/>
                <a:cxnLst/>
                <a:rect l="l" t="t" r="r" b="b"/>
                <a:pathLst>
                  <a:path w="428625" h="139064">
                    <a:moveTo>
                      <a:pt x="274170" y="47448"/>
                    </a:moveTo>
                    <a:lnTo>
                      <a:pt x="111452" y="47448"/>
                    </a:lnTo>
                    <a:lnTo>
                      <a:pt x="332614" y="138957"/>
                    </a:lnTo>
                    <a:lnTo>
                      <a:pt x="428392" y="108454"/>
                    </a:lnTo>
                    <a:lnTo>
                      <a:pt x="274170" y="47448"/>
                    </a:lnTo>
                    <a:close/>
                  </a:path>
                  <a:path w="428625" h="139064">
                    <a:moveTo>
                      <a:pt x="332614" y="0"/>
                    </a:moveTo>
                    <a:lnTo>
                      <a:pt x="55726" y="0"/>
                    </a:lnTo>
                    <a:lnTo>
                      <a:pt x="0" y="77951"/>
                    </a:lnTo>
                    <a:lnTo>
                      <a:pt x="111452" y="47448"/>
                    </a:lnTo>
                    <a:lnTo>
                      <a:pt x="274170" y="47448"/>
                    </a:lnTo>
                    <a:lnTo>
                      <a:pt x="214196" y="23724"/>
                    </a:lnTo>
                    <a:lnTo>
                      <a:pt x="332614" y="0"/>
                    </a:lnTo>
                    <a:close/>
                  </a:path>
                </a:pathLst>
              </a:custGeom>
              <a:solidFill>
                <a:srgbClr val="FFFFFF"/>
              </a:solidFill>
            </p:spPr>
            <p:txBody>
              <a:bodyPr wrap="square" lIns="0" tIns="0" rIns="0" bIns="0" rtlCol="0"/>
              <a:lstStyle/>
              <a:p>
                <a:endParaRPr/>
              </a:p>
            </p:txBody>
          </p:sp>
          <p:sp>
            <p:nvSpPr>
              <p:cNvPr id="238" name="object 169">
                <a:extLst>
                  <a:ext uri="{FF2B5EF4-FFF2-40B4-BE49-F238E27FC236}">
                    <a16:creationId xmlns:a16="http://schemas.microsoft.com/office/drawing/2014/main" id="{C76C2954-D479-B313-9DC4-3825574C5AAF}"/>
                  </a:ext>
                </a:extLst>
              </p:cNvPr>
              <p:cNvSpPr/>
              <p:nvPr/>
            </p:nvSpPr>
            <p:spPr>
              <a:xfrm>
                <a:off x="6793093" y="3961991"/>
                <a:ext cx="426720" cy="146050"/>
              </a:xfrm>
              <a:custGeom>
                <a:avLst/>
                <a:gdLst/>
                <a:ahLst/>
                <a:cxnLst/>
                <a:rect l="l" t="t" r="r" b="b"/>
                <a:pathLst>
                  <a:path w="426720" h="146050">
                    <a:moveTo>
                      <a:pt x="95778" y="0"/>
                    </a:moveTo>
                    <a:lnTo>
                      <a:pt x="0" y="30502"/>
                    </a:lnTo>
                    <a:lnTo>
                      <a:pt x="214195" y="115233"/>
                    </a:lnTo>
                    <a:lnTo>
                      <a:pt x="102744" y="145736"/>
                    </a:lnTo>
                    <a:lnTo>
                      <a:pt x="372666" y="145736"/>
                    </a:lnTo>
                    <a:lnTo>
                      <a:pt x="407216" y="91508"/>
                    </a:lnTo>
                    <a:lnTo>
                      <a:pt x="323905" y="91508"/>
                    </a:lnTo>
                    <a:lnTo>
                      <a:pt x="95778" y="0"/>
                    </a:lnTo>
                    <a:close/>
                  </a:path>
                  <a:path w="426720" h="146050">
                    <a:moveTo>
                      <a:pt x="426650" y="61005"/>
                    </a:moveTo>
                    <a:lnTo>
                      <a:pt x="323905" y="91508"/>
                    </a:lnTo>
                    <a:lnTo>
                      <a:pt x="407216" y="91508"/>
                    </a:lnTo>
                    <a:lnTo>
                      <a:pt x="426650" y="61005"/>
                    </a:lnTo>
                    <a:close/>
                  </a:path>
                </a:pathLst>
              </a:custGeom>
              <a:solidFill>
                <a:srgbClr val="FFFFFF"/>
              </a:solidFill>
            </p:spPr>
            <p:txBody>
              <a:bodyPr wrap="square" lIns="0" tIns="0" rIns="0" bIns="0" rtlCol="0"/>
              <a:lstStyle/>
              <a:p>
                <a:endParaRPr/>
              </a:p>
            </p:txBody>
          </p:sp>
          <p:sp>
            <p:nvSpPr>
              <p:cNvPr id="239" name="object 170">
                <a:extLst>
                  <a:ext uri="{FF2B5EF4-FFF2-40B4-BE49-F238E27FC236}">
                    <a16:creationId xmlns:a16="http://schemas.microsoft.com/office/drawing/2014/main" id="{2ECC9E91-BBC4-189B-E70D-D25DDA5E6DC6}"/>
                  </a:ext>
                </a:extLst>
              </p:cNvPr>
              <p:cNvSpPr/>
              <p:nvPr/>
            </p:nvSpPr>
            <p:spPr>
              <a:xfrm>
                <a:off x="6793093" y="3961991"/>
                <a:ext cx="426720" cy="146050"/>
              </a:xfrm>
              <a:custGeom>
                <a:avLst/>
                <a:gdLst/>
                <a:ahLst/>
                <a:cxnLst/>
                <a:rect l="l" t="t" r="r" b="b"/>
                <a:pathLst>
                  <a:path w="426720" h="146050">
                    <a:moveTo>
                      <a:pt x="95778" y="0"/>
                    </a:moveTo>
                    <a:lnTo>
                      <a:pt x="0" y="30502"/>
                    </a:lnTo>
                    <a:lnTo>
                      <a:pt x="214195" y="115233"/>
                    </a:lnTo>
                    <a:lnTo>
                      <a:pt x="102744" y="145736"/>
                    </a:lnTo>
                    <a:lnTo>
                      <a:pt x="372666" y="145736"/>
                    </a:lnTo>
                    <a:lnTo>
                      <a:pt x="407216" y="91508"/>
                    </a:lnTo>
                    <a:lnTo>
                      <a:pt x="323905" y="91508"/>
                    </a:lnTo>
                    <a:lnTo>
                      <a:pt x="95778" y="0"/>
                    </a:lnTo>
                    <a:close/>
                  </a:path>
                  <a:path w="426720" h="146050">
                    <a:moveTo>
                      <a:pt x="426650" y="61005"/>
                    </a:moveTo>
                    <a:lnTo>
                      <a:pt x="323905" y="91508"/>
                    </a:lnTo>
                    <a:lnTo>
                      <a:pt x="407216" y="91508"/>
                    </a:lnTo>
                    <a:lnTo>
                      <a:pt x="426650" y="61005"/>
                    </a:lnTo>
                    <a:close/>
                  </a:path>
                </a:pathLst>
              </a:custGeom>
              <a:solidFill>
                <a:srgbClr val="FFFFFF"/>
              </a:solidFill>
            </p:spPr>
            <p:txBody>
              <a:bodyPr wrap="square" lIns="0" tIns="0" rIns="0" bIns="0" rtlCol="0"/>
              <a:lstStyle/>
              <a:p>
                <a:endParaRPr/>
              </a:p>
            </p:txBody>
          </p:sp>
          <p:sp>
            <p:nvSpPr>
              <p:cNvPr id="240" name="object 171">
                <a:extLst>
                  <a:ext uri="{FF2B5EF4-FFF2-40B4-BE49-F238E27FC236}">
                    <a16:creationId xmlns:a16="http://schemas.microsoft.com/office/drawing/2014/main" id="{825781B8-8697-1201-3532-329DF7B52647}"/>
                  </a:ext>
                </a:extLst>
              </p:cNvPr>
              <p:cNvSpPr/>
              <p:nvPr/>
            </p:nvSpPr>
            <p:spPr>
              <a:xfrm>
                <a:off x="6770454" y="3792531"/>
                <a:ext cx="426720" cy="139065"/>
              </a:xfrm>
              <a:custGeom>
                <a:avLst/>
                <a:gdLst/>
                <a:ahLst/>
                <a:cxnLst/>
                <a:rect l="l" t="t" r="r" b="b"/>
                <a:pathLst>
                  <a:path w="426720" h="139064">
                    <a:moveTo>
                      <a:pt x="0" y="61005"/>
                    </a:moveTo>
                    <a:lnTo>
                      <a:pt x="53985" y="138957"/>
                    </a:lnTo>
                    <a:lnTo>
                      <a:pt x="330871" y="138957"/>
                    </a:lnTo>
                    <a:lnTo>
                      <a:pt x="212454" y="115232"/>
                    </a:lnTo>
                    <a:lnTo>
                      <a:pt x="289566" y="84729"/>
                    </a:lnTo>
                    <a:lnTo>
                      <a:pt x="109710" y="84729"/>
                    </a:lnTo>
                    <a:lnTo>
                      <a:pt x="0" y="61005"/>
                    </a:lnTo>
                    <a:close/>
                  </a:path>
                  <a:path w="426720" h="139064">
                    <a:moveTo>
                      <a:pt x="330871" y="0"/>
                    </a:moveTo>
                    <a:lnTo>
                      <a:pt x="109710" y="84729"/>
                    </a:lnTo>
                    <a:lnTo>
                      <a:pt x="289566" y="84729"/>
                    </a:lnTo>
                    <a:lnTo>
                      <a:pt x="426651" y="30502"/>
                    </a:lnTo>
                    <a:lnTo>
                      <a:pt x="330871" y="0"/>
                    </a:lnTo>
                    <a:close/>
                  </a:path>
                </a:pathLst>
              </a:custGeom>
              <a:solidFill>
                <a:srgbClr val="FFFFFF"/>
              </a:solidFill>
            </p:spPr>
            <p:txBody>
              <a:bodyPr wrap="square" lIns="0" tIns="0" rIns="0" bIns="0" rtlCol="0"/>
              <a:lstStyle/>
              <a:p>
                <a:endParaRPr/>
              </a:p>
            </p:txBody>
          </p:sp>
          <p:sp>
            <p:nvSpPr>
              <p:cNvPr id="241" name="object 172">
                <a:extLst>
                  <a:ext uri="{FF2B5EF4-FFF2-40B4-BE49-F238E27FC236}">
                    <a16:creationId xmlns:a16="http://schemas.microsoft.com/office/drawing/2014/main" id="{195EDAC9-3284-6392-2630-4BFA5399621A}"/>
                  </a:ext>
                </a:extLst>
              </p:cNvPr>
              <p:cNvSpPr/>
              <p:nvPr/>
            </p:nvSpPr>
            <p:spPr>
              <a:xfrm>
                <a:off x="6770454" y="3792531"/>
                <a:ext cx="426720" cy="139065"/>
              </a:xfrm>
              <a:custGeom>
                <a:avLst/>
                <a:gdLst/>
                <a:ahLst/>
                <a:cxnLst/>
                <a:rect l="l" t="t" r="r" b="b"/>
                <a:pathLst>
                  <a:path w="426720" h="139064">
                    <a:moveTo>
                      <a:pt x="0" y="61005"/>
                    </a:moveTo>
                    <a:lnTo>
                      <a:pt x="53985" y="138957"/>
                    </a:lnTo>
                    <a:lnTo>
                      <a:pt x="330871" y="138957"/>
                    </a:lnTo>
                    <a:lnTo>
                      <a:pt x="212454" y="115232"/>
                    </a:lnTo>
                    <a:lnTo>
                      <a:pt x="289566" y="84729"/>
                    </a:lnTo>
                    <a:lnTo>
                      <a:pt x="109710" y="84729"/>
                    </a:lnTo>
                    <a:lnTo>
                      <a:pt x="0" y="61005"/>
                    </a:lnTo>
                    <a:close/>
                  </a:path>
                  <a:path w="426720" h="139064">
                    <a:moveTo>
                      <a:pt x="330871" y="0"/>
                    </a:moveTo>
                    <a:lnTo>
                      <a:pt x="109710" y="84729"/>
                    </a:lnTo>
                    <a:lnTo>
                      <a:pt x="289566" y="84729"/>
                    </a:lnTo>
                    <a:lnTo>
                      <a:pt x="426651" y="30502"/>
                    </a:lnTo>
                    <a:lnTo>
                      <a:pt x="330871" y="0"/>
                    </a:lnTo>
                    <a:close/>
                  </a:path>
                </a:pathLst>
              </a:custGeom>
              <a:solidFill>
                <a:srgbClr val="FFFFFF"/>
              </a:solidFill>
            </p:spPr>
            <p:txBody>
              <a:bodyPr wrap="square" lIns="0" tIns="0" rIns="0" bIns="0" rtlCol="0"/>
              <a:lstStyle/>
              <a:p>
                <a:endParaRPr/>
              </a:p>
            </p:txBody>
          </p:sp>
          <p:sp>
            <p:nvSpPr>
              <p:cNvPr id="242" name="object 173">
                <a:extLst>
                  <a:ext uri="{FF2B5EF4-FFF2-40B4-BE49-F238E27FC236}">
                    <a16:creationId xmlns:a16="http://schemas.microsoft.com/office/drawing/2014/main" id="{344BAC5A-309F-599C-0053-6D6FA41CB810}"/>
                  </a:ext>
                </a:extLst>
              </p:cNvPr>
              <p:cNvSpPr/>
              <p:nvPr/>
            </p:nvSpPr>
            <p:spPr>
              <a:xfrm>
                <a:off x="6343803" y="3977243"/>
                <a:ext cx="426720" cy="139065"/>
              </a:xfrm>
              <a:custGeom>
                <a:avLst/>
                <a:gdLst/>
                <a:ahLst/>
                <a:cxnLst/>
                <a:rect l="l" t="t" r="r" b="b"/>
                <a:pathLst>
                  <a:path w="426720" h="139064">
                    <a:moveTo>
                      <a:pt x="370925" y="0"/>
                    </a:moveTo>
                    <a:lnTo>
                      <a:pt x="102744" y="0"/>
                    </a:lnTo>
                    <a:lnTo>
                      <a:pt x="212454" y="22029"/>
                    </a:lnTo>
                    <a:lnTo>
                      <a:pt x="0" y="106758"/>
                    </a:lnTo>
                    <a:lnTo>
                      <a:pt x="94037" y="138957"/>
                    </a:lnTo>
                    <a:lnTo>
                      <a:pt x="323905" y="45754"/>
                    </a:lnTo>
                    <a:lnTo>
                      <a:pt x="404360" y="45754"/>
                    </a:lnTo>
                    <a:lnTo>
                      <a:pt x="370925" y="0"/>
                    </a:lnTo>
                    <a:close/>
                  </a:path>
                  <a:path w="426720" h="139064">
                    <a:moveTo>
                      <a:pt x="404360" y="45754"/>
                    </a:moveTo>
                    <a:lnTo>
                      <a:pt x="323905" y="45754"/>
                    </a:lnTo>
                    <a:lnTo>
                      <a:pt x="426650" y="76255"/>
                    </a:lnTo>
                    <a:lnTo>
                      <a:pt x="404360" y="45754"/>
                    </a:lnTo>
                    <a:close/>
                  </a:path>
                </a:pathLst>
              </a:custGeom>
              <a:solidFill>
                <a:srgbClr val="FFFFFF"/>
              </a:solidFill>
            </p:spPr>
            <p:txBody>
              <a:bodyPr wrap="square" lIns="0" tIns="0" rIns="0" bIns="0" rtlCol="0"/>
              <a:lstStyle/>
              <a:p>
                <a:endParaRPr/>
              </a:p>
            </p:txBody>
          </p:sp>
          <p:sp>
            <p:nvSpPr>
              <p:cNvPr id="243" name="object 174">
                <a:extLst>
                  <a:ext uri="{FF2B5EF4-FFF2-40B4-BE49-F238E27FC236}">
                    <a16:creationId xmlns:a16="http://schemas.microsoft.com/office/drawing/2014/main" id="{6396BE56-589C-641C-838B-10A5043F0526}"/>
                  </a:ext>
                </a:extLst>
              </p:cNvPr>
              <p:cNvSpPr/>
              <p:nvPr/>
            </p:nvSpPr>
            <p:spPr>
              <a:xfrm>
                <a:off x="6343803" y="3977243"/>
                <a:ext cx="426720" cy="139065"/>
              </a:xfrm>
              <a:custGeom>
                <a:avLst/>
                <a:gdLst/>
                <a:ahLst/>
                <a:cxnLst/>
                <a:rect l="l" t="t" r="r" b="b"/>
                <a:pathLst>
                  <a:path w="426720" h="139064">
                    <a:moveTo>
                      <a:pt x="370925" y="0"/>
                    </a:moveTo>
                    <a:lnTo>
                      <a:pt x="102744" y="0"/>
                    </a:lnTo>
                    <a:lnTo>
                      <a:pt x="212454" y="22029"/>
                    </a:lnTo>
                    <a:lnTo>
                      <a:pt x="0" y="106758"/>
                    </a:lnTo>
                    <a:lnTo>
                      <a:pt x="94037" y="138957"/>
                    </a:lnTo>
                    <a:lnTo>
                      <a:pt x="323905" y="45754"/>
                    </a:lnTo>
                    <a:lnTo>
                      <a:pt x="404360" y="45754"/>
                    </a:lnTo>
                    <a:lnTo>
                      <a:pt x="370925" y="0"/>
                    </a:lnTo>
                    <a:close/>
                  </a:path>
                  <a:path w="426720" h="139064">
                    <a:moveTo>
                      <a:pt x="404360" y="45754"/>
                    </a:moveTo>
                    <a:lnTo>
                      <a:pt x="323905" y="45754"/>
                    </a:lnTo>
                    <a:lnTo>
                      <a:pt x="426650" y="76255"/>
                    </a:lnTo>
                    <a:lnTo>
                      <a:pt x="404360" y="45754"/>
                    </a:lnTo>
                    <a:close/>
                  </a:path>
                </a:pathLst>
              </a:custGeom>
              <a:solidFill>
                <a:srgbClr val="FFFFFF"/>
              </a:solidFill>
            </p:spPr>
            <p:txBody>
              <a:bodyPr wrap="square" lIns="0" tIns="0" rIns="0" bIns="0" rtlCol="0"/>
              <a:lstStyle/>
              <a:p>
                <a:endParaRPr/>
              </a:p>
            </p:txBody>
          </p:sp>
          <p:sp>
            <p:nvSpPr>
              <p:cNvPr id="244" name="object 175">
                <a:extLst>
                  <a:ext uri="{FF2B5EF4-FFF2-40B4-BE49-F238E27FC236}">
                    <a16:creationId xmlns:a16="http://schemas.microsoft.com/office/drawing/2014/main" id="{BEB05F6B-DF53-08DF-1DEB-59F0A6B113AB}"/>
                  </a:ext>
                </a:extLst>
              </p:cNvPr>
              <p:cNvSpPr/>
              <p:nvPr/>
            </p:nvSpPr>
            <p:spPr>
              <a:xfrm>
                <a:off x="7432073" y="3945759"/>
                <a:ext cx="2540" cy="310515"/>
              </a:xfrm>
              <a:custGeom>
                <a:avLst/>
                <a:gdLst/>
                <a:ahLst/>
                <a:cxnLst/>
                <a:rect l="l" t="t" r="r" b="b"/>
                <a:pathLst>
                  <a:path w="2540" h="310514">
                    <a:moveTo>
                      <a:pt x="2189" y="0"/>
                    </a:moveTo>
                    <a:lnTo>
                      <a:pt x="0" y="310291"/>
                    </a:lnTo>
                  </a:path>
                </a:pathLst>
              </a:custGeom>
              <a:ln w="7937">
                <a:solidFill>
                  <a:srgbClr val="B7EBFF"/>
                </a:solidFill>
              </a:ln>
            </p:spPr>
            <p:txBody>
              <a:bodyPr wrap="square" lIns="0" tIns="0" rIns="0" bIns="0" rtlCol="0"/>
              <a:lstStyle/>
              <a:p>
                <a:endParaRPr/>
              </a:p>
            </p:txBody>
          </p:sp>
          <p:sp>
            <p:nvSpPr>
              <p:cNvPr id="245" name="object 176">
                <a:extLst>
                  <a:ext uri="{FF2B5EF4-FFF2-40B4-BE49-F238E27FC236}">
                    <a16:creationId xmlns:a16="http://schemas.microsoft.com/office/drawing/2014/main" id="{BB43A9DD-41C2-8823-BF68-796432D5C537}"/>
                  </a:ext>
                </a:extLst>
              </p:cNvPr>
              <p:cNvSpPr/>
              <p:nvPr/>
            </p:nvSpPr>
            <p:spPr>
              <a:xfrm>
                <a:off x="6135904" y="3945759"/>
                <a:ext cx="2540" cy="310515"/>
              </a:xfrm>
              <a:custGeom>
                <a:avLst/>
                <a:gdLst/>
                <a:ahLst/>
                <a:cxnLst/>
                <a:rect l="l" t="t" r="r" b="b"/>
                <a:pathLst>
                  <a:path w="2539" h="310514">
                    <a:moveTo>
                      <a:pt x="2189" y="0"/>
                    </a:moveTo>
                    <a:lnTo>
                      <a:pt x="0" y="310291"/>
                    </a:lnTo>
                  </a:path>
                </a:pathLst>
              </a:custGeom>
              <a:ln w="7937">
                <a:solidFill>
                  <a:srgbClr val="B7EBFF"/>
                </a:solidFill>
              </a:ln>
            </p:spPr>
            <p:txBody>
              <a:bodyPr wrap="square" lIns="0" tIns="0" rIns="0" bIns="0" rtlCol="0"/>
              <a:lstStyle/>
              <a:p>
                <a:endParaRPr/>
              </a:p>
            </p:txBody>
          </p:sp>
        </p:grpSp>
        <p:sp>
          <p:nvSpPr>
            <p:cNvPr id="272" name="Cloud 271">
              <a:extLst>
                <a:ext uri="{FF2B5EF4-FFF2-40B4-BE49-F238E27FC236}">
                  <a16:creationId xmlns:a16="http://schemas.microsoft.com/office/drawing/2014/main" id="{EBCBED5D-A980-B028-5A65-ADDF62CFD179}"/>
                </a:ext>
              </a:extLst>
            </p:cNvPr>
            <p:cNvSpPr/>
            <p:nvPr/>
          </p:nvSpPr>
          <p:spPr>
            <a:xfrm>
              <a:off x="6251676" y="1934420"/>
              <a:ext cx="3334284" cy="1975802"/>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3600" b="1" i="0" u="none" baseline="0">
                  <a:solidFill>
                    <a:schemeClr val="tx1"/>
                  </a:solidFill>
                  <a:latin typeface="Arial" panose="020B0604020202020204" pitchFamily="34" charset="0"/>
                  <a:ea typeface="Arial" panose="020B0604020202020204" pitchFamily="34" charset="0"/>
                  <a:cs typeface="Arial" panose="020B0604020202020204" pitchFamily="34" charset="0"/>
                </a:rPr>
                <a:t>  </a:t>
              </a:r>
              <a:r>
                <a:rPr lang="uk" sz="3600" b="1" i="0" u="sng" baseline="0">
                  <a:solidFill>
                    <a:schemeClr val="tx1"/>
                  </a:solidFill>
                  <a:latin typeface="Arial" panose="020B0604020202020204" pitchFamily="34" charset="0"/>
                  <a:ea typeface="Arial" panose="020B0604020202020204" pitchFamily="34" charset="0"/>
                  <a:cs typeface="Arial" panose="020B0604020202020204" pitchFamily="34" charset="0"/>
                </a:rPr>
                <a:t>Інтер</a:t>
              </a:r>
              <a:r>
                <a:rPr lang="uk" sz="3600" b="1" i="0" u="none" baseline="0">
                  <a:solidFill>
                    <a:schemeClr val="tx1"/>
                  </a:solidFill>
                  <a:latin typeface="Arial" panose="020B0604020202020204" pitchFamily="34" charset="0"/>
                  <a:ea typeface="Arial" panose="020B0604020202020204" pitchFamily="34" charset="0"/>
                  <a:cs typeface="Arial" panose="020B0604020202020204" pitchFamily="34" charset="0"/>
                </a:rPr>
                <a:t>нет</a:t>
              </a:r>
            </a:p>
          </p:txBody>
        </p:sp>
        <p:grpSp>
          <p:nvGrpSpPr>
            <p:cNvPr id="248" name="Group 247">
              <a:extLst>
                <a:ext uri="{FF2B5EF4-FFF2-40B4-BE49-F238E27FC236}">
                  <a16:creationId xmlns:a16="http://schemas.microsoft.com/office/drawing/2014/main" id="{E08A23B3-5E35-7030-D329-49D2BBC645E2}"/>
                </a:ext>
              </a:extLst>
            </p:cNvPr>
            <p:cNvGrpSpPr/>
            <p:nvPr/>
          </p:nvGrpSpPr>
          <p:grpSpPr>
            <a:xfrm>
              <a:off x="5261322" y="2563379"/>
              <a:ext cx="1305276" cy="743080"/>
              <a:chOff x="6129337" y="3733800"/>
              <a:chExt cx="1305276" cy="743080"/>
            </a:xfrm>
          </p:grpSpPr>
          <p:sp>
            <p:nvSpPr>
              <p:cNvPr id="249" name="object 154">
                <a:extLst>
                  <a:ext uri="{FF2B5EF4-FFF2-40B4-BE49-F238E27FC236}">
                    <a16:creationId xmlns:a16="http://schemas.microsoft.com/office/drawing/2014/main" id="{D274B2AF-124B-49E1-8360-629BC0CB5BEB}"/>
                  </a:ext>
                </a:extLst>
              </p:cNvPr>
              <p:cNvSpPr/>
              <p:nvPr/>
            </p:nvSpPr>
            <p:spPr>
              <a:xfrm>
                <a:off x="6133715" y="4041905"/>
                <a:ext cx="1296670" cy="434975"/>
              </a:xfrm>
              <a:custGeom>
                <a:avLst/>
                <a:gdLst/>
                <a:ahLst/>
                <a:cxnLst/>
                <a:rect l="l" t="t" r="r" b="b"/>
                <a:pathLst>
                  <a:path w="1296670" h="434975">
                    <a:moveTo>
                      <a:pt x="648083" y="0"/>
                    </a:moveTo>
                    <a:lnTo>
                      <a:pt x="577467" y="1275"/>
                    </a:lnTo>
                    <a:lnTo>
                      <a:pt x="509054" y="5014"/>
                    </a:lnTo>
                    <a:lnTo>
                      <a:pt x="443239" y="11084"/>
                    </a:lnTo>
                    <a:lnTo>
                      <a:pt x="380416" y="19351"/>
                    </a:lnTo>
                    <a:lnTo>
                      <a:pt x="320983" y="29684"/>
                    </a:lnTo>
                    <a:lnTo>
                      <a:pt x="265333" y="41950"/>
                    </a:lnTo>
                    <a:lnTo>
                      <a:pt x="213863" y="56015"/>
                    </a:lnTo>
                    <a:lnTo>
                      <a:pt x="166968" y="71748"/>
                    </a:lnTo>
                    <a:lnTo>
                      <a:pt x="125042" y="89016"/>
                    </a:lnTo>
                    <a:lnTo>
                      <a:pt x="88482" y="107685"/>
                    </a:lnTo>
                    <a:lnTo>
                      <a:pt x="33039" y="148700"/>
                    </a:lnTo>
                    <a:lnTo>
                      <a:pt x="3802" y="193732"/>
                    </a:lnTo>
                    <a:lnTo>
                      <a:pt x="0" y="217422"/>
                    </a:lnTo>
                    <a:lnTo>
                      <a:pt x="3802" y="241113"/>
                    </a:lnTo>
                    <a:lnTo>
                      <a:pt x="33039" y="286144"/>
                    </a:lnTo>
                    <a:lnTo>
                      <a:pt x="88482" y="327159"/>
                    </a:lnTo>
                    <a:lnTo>
                      <a:pt x="125042" y="345828"/>
                    </a:lnTo>
                    <a:lnTo>
                      <a:pt x="166968" y="363096"/>
                    </a:lnTo>
                    <a:lnTo>
                      <a:pt x="213863" y="378829"/>
                    </a:lnTo>
                    <a:lnTo>
                      <a:pt x="265333" y="392894"/>
                    </a:lnTo>
                    <a:lnTo>
                      <a:pt x="320983" y="405159"/>
                    </a:lnTo>
                    <a:lnTo>
                      <a:pt x="380416" y="415492"/>
                    </a:lnTo>
                    <a:lnTo>
                      <a:pt x="443239" y="423759"/>
                    </a:lnTo>
                    <a:lnTo>
                      <a:pt x="509054" y="429829"/>
                    </a:lnTo>
                    <a:lnTo>
                      <a:pt x="577467" y="433568"/>
                    </a:lnTo>
                    <a:lnTo>
                      <a:pt x="648083" y="434844"/>
                    </a:lnTo>
                    <a:lnTo>
                      <a:pt x="718699" y="433568"/>
                    </a:lnTo>
                    <a:lnTo>
                      <a:pt x="787113" y="429829"/>
                    </a:lnTo>
                    <a:lnTo>
                      <a:pt x="852928" y="423759"/>
                    </a:lnTo>
                    <a:lnTo>
                      <a:pt x="915750" y="415492"/>
                    </a:lnTo>
                    <a:lnTo>
                      <a:pt x="975184" y="405159"/>
                    </a:lnTo>
                    <a:lnTo>
                      <a:pt x="1030834" y="392894"/>
                    </a:lnTo>
                    <a:lnTo>
                      <a:pt x="1082304" y="378829"/>
                    </a:lnTo>
                    <a:lnTo>
                      <a:pt x="1129200" y="363096"/>
                    </a:lnTo>
                    <a:lnTo>
                      <a:pt x="1171125" y="345828"/>
                    </a:lnTo>
                    <a:lnTo>
                      <a:pt x="1207685" y="327159"/>
                    </a:lnTo>
                    <a:lnTo>
                      <a:pt x="1263128" y="286144"/>
                    </a:lnTo>
                    <a:lnTo>
                      <a:pt x="1292365" y="241113"/>
                    </a:lnTo>
                    <a:lnTo>
                      <a:pt x="1296168" y="217422"/>
                    </a:lnTo>
                    <a:lnTo>
                      <a:pt x="1292365" y="193732"/>
                    </a:lnTo>
                    <a:lnTo>
                      <a:pt x="1263128" y="148700"/>
                    </a:lnTo>
                    <a:lnTo>
                      <a:pt x="1207685" y="107685"/>
                    </a:lnTo>
                    <a:lnTo>
                      <a:pt x="1171125" y="89016"/>
                    </a:lnTo>
                    <a:lnTo>
                      <a:pt x="1129200" y="71748"/>
                    </a:lnTo>
                    <a:lnTo>
                      <a:pt x="1082304" y="56015"/>
                    </a:lnTo>
                    <a:lnTo>
                      <a:pt x="1030834" y="41950"/>
                    </a:lnTo>
                    <a:lnTo>
                      <a:pt x="975184" y="29684"/>
                    </a:lnTo>
                    <a:lnTo>
                      <a:pt x="915750" y="19351"/>
                    </a:lnTo>
                    <a:lnTo>
                      <a:pt x="852928" y="11084"/>
                    </a:lnTo>
                    <a:lnTo>
                      <a:pt x="787113" y="5014"/>
                    </a:lnTo>
                    <a:lnTo>
                      <a:pt x="718699" y="1275"/>
                    </a:lnTo>
                    <a:lnTo>
                      <a:pt x="648083" y="0"/>
                    </a:lnTo>
                    <a:close/>
                  </a:path>
                </a:pathLst>
              </a:custGeom>
              <a:solidFill>
                <a:srgbClr val="008BB9"/>
              </a:solidFill>
            </p:spPr>
            <p:txBody>
              <a:bodyPr wrap="square" lIns="0" tIns="0" rIns="0" bIns="0" rtlCol="0"/>
              <a:lstStyle/>
              <a:p>
                <a:endParaRPr dirty="0"/>
              </a:p>
            </p:txBody>
          </p:sp>
          <p:sp>
            <p:nvSpPr>
              <p:cNvPr id="250" name="object 155">
                <a:extLst>
                  <a:ext uri="{FF2B5EF4-FFF2-40B4-BE49-F238E27FC236}">
                    <a16:creationId xmlns:a16="http://schemas.microsoft.com/office/drawing/2014/main" id="{83F4C627-15E0-01BD-2683-3CDB39F46A7F}"/>
                  </a:ext>
                </a:extLst>
              </p:cNvPr>
              <p:cNvSpPr/>
              <p:nvPr/>
            </p:nvSpPr>
            <p:spPr>
              <a:xfrm>
                <a:off x="6133715" y="4041905"/>
                <a:ext cx="1296670" cy="434975"/>
              </a:xfrm>
              <a:custGeom>
                <a:avLst/>
                <a:gdLst/>
                <a:ahLst/>
                <a:cxnLst/>
                <a:rect l="l" t="t" r="r" b="b"/>
                <a:pathLst>
                  <a:path w="1296670" h="434975">
                    <a:moveTo>
                      <a:pt x="1296167" y="217421"/>
                    </a:moveTo>
                    <a:lnTo>
                      <a:pt x="1281219" y="170779"/>
                    </a:lnTo>
                    <a:lnTo>
                      <a:pt x="1238484" y="127624"/>
                    </a:lnTo>
                    <a:lnTo>
                      <a:pt x="1171125" y="89015"/>
                    </a:lnTo>
                    <a:lnTo>
                      <a:pt x="1129199" y="71747"/>
                    </a:lnTo>
                    <a:lnTo>
                      <a:pt x="1082304" y="56015"/>
                    </a:lnTo>
                    <a:lnTo>
                      <a:pt x="1030833" y="41949"/>
                    </a:lnTo>
                    <a:lnTo>
                      <a:pt x="975184" y="29684"/>
                    </a:lnTo>
                    <a:lnTo>
                      <a:pt x="915750" y="19351"/>
                    </a:lnTo>
                    <a:lnTo>
                      <a:pt x="852928" y="11084"/>
                    </a:lnTo>
                    <a:lnTo>
                      <a:pt x="787113" y="5014"/>
                    </a:lnTo>
                    <a:lnTo>
                      <a:pt x="718699" y="1275"/>
                    </a:lnTo>
                    <a:lnTo>
                      <a:pt x="648084" y="0"/>
                    </a:lnTo>
                    <a:lnTo>
                      <a:pt x="577468" y="1275"/>
                    </a:lnTo>
                    <a:lnTo>
                      <a:pt x="509054" y="5014"/>
                    </a:lnTo>
                    <a:lnTo>
                      <a:pt x="443239" y="11084"/>
                    </a:lnTo>
                    <a:lnTo>
                      <a:pt x="380417" y="19351"/>
                    </a:lnTo>
                    <a:lnTo>
                      <a:pt x="320983" y="29684"/>
                    </a:lnTo>
                    <a:lnTo>
                      <a:pt x="265333" y="41949"/>
                    </a:lnTo>
                    <a:lnTo>
                      <a:pt x="213863" y="56015"/>
                    </a:lnTo>
                    <a:lnTo>
                      <a:pt x="166968" y="71747"/>
                    </a:lnTo>
                    <a:lnTo>
                      <a:pt x="125042" y="89015"/>
                    </a:lnTo>
                    <a:lnTo>
                      <a:pt x="88482" y="107685"/>
                    </a:lnTo>
                    <a:lnTo>
                      <a:pt x="33039" y="148699"/>
                    </a:lnTo>
                    <a:lnTo>
                      <a:pt x="3802" y="193731"/>
                    </a:lnTo>
                    <a:lnTo>
                      <a:pt x="0" y="217421"/>
                    </a:lnTo>
                    <a:lnTo>
                      <a:pt x="3802" y="241112"/>
                    </a:lnTo>
                    <a:lnTo>
                      <a:pt x="33039" y="286144"/>
                    </a:lnTo>
                    <a:lnTo>
                      <a:pt x="88482" y="327158"/>
                    </a:lnTo>
                    <a:lnTo>
                      <a:pt x="125042" y="345828"/>
                    </a:lnTo>
                    <a:lnTo>
                      <a:pt x="166968" y="363095"/>
                    </a:lnTo>
                    <a:lnTo>
                      <a:pt x="213863" y="378828"/>
                    </a:lnTo>
                    <a:lnTo>
                      <a:pt x="265333" y="392894"/>
                    </a:lnTo>
                    <a:lnTo>
                      <a:pt x="320983" y="405159"/>
                    </a:lnTo>
                    <a:lnTo>
                      <a:pt x="380417" y="415492"/>
                    </a:lnTo>
                    <a:lnTo>
                      <a:pt x="443239" y="423759"/>
                    </a:lnTo>
                    <a:lnTo>
                      <a:pt x="509054" y="429829"/>
                    </a:lnTo>
                    <a:lnTo>
                      <a:pt x="577468" y="433568"/>
                    </a:lnTo>
                    <a:lnTo>
                      <a:pt x="648084" y="434843"/>
                    </a:lnTo>
                    <a:lnTo>
                      <a:pt x="718699" y="433568"/>
                    </a:lnTo>
                    <a:lnTo>
                      <a:pt x="787113" y="429829"/>
                    </a:lnTo>
                    <a:lnTo>
                      <a:pt x="852928" y="423759"/>
                    </a:lnTo>
                    <a:lnTo>
                      <a:pt x="915750" y="415492"/>
                    </a:lnTo>
                    <a:lnTo>
                      <a:pt x="975184" y="405159"/>
                    </a:lnTo>
                    <a:lnTo>
                      <a:pt x="1030833" y="392894"/>
                    </a:lnTo>
                    <a:lnTo>
                      <a:pt x="1082304" y="378828"/>
                    </a:lnTo>
                    <a:lnTo>
                      <a:pt x="1129199" y="363095"/>
                    </a:lnTo>
                    <a:lnTo>
                      <a:pt x="1171125" y="345828"/>
                    </a:lnTo>
                    <a:lnTo>
                      <a:pt x="1207685" y="327158"/>
                    </a:lnTo>
                    <a:lnTo>
                      <a:pt x="1263128" y="286144"/>
                    </a:lnTo>
                    <a:lnTo>
                      <a:pt x="1292364" y="241112"/>
                    </a:lnTo>
                    <a:lnTo>
                      <a:pt x="1296167" y="217421"/>
                    </a:lnTo>
                    <a:close/>
                  </a:path>
                </a:pathLst>
              </a:custGeom>
              <a:ln w="7937">
                <a:solidFill>
                  <a:srgbClr val="B7EBFF"/>
                </a:solidFill>
              </a:ln>
            </p:spPr>
            <p:txBody>
              <a:bodyPr wrap="square" lIns="0" tIns="0" rIns="0" bIns="0" rtlCol="0"/>
              <a:lstStyle/>
              <a:p>
                <a:endParaRPr/>
              </a:p>
            </p:txBody>
          </p:sp>
          <p:sp>
            <p:nvSpPr>
              <p:cNvPr id="251" name="object 156">
                <a:extLst>
                  <a:ext uri="{FF2B5EF4-FFF2-40B4-BE49-F238E27FC236}">
                    <a16:creationId xmlns:a16="http://schemas.microsoft.com/office/drawing/2014/main" id="{A0C6042D-B021-C4CF-FD15-3545EAF6EFD3}"/>
                  </a:ext>
                </a:extLst>
              </p:cNvPr>
              <p:cNvSpPr/>
              <p:nvPr/>
            </p:nvSpPr>
            <p:spPr>
              <a:xfrm>
                <a:off x="6129337" y="3954500"/>
                <a:ext cx="1296670" cy="310515"/>
              </a:xfrm>
              <a:custGeom>
                <a:avLst/>
                <a:gdLst/>
                <a:ahLst/>
                <a:cxnLst/>
                <a:rect l="l" t="t" r="r" b="b"/>
                <a:pathLst>
                  <a:path w="1296670" h="310514">
                    <a:moveTo>
                      <a:pt x="1296167" y="0"/>
                    </a:moveTo>
                    <a:lnTo>
                      <a:pt x="0" y="0"/>
                    </a:lnTo>
                    <a:lnTo>
                      <a:pt x="0" y="310290"/>
                    </a:lnTo>
                    <a:lnTo>
                      <a:pt x="1296167" y="310290"/>
                    </a:lnTo>
                    <a:lnTo>
                      <a:pt x="1296167" y="0"/>
                    </a:lnTo>
                    <a:close/>
                  </a:path>
                </a:pathLst>
              </a:custGeom>
              <a:solidFill>
                <a:srgbClr val="008BB9"/>
              </a:solidFill>
            </p:spPr>
            <p:txBody>
              <a:bodyPr wrap="square" lIns="0" tIns="0" rIns="0" bIns="0" rtlCol="0"/>
              <a:lstStyle/>
              <a:p>
                <a:endParaRPr/>
              </a:p>
            </p:txBody>
          </p:sp>
          <p:sp>
            <p:nvSpPr>
              <p:cNvPr id="252" name="object 157">
                <a:extLst>
                  <a:ext uri="{FF2B5EF4-FFF2-40B4-BE49-F238E27FC236}">
                    <a16:creationId xmlns:a16="http://schemas.microsoft.com/office/drawing/2014/main" id="{6702B675-6BC4-11B6-5B94-7F892B4BB985}"/>
                  </a:ext>
                </a:extLst>
              </p:cNvPr>
              <p:cNvSpPr/>
              <p:nvPr/>
            </p:nvSpPr>
            <p:spPr>
              <a:xfrm>
                <a:off x="6133715" y="3733800"/>
                <a:ext cx="1296670" cy="433070"/>
              </a:xfrm>
              <a:custGeom>
                <a:avLst/>
                <a:gdLst/>
                <a:ahLst/>
                <a:cxnLst/>
                <a:rect l="l" t="t" r="r" b="b"/>
                <a:pathLst>
                  <a:path w="1296670" h="433070">
                    <a:moveTo>
                      <a:pt x="648083" y="0"/>
                    </a:moveTo>
                    <a:lnTo>
                      <a:pt x="577467" y="1269"/>
                    </a:lnTo>
                    <a:lnTo>
                      <a:pt x="509054" y="4989"/>
                    </a:lnTo>
                    <a:lnTo>
                      <a:pt x="443239" y="11028"/>
                    </a:lnTo>
                    <a:lnTo>
                      <a:pt x="380416" y="19254"/>
                    </a:lnTo>
                    <a:lnTo>
                      <a:pt x="320983" y="29535"/>
                    </a:lnTo>
                    <a:lnTo>
                      <a:pt x="265333" y="41739"/>
                    </a:lnTo>
                    <a:lnTo>
                      <a:pt x="213863" y="55733"/>
                    </a:lnTo>
                    <a:lnTo>
                      <a:pt x="166968" y="71387"/>
                    </a:lnTo>
                    <a:lnTo>
                      <a:pt x="125042" y="88568"/>
                    </a:lnTo>
                    <a:lnTo>
                      <a:pt x="88482" y="107144"/>
                    </a:lnTo>
                    <a:lnTo>
                      <a:pt x="33039" y="147953"/>
                    </a:lnTo>
                    <a:lnTo>
                      <a:pt x="3802" y="192758"/>
                    </a:lnTo>
                    <a:lnTo>
                      <a:pt x="0" y="216330"/>
                    </a:lnTo>
                    <a:lnTo>
                      <a:pt x="3802" y="239901"/>
                    </a:lnTo>
                    <a:lnTo>
                      <a:pt x="33039" y="284707"/>
                    </a:lnTo>
                    <a:lnTo>
                      <a:pt x="88482" y="325516"/>
                    </a:lnTo>
                    <a:lnTo>
                      <a:pt x="125042" y="344091"/>
                    </a:lnTo>
                    <a:lnTo>
                      <a:pt x="166968" y="361272"/>
                    </a:lnTo>
                    <a:lnTo>
                      <a:pt x="213863" y="376926"/>
                    </a:lnTo>
                    <a:lnTo>
                      <a:pt x="265333" y="390920"/>
                    </a:lnTo>
                    <a:lnTo>
                      <a:pt x="320983" y="403124"/>
                    </a:lnTo>
                    <a:lnTo>
                      <a:pt x="380416" y="413405"/>
                    </a:lnTo>
                    <a:lnTo>
                      <a:pt x="443239" y="421631"/>
                    </a:lnTo>
                    <a:lnTo>
                      <a:pt x="509054" y="427670"/>
                    </a:lnTo>
                    <a:lnTo>
                      <a:pt x="577467" y="431390"/>
                    </a:lnTo>
                    <a:lnTo>
                      <a:pt x="648083" y="432659"/>
                    </a:lnTo>
                    <a:lnTo>
                      <a:pt x="718699" y="431390"/>
                    </a:lnTo>
                    <a:lnTo>
                      <a:pt x="787113" y="427670"/>
                    </a:lnTo>
                    <a:lnTo>
                      <a:pt x="852928" y="421631"/>
                    </a:lnTo>
                    <a:lnTo>
                      <a:pt x="915750" y="413405"/>
                    </a:lnTo>
                    <a:lnTo>
                      <a:pt x="975184" y="403124"/>
                    </a:lnTo>
                    <a:lnTo>
                      <a:pt x="1030834" y="390920"/>
                    </a:lnTo>
                    <a:lnTo>
                      <a:pt x="1082304" y="376926"/>
                    </a:lnTo>
                    <a:lnTo>
                      <a:pt x="1129200" y="361272"/>
                    </a:lnTo>
                    <a:lnTo>
                      <a:pt x="1171125" y="344091"/>
                    </a:lnTo>
                    <a:lnTo>
                      <a:pt x="1207685" y="325516"/>
                    </a:lnTo>
                    <a:lnTo>
                      <a:pt x="1263128" y="284707"/>
                    </a:lnTo>
                    <a:lnTo>
                      <a:pt x="1292365" y="239901"/>
                    </a:lnTo>
                    <a:lnTo>
                      <a:pt x="1296168" y="216330"/>
                    </a:lnTo>
                    <a:lnTo>
                      <a:pt x="1292365" y="192758"/>
                    </a:lnTo>
                    <a:lnTo>
                      <a:pt x="1263128" y="147953"/>
                    </a:lnTo>
                    <a:lnTo>
                      <a:pt x="1207685" y="107144"/>
                    </a:lnTo>
                    <a:lnTo>
                      <a:pt x="1171125" y="88568"/>
                    </a:lnTo>
                    <a:lnTo>
                      <a:pt x="1129200" y="71387"/>
                    </a:lnTo>
                    <a:lnTo>
                      <a:pt x="1082304" y="55733"/>
                    </a:lnTo>
                    <a:lnTo>
                      <a:pt x="1030834" y="41739"/>
                    </a:lnTo>
                    <a:lnTo>
                      <a:pt x="975184" y="29535"/>
                    </a:lnTo>
                    <a:lnTo>
                      <a:pt x="915750" y="19254"/>
                    </a:lnTo>
                    <a:lnTo>
                      <a:pt x="852928" y="11028"/>
                    </a:lnTo>
                    <a:lnTo>
                      <a:pt x="787113" y="4989"/>
                    </a:lnTo>
                    <a:lnTo>
                      <a:pt x="718699" y="1269"/>
                    </a:lnTo>
                    <a:lnTo>
                      <a:pt x="648083" y="0"/>
                    </a:lnTo>
                    <a:close/>
                  </a:path>
                </a:pathLst>
              </a:custGeom>
              <a:solidFill>
                <a:srgbClr val="00C2FF"/>
              </a:solidFill>
            </p:spPr>
            <p:txBody>
              <a:bodyPr wrap="square" lIns="0" tIns="0" rIns="0" bIns="0" rtlCol="0"/>
              <a:lstStyle/>
              <a:p>
                <a:endParaRPr/>
              </a:p>
            </p:txBody>
          </p:sp>
          <p:sp>
            <p:nvSpPr>
              <p:cNvPr id="253" name="object 158">
                <a:extLst>
                  <a:ext uri="{FF2B5EF4-FFF2-40B4-BE49-F238E27FC236}">
                    <a16:creationId xmlns:a16="http://schemas.microsoft.com/office/drawing/2014/main" id="{132C4D12-71AD-F4B4-CEC8-B05BBD861254}"/>
                  </a:ext>
                </a:extLst>
              </p:cNvPr>
              <p:cNvSpPr/>
              <p:nvPr/>
            </p:nvSpPr>
            <p:spPr>
              <a:xfrm>
                <a:off x="6133715" y="3733800"/>
                <a:ext cx="1296670" cy="433070"/>
              </a:xfrm>
              <a:custGeom>
                <a:avLst/>
                <a:gdLst/>
                <a:ahLst/>
                <a:cxnLst/>
                <a:rect l="l" t="t" r="r" b="b"/>
                <a:pathLst>
                  <a:path w="1296670" h="433070">
                    <a:moveTo>
                      <a:pt x="1296167" y="216329"/>
                    </a:moveTo>
                    <a:lnTo>
                      <a:pt x="1281219" y="169921"/>
                    </a:lnTo>
                    <a:lnTo>
                      <a:pt x="1238484" y="126982"/>
                    </a:lnTo>
                    <a:lnTo>
                      <a:pt x="1171125" y="88568"/>
                    </a:lnTo>
                    <a:lnTo>
                      <a:pt x="1129199" y="71387"/>
                    </a:lnTo>
                    <a:lnTo>
                      <a:pt x="1082304" y="55733"/>
                    </a:lnTo>
                    <a:lnTo>
                      <a:pt x="1030833" y="41739"/>
                    </a:lnTo>
                    <a:lnTo>
                      <a:pt x="975184" y="29535"/>
                    </a:lnTo>
                    <a:lnTo>
                      <a:pt x="915750" y="19254"/>
                    </a:lnTo>
                    <a:lnTo>
                      <a:pt x="852928" y="11028"/>
                    </a:lnTo>
                    <a:lnTo>
                      <a:pt x="787113" y="4989"/>
                    </a:lnTo>
                    <a:lnTo>
                      <a:pt x="718699" y="1269"/>
                    </a:lnTo>
                    <a:lnTo>
                      <a:pt x="648084" y="0"/>
                    </a:lnTo>
                    <a:lnTo>
                      <a:pt x="577468" y="1269"/>
                    </a:lnTo>
                    <a:lnTo>
                      <a:pt x="509054" y="4989"/>
                    </a:lnTo>
                    <a:lnTo>
                      <a:pt x="443239" y="11028"/>
                    </a:lnTo>
                    <a:lnTo>
                      <a:pt x="380417" y="19254"/>
                    </a:lnTo>
                    <a:lnTo>
                      <a:pt x="320983" y="29535"/>
                    </a:lnTo>
                    <a:lnTo>
                      <a:pt x="265333" y="41739"/>
                    </a:lnTo>
                    <a:lnTo>
                      <a:pt x="213863" y="55733"/>
                    </a:lnTo>
                    <a:lnTo>
                      <a:pt x="166968" y="71387"/>
                    </a:lnTo>
                    <a:lnTo>
                      <a:pt x="125042" y="88568"/>
                    </a:lnTo>
                    <a:lnTo>
                      <a:pt x="88482" y="107144"/>
                    </a:lnTo>
                    <a:lnTo>
                      <a:pt x="33039" y="147952"/>
                    </a:lnTo>
                    <a:lnTo>
                      <a:pt x="3802" y="192758"/>
                    </a:lnTo>
                    <a:lnTo>
                      <a:pt x="0" y="216329"/>
                    </a:lnTo>
                    <a:lnTo>
                      <a:pt x="3802" y="239901"/>
                    </a:lnTo>
                    <a:lnTo>
                      <a:pt x="33039" y="284706"/>
                    </a:lnTo>
                    <a:lnTo>
                      <a:pt x="88482" y="325515"/>
                    </a:lnTo>
                    <a:lnTo>
                      <a:pt x="125042" y="344091"/>
                    </a:lnTo>
                    <a:lnTo>
                      <a:pt x="166968" y="361272"/>
                    </a:lnTo>
                    <a:lnTo>
                      <a:pt x="213863" y="376926"/>
                    </a:lnTo>
                    <a:lnTo>
                      <a:pt x="265333" y="390920"/>
                    </a:lnTo>
                    <a:lnTo>
                      <a:pt x="320983" y="403124"/>
                    </a:lnTo>
                    <a:lnTo>
                      <a:pt x="380417" y="413405"/>
                    </a:lnTo>
                    <a:lnTo>
                      <a:pt x="443239" y="421631"/>
                    </a:lnTo>
                    <a:lnTo>
                      <a:pt x="509054" y="427670"/>
                    </a:lnTo>
                    <a:lnTo>
                      <a:pt x="577468" y="431390"/>
                    </a:lnTo>
                    <a:lnTo>
                      <a:pt x="648084" y="432659"/>
                    </a:lnTo>
                    <a:lnTo>
                      <a:pt x="718699" y="431390"/>
                    </a:lnTo>
                    <a:lnTo>
                      <a:pt x="787113" y="427670"/>
                    </a:lnTo>
                    <a:lnTo>
                      <a:pt x="852928" y="421631"/>
                    </a:lnTo>
                    <a:lnTo>
                      <a:pt x="915750" y="413405"/>
                    </a:lnTo>
                    <a:lnTo>
                      <a:pt x="975184" y="403124"/>
                    </a:lnTo>
                    <a:lnTo>
                      <a:pt x="1030833" y="390920"/>
                    </a:lnTo>
                    <a:lnTo>
                      <a:pt x="1082304" y="376926"/>
                    </a:lnTo>
                    <a:lnTo>
                      <a:pt x="1129199" y="361272"/>
                    </a:lnTo>
                    <a:lnTo>
                      <a:pt x="1171125" y="344091"/>
                    </a:lnTo>
                    <a:lnTo>
                      <a:pt x="1207685" y="325515"/>
                    </a:lnTo>
                    <a:lnTo>
                      <a:pt x="1263128" y="284706"/>
                    </a:lnTo>
                    <a:lnTo>
                      <a:pt x="1292364" y="239901"/>
                    </a:lnTo>
                    <a:lnTo>
                      <a:pt x="1296167" y="216329"/>
                    </a:lnTo>
                    <a:close/>
                  </a:path>
                </a:pathLst>
              </a:custGeom>
              <a:ln w="7937">
                <a:solidFill>
                  <a:srgbClr val="B7EBFF"/>
                </a:solidFill>
              </a:ln>
            </p:spPr>
            <p:txBody>
              <a:bodyPr wrap="square" lIns="0" tIns="0" rIns="0" bIns="0" rtlCol="0"/>
              <a:lstStyle/>
              <a:p>
                <a:endParaRPr/>
              </a:p>
            </p:txBody>
          </p:sp>
          <p:sp>
            <p:nvSpPr>
              <p:cNvPr id="254" name="object 159">
                <a:extLst>
                  <a:ext uri="{FF2B5EF4-FFF2-40B4-BE49-F238E27FC236}">
                    <a16:creationId xmlns:a16="http://schemas.microsoft.com/office/drawing/2014/main" id="{F80FE727-E325-0B84-D2E3-491A48FF931B}"/>
                  </a:ext>
                </a:extLst>
              </p:cNvPr>
              <p:cNvSpPr/>
              <p:nvPr/>
            </p:nvSpPr>
            <p:spPr>
              <a:xfrm>
                <a:off x="6335095" y="3792531"/>
                <a:ext cx="426720" cy="139065"/>
              </a:xfrm>
              <a:custGeom>
                <a:avLst/>
                <a:gdLst/>
                <a:ahLst/>
                <a:cxnLst/>
                <a:rect l="l" t="t" r="r" b="b"/>
                <a:pathLst>
                  <a:path w="426720" h="139064">
                    <a:moveTo>
                      <a:pt x="273684" y="45754"/>
                    </a:moveTo>
                    <a:lnTo>
                      <a:pt x="111452" y="45754"/>
                    </a:lnTo>
                    <a:lnTo>
                      <a:pt x="332614" y="138957"/>
                    </a:lnTo>
                    <a:lnTo>
                      <a:pt x="426651" y="106760"/>
                    </a:lnTo>
                    <a:lnTo>
                      <a:pt x="273684" y="45754"/>
                    </a:lnTo>
                    <a:close/>
                  </a:path>
                  <a:path w="426720" h="139064">
                    <a:moveTo>
                      <a:pt x="332614" y="0"/>
                    </a:moveTo>
                    <a:lnTo>
                      <a:pt x="55726" y="0"/>
                    </a:lnTo>
                    <a:lnTo>
                      <a:pt x="0" y="76257"/>
                    </a:lnTo>
                    <a:lnTo>
                      <a:pt x="111452" y="45754"/>
                    </a:lnTo>
                    <a:lnTo>
                      <a:pt x="273684" y="45754"/>
                    </a:lnTo>
                    <a:lnTo>
                      <a:pt x="214196" y="22029"/>
                    </a:lnTo>
                    <a:lnTo>
                      <a:pt x="332614" y="0"/>
                    </a:lnTo>
                    <a:close/>
                  </a:path>
                </a:pathLst>
              </a:custGeom>
              <a:solidFill>
                <a:srgbClr val="000000"/>
              </a:solidFill>
            </p:spPr>
            <p:txBody>
              <a:bodyPr wrap="square" lIns="0" tIns="0" rIns="0" bIns="0" rtlCol="0"/>
              <a:lstStyle/>
              <a:p>
                <a:endParaRPr/>
              </a:p>
            </p:txBody>
          </p:sp>
          <p:sp>
            <p:nvSpPr>
              <p:cNvPr id="255" name="object 160">
                <a:extLst>
                  <a:ext uri="{FF2B5EF4-FFF2-40B4-BE49-F238E27FC236}">
                    <a16:creationId xmlns:a16="http://schemas.microsoft.com/office/drawing/2014/main" id="{31AD6B25-EB7A-33F2-0167-6554F3A2A7C7}"/>
                  </a:ext>
                </a:extLst>
              </p:cNvPr>
              <p:cNvSpPr/>
              <p:nvPr/>
            </p:nvSpPr>
            <p:spPr>
              <a:xfrm>
                <a:off x="6335095" y="3792531"/>
                <a:ext cx="426720" cy="139065"/>
              </a:xfrm>
              <a:custGeom>
                <a:avLst/>
                <a:gdLst/>
                <a:ahLst/>
                <a:cxnLst/>
                <a:rect l="l" t="t" r="r" b="b"/>
                <a:pathLst>
                  <a:path w="426720" h="139064">
                    <a:moveTo>
                      <a:pt x="273684" y="45754"/>
                    </a:moveTo>
                    <a:lnTo>
                      <a:pt x="111452" y="45754"/>
                    </a:lnTo>
                    <a:lnTo>
                      <a:pt x="332614" y="138957"/>
                    </a:lnTo>
                    <a:lnTo>
                      <a:pt x="426651" y="106760"/>
                    </a:lnTo>
                    <a:lnTo>
                      <a:pt x="273684" y="45754"/>
                    </a:lnTo>
                    <a:close/>
                  </a:path>
                  <a:path w="426720" h="139064">
                    <a:moveTo>
                      <a:pt x="332614" y="0"/>
                    </a:moveTo>
                    <a:lnTo>
                      <a:pt x="55726" y="0"/>
                    </a:lnTo>
                    <a:lnTo>
                      <a:pt x="0" y="76257"/>
                    </a:lnTo>
                    <a:lnTo>
                      <a:pt x="111452" y="45754"/>
                    </a:lnTo>
                    <a:lnTo>
                      <a:pt x="273684" y="45754"/>
                    </a:lnTo>
                    <a:lnTo>
                      <a:pt x="214196" y="22029"/>
                    </a:lnTo>
                    <a:lnTo>
                      <a:pt x="332614" y="0"/>
                    </a:lnTo>
                    <a:close/>
                  </a:path>
                </a:pathLst>
              </a:custGeom>
              <a:solidFill>
                <a:srgbClr val="000000"/>
              </a:solidFill>
            </p:spPr>
            <p:txBody>
              <a:bodyPr wrap="square" lIns="0" tIns="0" rIns="0" bIns="0" rtlCol="0"/>
              <a:lstStyle/>
              <a:p>
                <a:endParaRPr/>
              </a:p>
            </p:txBody>
          </p:sp>
          <p:sp>
            <p:nvSpPr>
              <p:cNvPr id="256" name="object 161">
                <a:extLst>
                  <a:ext uri="{FF2B5EF4-FFF2-40B4-BE49-F238E27FC236}">
                    <a16:creationId xmlns:a16="http://schemas.microsoft.com/office/drawing/2014/main" id="{92BB654D-6599-46EA-E331-4F8296B3DBC8}"/>
                  </a:ext>
                </a:extLst>
              </p:cNvPr>
              <p:cNvSpPr/>
              <p:nvPr/>
            </p:nvSpPr>
            <p:spPr>
              <a:xfrm>
                <a:off x="6801800" y="3953518"/>
                <a:ext cx="426720" cy="147955"/>
              </a:xfrm>
              <a:custGeom>
                <a:avLst/>
                <a:gdLst/>
                <a:ahLst/>
                <a:cxnLst/>
                <a:rect l="l" t="t" r="r" b="b"/>
                <a:pathLst>
                  <a:path w="426720" h="147954">
                    <a:moveTo>
                      <a:pt x="94037" y="0"/>
                    </a:moveTo>
                    <a:lnTo>
                      <a:pt x="0" y="30502"/>
                    </a:lnTo>
                    <a:lnTo>
                      <a:pt x="212454" y="115232"/>
                    </a:lnTo>
                    <a:lnTo>
                      <a:pt x="102744" y="147429"/>
                    </a:lnTo>
                    <a:lnTo>
                      <a:pt x="370925" y="147429"/>
                    </a:lnTo>
                    <a:lnTo>
                      <a:pt x="406589" y="93202"/>
                    </a:lnTo>
                    <a:lnTo>
                      <a:pt x="323905" y="93202"/>
                    </a:lnTo>
                    <a:lnTo>
                      <a:pt x="94037" y="0"/>
                    </a:lnTo>
                    <a:close/>
                  </a:path>
                  <a:path w="426720" h="147954">
                    <a:moveTo>
                      <a:pt x="426651" y="62699"/>
                    </a:moveTo>
                    <a:lnTo>
                      <a:pt x="323905" y="93202"/>
                    </a:lnTo>
                    <a:lnTo>
                      <a:pt x="406589" y="93202"/>
                    </a:lnTo>
                    <a:lnTo>
                      <a:pt x="426651" y="62699"/>
                    </a:lnTo>
                    <a:close/>
                  </a:path>
                </a:pathLst>
              </a:custGeom>
              <a:solidFill>
                <a:srgbClr val="000000"/>
              </a:solidFill>
            </p:spPr>
            <p:txBody>
              <a:bodyPr wrap="square" lIns="0" tIns="0" rIns="0" bIns="0" rtlCol="0"/>
              <a:lstStyle/>
              <a:p>
                <a:endParaRPr/>
              </a:p>
            </p:txBody>
          </p:sp>
          <p:sp>
            <p:nvSpPr>
              <p:cNvPr id="257" name="object 162">
                <a:extLst>
                  <a:ext uri="{FF2B5EF4-FFF2-40B4-BE49-F238E27FC236}">
                    <a16:creationId xmlns:a16="http://schemas.microsoft.com/office/drawing/2014/main" id="{4DE6B1B1-D784-C89D-4CA0-5DB6AE2B5BBB}"/>
                  </a:ext>
                </a:extLst>
              </p:cNvPr>
              <p:cNvSpPr/>
              <p:nvPr/>
            </p:nvSpPr>
            <p:spPr>
              <a:xfrm>
                <a:off x="6801800" y="3953518"/>
                <a:ext cx="426720" cy="147955"/>
              </a:xfrm>
              <a:custGeom>
                <a:avLst/>
                <a:gdLst/>
                <a:ahLst/>
                <a:cxnLst/>
                <a:rect l="l" t="t" r="r" b="b"/>
                <a:pathLst>
                  <a:path w="426720" h="147954">
                    <a:moveTo>
                      <a:pt x="94037" y="0"/>
                    </a:moveTo>
                    <a:lnTo>
                      <a:pt x="0" y="30502"/>
                    </a:lnTo>
                    <a:lnTo>
                      <a:pt x="212454" y="115232"/>
                    </a:lnTo>
                    <a:lnTo>
                      <a:pt x="102744" y="147429"/>
                    </a:lnTo>
                    <a:lnTo>
                      <a:pt x="370925" y="147429"/>
                    </a:lnTo>
                    <a:lnTo>
                      <a:pt x="406589" y="93202"/>
                    </a:lnTo>
                    <a:lnTo>
                      <a:pt x="323905" y="93202"/>
                    </a:lnTo>
                    <a:lnTo>
                      <a:pt x="94037" y="0"/>
                    </a:lnTo>
                    <a:close/>
                  </a:path>
                  <a:path w="426720" h="147954">
                    <a:moveTo>
                      <a:pt x="426651" y="62699"/>
                    </a:moveTo>
                    <a:lnTo>
                      <a:pt x="323905" y="93202"/>
                    </a:lnTo>
                    <a:lnTo>
                      <a:pt x="406589" y="93202"/>
                    </a:lnTo>
                    <a:lnTo>
                      <a:pt x="426651" y="62699"/>
                    </a:lnTo>
                    <a:close/>
                  </a:path>
                </a:pathLst>
              </a:custGeom>
              <a:solidFill>
                <a:srgbClr val="000000"/>
              </a:solidFill>
            </p:spPr>
            <p:txBody>
              <a:bodyPr wrap="square" lIns="0" tIns="0" rIns="0" bIns="0" rtlCol="0"/>
              <a:lstStyle/>
              <a:p>
                <a:endParaRPr/>
              </a:p>
            </p:txBody>
          </p:sp>
          <p:sp>
            <p:nvSpPr>
              <p:cNvPr id="258" name="object 163">
                <a:extLst>
                  <a:ext uri="{FF2B5EF4-FFF2-40B4-BE49-F238E27FC236}">
                    <a16:creationId xmlns:a16="http://schemas.microsoft.com/office/drawing/2014/main" id="{CE734D06-92BF-F655-E4CB-2B93F7B54389}"/>
                  </a:ext>
                </a:extLst>
              </p:cNvPr>
              <p:cNvSpPr/>
              <p:nvPr/>
            </p:nvSpPr>
            <p:spPr>
              <a:xfrm>
                <a:off x="6777421" y="3784058"/>
                <a:ext cx="426720" cy="139065"/>
              </a:xfrm>
              <a:custGeom>
                <a:avLst/>
                <a:gdLst/>
                <a:ahLst/>
                <a:cxnLst/>
                <a:rect l="l" t="t" r="r" b="b"/>
                <a:pathLst>
                  <a:path w="426720" h="139064">
                    <a:moveTo>
                      <a:pt x="0" y="62699"/>
                    </a:moveTo>
                    <a:lnTo>
                      <a:pt x="55725" y="138957"/>
                    </a:lnTo>
                    <a:lnTo>
                      <a:pt x="332612" y="138957"/>
                    </a:lnTo>
                    <a:lnTo>
                      <a:pt x="214195" y="115232"/>
                    </a:lnTo>
                    <a:lnTo>
                      <a:pt x="290680" y="84729"/>
                    </a:lnTo>
                    <a:lnTo>
                      <a:pt x="111450" y="84729"/>
                    </a:lnTo>
                    <a:lnTo>
                      <a:pt x="0" y="62699"/>
                    </a:lnTo>
                    <a:close/>
                  </a:path>
                  <a:path w="426720" h="139064">
                    <a:moveTo>
                      <a:pt x="332612" y="0"/>
                    </a:moveTo>
                    <a:lnTo>
                      <a:pt x="111450" y="84729"/>
                    </a:lnTo>
                    <a:lnTo>
                      <a:pt x="290680" y="84729"/>
                    </a:lnTo>
                    <a:lnTo>
                      <a:pt x="426650" y="30502"/>
                    </a:lnTo>
                    <a:lnTo>
                      <a:pt x="332612" y="0"/>
                    </a:lnTo>
                    <a:close/>
                  </a:path>
                </a:pathLst>
              </a:custGeom>
              <a:solidFill>
                <a:srgbClr val="000000"/>
              </a:solidFill>
            </p:spPr>
            <p:txBody>
              <a:bodyPr wrap="square" lIns="0" tIns="0" rIns="0" bIns="0" rtlCol="0"/>
              <a:lstStyle/>
              <a:p>
                <a:endParaRPr/>
              </a:p>
            </p:txBody>
          </p:sp>
          <p:sp>
            <p:nvSpPr>
              <p:cNvPr id="259" name="object 164">
                <a:extLst>
                  <a:ext uri="{FF2B5EF4-FFF2-40B4-BE49-F238E27FC236}">
                    <a16:creationId xmlns:a16="http://schemas.microsoft.com/office/drawing/2014/main" id="{45D0170B-2821-43FB-E56A-1FFE13C30022}"/>
                  </a:ext>
                </a:extLst>
              </p:cNvPr>
              <p:cNvSpPr/>
              <p:nvPr/>
            </p:nvSpPr>
            <p:spPr>
              <a:xfrm>
                <a:off x="6777421" y="3784058"/>
                <a:ext cx="426720" cy="139065"/>
              </a:xfrm>
              <a:custGeom>
                <a:avLst/>
                <a:gdLst/>
                <a:ahLst/>
                <a:cxnLst/>
                <a:rect l="l" t="t" r="r" b="b"/>
                <a:pathLst>
                  <a:path w="426720" h="139064">
                    <a:moveTo>
                      <a:pt x="0" y="62699"/>
                    </a:moveTo>
                    <a:lnTo>
                      <a:pt x="55725" y="138957"/>
                    </a:lnTo>
                    <a:lnTo>
                      <a:pt x="332612" y="138957"/>
                    </a:lnTo>
                    <a:lnTo>
                      <a:pt x="214195" y="115232"/>
                    </a:lnTo>
                    <a:lnTo>
                      <a:pt x="290680" y="84729"/>
                    </a:lnTo>
                    <a:lnTo>
                      <a:pt x="111450" y="84729"/>
                    </a:lnTo>
                    <a:lnTo>
                      <a:pt x="0" y="62699"/>
                    </a:lnTo>
                    <a:close/>
                  </a:path>
                  <a:path w="426720" h="139064">
                    <a:moveTo>
                      <a:pt x="332612" y="0"/>
                    </a:moveTo>
                    <a:lnTo>
                      <a:pt x="111450" y="84729"/>
                    </a:lnTo>
                    <a:lnTo>
                      <a:pt x="290680" y="84729"/>
                    </a:lnTo>
                    <a:lnTo>
                      <a:pt x="426650" y="30502"/>
                    </a:lnTo>
                    <a:lnTo>
                      <a:pt x="332612" y="0"/>
                    </a:lnTo>
                    <a:close/>
                  </a:path>
                </a:pathLst>
              </a:custGeom>
              <a:solidFill>
                <a:srgbClr val="000000"/>
              </a:solidFill>
            </p:spPr>
            <p:txBody>
              <a:bodyPr wrap="square" lIns="0" tIns="0" rIns="0" bIns="0" rtlCol="0"/>
              <a:lstStyle/>
              <a:p>
                <a:endParaRPr/>
              </a:p>
            </p:txBody>
          </p:sp>
          <p:sp>
            <p:nvSpPr>
              <p:cNvPr id="260" name="object 165">
                <a:extLst>
                  <a:ext uri="{FF2B5EF4-FFF2-40B4-BE49-F238E27FC236}">
                    <a16:creationId xmlns:a16="http://schemas.microsoft.com/office/drawing/2014/main" id="{6A102270-CD12-6FDD-5C97-7BD487D11502}"/>
                  </a:ext>
                </a:extLst>
              </p:cNvPr>
              <p:cNvSpPr/>
              <p:nvPr/>
            </p:nvSpPr>
            <p:spPr>
              <a:xfrm>
                <a:off x="6350769" y="3968770"/>
                <a:ext cx="426720" cy="139065"/>
              </a:xfrm>
              <a:custGeom>
                <a:avLst/>
                <a:gdLst/>
                <a:ahLst/>
                <a:cxnLst/>
                <a:rect l="l" t="t" r="r" b="b"/>
                <a:pathLst>
                  <a:path w="426720" h="139064">
                    <a:moveTo>
                      <a:pt x="370925" y="0"/>
                    </a:moveTo>
                    <a:lnTo>
                      <a:pt x="102744" y="0"/>
                    </a:lnTo>
                    <a:lnTo>
                      <a:pt x="214196" y="23724"/>
                    </a:lnTo>
                    <a:lnTo>
                      <a:pt x="0" y="108454"/>
                    </a:lnTo>
                    <a:lnTo>
                      <a:pt x="95778" y="138957"/>
                    </a:lnTo>
                    <a:lnTo>
                      <a:pt x="323905" y="47448"/>
                    </a:lnTo>
                    <a:lnTo>
                      <a:pt x="404845" y="47448"/>
                    </a:lnTo>
                    <a:lnTo>
                      <a:pt x="370925" y="0"/>
                    </a:lnTo>
                    <a:close/>
                  </a:path>
                  <a:path w="426720" h="139064">
                    <a:moveTo>
                      <a:pt x="404845" y="47448"/>
                    </a:moveTo>
                    <a:lnTo>
                      <a:pt x="323905" y="47448"/>
                    </a:lnTo>
                    <a:lnTo>
                      <a:pt x="426651" y="77951"/>
                    </a:lnTo>
                    <a:lnTo>
                      <a:pt x="404845" y="47448"/>
                    </a:lnTo>
                    <a:close/>
                  </a:path>
                </a:pathLst>
              </a:custGeom>
              <a:solidFill>
                <a:srgbClr val="000000"/>
              </a:solidFill>
            </p:spPr>
            <p:txBody>
              <a:bodyPr wrap="square" lIns="0" tIns="0" rIns="0" bIns="0" rtlCol="0"/>
              <a:lstStyle/>
              <a:p>
                <a:endParaRPr/>
              </a:p>
            </p:txBody>
          </p:sp>
          <p:sp>
            <p:nvSpPr>
              <p:cNvPr id="261" name="object 166">
                <a:extLst>
                  <a:ext uri="{FF2B5EF4-FFF2-40B4-BE49-F238E27FC236}">
                    <a16:creationId xmlns:a16="http://schemas.microsoft.com/office/drawing/2014/main" id="{61C7D60F-76B0-8890-AC9F-D28CDB4D54C5}"/>
                  </a:ext>
                </a:extLst>
              </p:cNvPr>
              <p:cNvSpPr/>
              <p:nvPr/>
            </p:nvSpPr>
            <p:spPr>
              <a:xfrm>
                <a:off x="6350769" y="3968770"/>
                <a:ext cx="426720" cy="139065"/>
              </a:xfrm>
              <a:custGeom>
                <a:avLst/>
                <a:gdLst/>
                <a:ahLst/>
                <a:cxnLst/>
                <a:rect l="l" t="t" r="r" b="b"/>
                <a:pathLst>
                  <a:path w="426720" h="139064">
                    <a:moveTo>
                      <a:pt x="370925" y="0"/>
                    </a:moveTo>
                    <a:lnTo>
                      <a:pt x="102744" y="0"/>
                    </a:lnTo>
                    <a:lnTo>
                      <a:pt x="214196" y="23724"/>
                    </a:lnTo>
                    <a:lnTo>
                      <a:pt x="0" y="108454"/>
                    </a:lnTo>
                    <a:lnTo>
                      <a:pt x="95778" y="138957"/>
                    </a:lnTo>
                    <a:lnTo>
                      <a:pt x="323905" y="47448"/>
                    </a:lnTo>
                    <a:lnTo>
                      <a:pt x="404845" y="47448"/>
                    </a:lnTo>
                    <a:lnTo>
                      <a:pt x="370925" y="0"/>
                    </a:lnTo>
                    <a:close/>
                  </a:path>
                  <a:path w="426720" h="139064">
                    <a:moveTo>
                      <a:pt x="404845" y="47448"/>
                    </a:moveTo>
                    <a:lnTo>
                      <a:pt x="323905" y="47448"/>
                    </a:lnTo>
                    <a:lnTo>
                      <a:pt x="426651" y="77951"/>
                    </a:lnTo>
                    <a:lnTo>
                      <a:pt x="404845" y="47448"/>
                    </a:lnTo>
                    <a:close/>
                  </a:path>
                </a:pathLst>
              </a:custGeom>
              <a:solidFill>
                <a:srgbClr val="000000"/>
              </a:solidFill>
            </p:spPr>
            <p:txBody>
              <a:bodyPr wrap="square" lIns="0" tIns="0" rIns="0" bIns="0" rtlCol="0"/>
              <a:lstStyle/>
              <a:p>
                <a:endParaRPr/>
              </a:p>
            </p:txBody>
          </p:sp>
          <p:sp>
            <p:nvSpPr>
              <p:cNvPr id="262" name="object 167">
                <a:extLst>
                  <a:ext uri="{FF2B5EF4-FFF2-40B4-BE49-F238E27FC236}">
                    <a16:creationId xmlns:a16="http://schemas.microsoft.com/office/drawing/2014/main" id="{CDFB3F02-75E2-C529-5863-D3E0585429F3}"/>
                  </a:ext>
                </a:extLst>
              </p:cNvPr>
              <p:cNvSpPr/>
              <p:nvPr/>
            </p:nvSpPr>
            <p:spPr>
              <a:xfrm>
                <a:off x="6326388" y="3799309"/>
                <a:ext cx="428625" cy="139065"/>
              </a:xfrm>
              <a:custGeom>
                <a:avLst/>
                <a:gdLst/>
                <a:ahLst/>
                <a:cxnLst/>
                <a:rect l="l" t="t" r="r" b="b"/>
                <a:pathLst>
                  <a:path w="428625" h="139064">
                    <a:moveTo>
                      <a:pt x="274170" y="47448"/>
                    </a:moveTo>
                    <a:lnTo>
                      <a:pt x="111452" y="47448"/>
                    </a:lnTo>
                    <a:lnTo>
                      <a:pt x="332614" y="138957"/>
                    </a:lnTo>
                    <a:lnTo>
                      <a:pt x="428392" y="108454"/>
                    </a:lnTo>
                    <a:lnTo>
                      <a:pt x="274170" y="47448"/>
                    </a:lnTo>
                    <a:close/>
                  </a:path>
                  <a:path w="428625" h="139064">
                    <a:moveTo>
                      <a:pt x="332614" y="0"/>
                    </a:moveTo>
                    <a:lnTo>
                      <a:pt x="55726" y="0"/>
                    </a:lnTo>
                    <a:lnTo>
                      <a:pt x="0" y="77951"/>
                    </a:lnTo>
                    <a:lnTo>
                      <a:pt x="111452" y="47448"/>
                    </a:lnTo>
                    <a:lnTo>
                      <a:pt x="274170" y="47448"/>
                    </a:lnTo>
                    <a:lnTo>
                      <a:pt x="214196" y="23724"/>
                    </a:lnTo>
                    <a:lnTo>
                      <a:pt x="332614" y="0"/>
                    </a:lnTo>
                    <a:close/>
                  </a:path>
                </a:pathLst>
              </a:custGeom>
              <a:solidFill>
                <a:srgbClr val="FFFFFF"/>
              </a:solidFill>
            </p:spPr>
            <p:txBody>
              <a:bodyPr wrap="square" lIns="0" tIns="0" rIns="0" bIns="0" rtlCol="0"/>
              <a:lstStyle/>
              <a:p>
                <a:endParaRPr/>
              </a:p>
            </p:txBody>
          </p:sp>
          <p:sp>
            <p:nvSpPr>
              <p:cNvPr id="263" name="object 168">
                <a:extLst>
                  <a:ext uri="{FF2B5EF4-FFF2-40B4-BE49-F238E27FC236}">
                    <a16:creationId xmlns:a16="http://schemas.microsoft.com/office/drawing/2014/main" id="{E3C0F4AA-70CB-5492-4C2C-95A94B061E45}"/>
                  </a:ext>
                </a:extLst>
              </p:cNvPr>
              <p:cNvSpPr/>
              <p:nvPr/>
            </p:nvSpPr>
            <p:spPr>
              <a:xfrm>
                <a:off x="6326388" y="3799309"/>
                <a:ext cx="428625" cy="139065"/>
              </a:xfrm>
              <a:custGeom>
                <a:avLst/>
                <a:gdLst/>
                <a:ahLst/>
                <a:cxnLst/>
                <a:rect l="l" t="t" r="r" b="b"/>
                <a:pathLst>
                  <a:path w="428625" h="139064">
                    <a:moveTo>
                      <a:pt x="274170" y="47448"/>
                    </a:moveTo>
                    <a:lnTo>
                      <a:pt x="111452" y="47448"/>
                    </a:lnTo>
                    <a:lnTo>
                      <a:pt x="332614" y="138957"/>
                    </a:lnTo>
                    <a:lnTo>
                      <a:pt x="428392" y="108454"/>
                    </a:lnTo>
                    <a:lnTo>
                      <a:pt x="274170" y="47448"/>
                    </a:lnTo>
                    <a:close/>
                  </a:path>
                  <a:path w="428625" h="139064">
                    <a:moveTo>
                      <a:pt x="332614" y="0"/>
                    </a:moveTo>
                    <a:lnTo>
                      <a:pt x="55726" y="0"/>
                    </a:lnTo>
                    <a:lnTo>
                      <a:pt x="0" y="77951"/>
                    </a:lnTo>
                    <a:lnTo>
                      <a:pt x="111452" y="47448"/>
                    </a:lnTo>
                    <a:lnTo>
                      <a:pt x="274170" y="47448"/>
                    </a:lnTo>
                    <a:lnTo>
                      <a:pt x="214196" y="23724"/>
                    </a:lnTo>
                    <a:lnTo>
                      <a:pt x="332614" y="0"/>
                    </a:lnTo>
                    <a:close/>
                  </a:path>
                </a:pathLst>
              </a:custGeom>
              <a:solidFill>
                <a:srgbClr val="FFFFFF"/>
              </a:solidFill>
            </p:spPr>
            <p:txBody>
              <a:bodyPr wrap="square" lIns="0" tIns="0" rIns="0" bIns="0" rtlCol="0"/>
              <a:lstStyle/>
              <a:p>
                <a:endParaRPr/>
              </a:p>
            </p:txBody>
          </p:sp>
          <p:sp>
            <p:nvSpPr>
              <p:cNvPr id="264" name="object 169">
                <a:extLst>
                  <a:ext uri="{FF2B5EF4-FFF2-40B4-BE49-F238E27FC236}">
                    <a16:creationId xmlns:a16="http://schemas.microsoft.com/office/drawing/2014/main" id="{D555B457-60F1-5A8F-ADF9-36A0C28CED2D}"/>
                  </a:ext>
                </a:extLst>
              </p:cNvPr>
              <p:cNvSpPr/>
              <p:nvPr/>
            </p:nvSpPr>
            <p:spPr>
              <a:xfrm>
                <a:off x="6793093" y="3961991"/>
                <a:ext cx="426720" cy="146050"/>
              </a:xfrm>
              <a:custGeom>
                <a:avLst/>
                <a:gdLst/>
                <a:ahLst/>
                <a:cxnLst/>
                <a:rect l="l" t="t" r="r" b="b"/>
                <a:pathLst>
                  <a:path w="426720" h="146050">
                    <a:moveTo>
                      <a:pt x="95778" y="0"/>
                    </a:moveTo>
                    <a:lnTo>
                      <a:pt x="0" y="30502"/>
                    </a:lnTo>
                    <a:lnTo>
                      <a:pt x="214195" y="115233"/>
                    </a:lnTo>
                    <a:lnTo>
                      <a:pt x="102744" y="145736"/>
                    </a:lnTo>
                    <a:lnTo>
                      <a:pt x="372666" y="145736"/>
                    </a:lnTo>
                    <a:lnTo>
                      <a:pt x="407216" y="91508"/>
                    </a:lnTo>
                    <a:lnTo>
                      <a:pt x="323905" y="91508"/>
                    </a:lnTo>
                    <a:lnTo>
                      <a:pt x="95778" y="0"/>
                    </a:lnTo>
                    <a:close/>
                  </a:path>
                  <a:path w="426720" h="146050">
                    <a:moveTo>
                      <a:pt x="426650" y="61005"/>
                    </a:moveTo>
                    <a:lnTo>
                      <a:pt x="323905" y="91508"/>
                    </a:lnTo>
                    <a:lnTo>
                      <a:pt x="407216" y="91508"/>
                    </a:lnTo>
                    <a:lnTo>
                      <a:pt x="426650" y="61005"/>
                    </a:lnTo>
                    <a:close/>
                  </a:path>
                </a:pathLst>
              </a:custGeom>
              <a:solidFill>
                <a:srgbClr val="FFFFFF"/>
              </a:solidFill>
            </p:spPr>
            <p:txBody>
              <a:bodyPr wrap="square" lIns="0" tIns="0" rIns="0" bIns="0" rtlCol="0"/>
              <a:lstStyle/>
              <a:p>
                <a:endParaRPr/>
              </a:p>
            </p:txBody>
          </p:sp>
          <p:sp>
            <p:nvSpPr>
              <p:cNvPr id="265" name="object 170">
                <a:extLst>
                  <a:ext uri="{FF2B5EF4-FFF2-40B4-BE49-F238E27FC236}">
                    <a16:creationId xmlns:a16="http://schemas.microsoft.com/office/drawing/2014/main" id="{71FAD4F6-D479-FD0D-2EFD-34AFE2944CAE}"/>
                  </a:ext>
                </a:extLst>
              </p:cNvPr>
              <p:cNvSpPr/>
              <p:nvPr/>
            </p:nvSpPr>
            <p:spPr>
              <a:xfrm>
                <a:off x="6793093" y="3961991"/>
                <a:ext cx="426720" cy="146050"/>
              </a:xfrm>
              <a:custGeom>
                <a:avLst/>
                <a:gdLst/>
                <a:ahLst/>
                <a:cxnLst/>
                <a:rect l="l" t="t" r="r" b="b"/>
                <a:pathLst>
                  <a:path w="426720" h="146050">
                    <a:moveTo>
                      <a:pt x="95778" y="0"/>
                    </a:moveTo>
                    <a:lnTo>
                      <a:pt x="0" y="30502"/>
                    </a:lnTo>
                    <a:lnTo>
                      <a:pt x="214195" y="115233"/>
                    </a:lnTo>
                    <a:lnTo>
                      <a:pt x="102744" y="145736"/>
                    </a:lnTo>
                    <a:lnTo>
                      <a:pt x="372666" y="145736"/>
                    </a:lnTo>
                    <a:lnTo>
                      <a:pt x="407216" y="91508"/>
                    </a:lnTo>
                    <a:lnTo>
                      <a:pt x="323905" y="91508"/>
                    </a:lnTo>
                    <a:lnTo>
                      <a:pt x="95778" y="0"/>
                    </a:lnTo>
                    <a:close/>
                  </a:path>
                  <a:path w="426720" h="146050">
                    <a:moveTo>
                      <a:pt x="426650" y="61005"/>
                    </a:moveTo>
                    <a:lnTo>
                      <a:pt x="323905" y="91508"/>
                    </a:lnTo>
                    <a:lnTo>
                      <a:pt x="407216" y="91508"/>
                    </a:lnTo>
                    <a:lnTo>
                      <a:pt x="426650" y="61005"/>
                    </a:lnTo>
                    <a:close/>
                  </a:path>
                </a:pathLst>
              </a:custGeom>
              <a:solidFill>
                <a:srgbClr val="FFFFFF"/>
              </a:solidFill>
            </p:spPr>
            <p:txBody>
              <a:bodyPr wrap="square" lIns="0" tIns="0" rIns="0" bIns="0" rtlCol="0"/>
              <a:lstStyle/>
              <a:p>
                <a:endParaRPr/>
              </a:p>
            </p:txBody>
          </p:sp>
          <p:sp>
            <p:nvSpPr>
              <p:cNvPr id="266" name="object 171">
                <a:extLst>
                  <a:ext uri="{FF2B5EF4-FFF2-40B4-BE49-F238E27FC236}">
                    <a16:creationId xmlns:a16="http://schemas.microsoft.com/office/drawing/2014/main" id="{27C5F58E-AB10-EDBA-049A-60A535320FD8}"/>
                  </a:ext>
                </a:extLst>
              </p:cNvPr>
              <p:cNvSpPr/>
              <p:nvPr/>
            </p:nvSpPr>
            <p:spPr>
              <a:xfrm>
                <a:off x="6770454" y="3792531"/>
                <a:ext cx="426720" cy="139065"/>
              </a:xfrm>
              <a:custGeom>
                <a:avLst/>
                <a:gdLst/>
                <a:ahLst/>
                <a:cxnLst/>
                <a:rect l="l" t="t" r="r" b="b"/>
                <a:pathLst>
                  <a:path w="426720" h="139064">
                    <a:moveTo>
                      <a:pt x="0" y="61005"/>
                    </a:moveTo>
                    <a:lnTo>
                      <a:pt x="53985" y="138957"/>
                    </a:lnTo>
                    <a:lnTo>
                      <a:pt x="330871" y="138957"/>
                    </a:lnTo>
                    <a:lnTo>
                      <a:pt x="212454" y="115232"/>
                    </a:lnTo>
                    <a:lnTo>
                      <a:pt x="289566" y="84729"/>
                    </a:lnTo>
                    <a:lnTo>
                      <a:pt x="109710" y="84729"/>
                    </a:lnTo>
                    <a:lnTo>
                      <a:pt x="0" y="61005"/>
                    </a:lnTo>
                    <a:close/>
                  </a:path>
                  <a:path w="426720" h="139064">
                    <a:moveTo>
                      <a:pt x="330871" y="0"/>
                    </a:moveTo>
                    <a:lnTo>
                      <a:pt x="109710" y="84729"/>
                    </a:lnTo>
                    <a:lnTo>
                      <a:pt x="289566" y="84729"/>
                    </a:lnTo>
                    <a:lnTo>
                      <a:pt x="426651" y="30502"/>
                    </a:lnTo>
                    <a:lnTo>
                      <a:pt x="330871" y="0"/>
                    </a:lnTo>
                    <a:close/>
                  </a:path>
                </a:pathLst>
              </a:custGeom>
              <a:solidFill>
                <a:srgbClr val="FFFFFF"/>
              </a:solidFill>
            </p:spPr>
            <p:txBody>
              <a:bodyPr wrap="square" lIns="0" tIns="0" rIns="0" bIns="0" rtlCol="0"/>
              <a:lstStyle/>
              <a:p>
                <a:endParaRPr/>
              </a:p>
            </p:txBody>
          </p:sp>
          <p:sp>
            <p:nvSpPr>
              <p:cNvPr id="267" name="object 172">
                <a:extLst>
                  <a:ext uri="{FF2B5EF4-FFF2-40B4-BE49-F238E27FC236}">
                    <a16:creationId xmlns:a16="http://schemas.microsoft.com/office/drawing/2014/main" id="{6A81699C-79A1-5A85-C878-A02289BD37AB}"/>
                  </a:ext>
                </a:extLst>
              </p:cNvPr>
              <p:cNvSpPr/>
              <p:nvPr/>
            </p:nvSpPr>
            <p:spPr>
              <a:xfrm>
                <a:off x="6770454" y="3792531"/>
                <a:ext cx="426720" cy="139065"/>
              </a:xfrm>
              <a:custGeom>
                <a:avLst/>
                <a:gdLst/>
                <a:ahLst/>
                <a:cxnLst/>
                <a:rect l="l" t="t" r="r" b="b"/>
                <a:pathLst>
                  <a:path w="426720" h="139064">
                    <a:moveTo>
                      <a:pt x="0" y="61005"/>
                    </a:moveTo>
                    <a:lnTo>
                      <a:pt x="53985" y="138957"/>
                    </a:lnTo>
                    <a:lnTo>
                      <a:pt x="330871" y="138957"/>
                    </a:lnTo>
                    <a:lnTo>
                      <a:pt x="212454" y="115232"/>
                    </a:lnTo>
                    <a:lnTo>
                      <a:pt x="289566" y="84729"/>
                    </a:lnTo>
                    <a:lnTo>
                      <a:pt x="109710" y="84729"/>
                    </a:lnTo>
                    <a:lnTo>
                      <a:pt x="0" y="61005"/>
                    </a:lnTo>
                    <a:close/>
                  </a:path>
                  <a:path w="426720" h="139064">
                    <a:moveTo>
                      <a:pt x="330871" y="0"/>
                    </a:moveTo>
                    <a:lnTo>
                      <a:pt x="109710" y="84729"/>
                    </a:lnTo>
                    <a:lnTo>
                      <a:pt x="289566" y="84729"/>
                    </a:lnTo>
                    <a:lnTo>
                      <a:pt x="426651" y="30502"/>
                    </a:lnTo>
                    <a:lnTo>
                      <a:pt x="330871" y="0"/>
                    </a:lnTo>
                    <a:close/>
                  </a:path>
                </a:pathLst>
              </a:custGeom>
              <a:solidFill>
                <a:srgbClr val="FFFFFF"/>
              </a:solidFill>
            </p:spPr>
            <p:txBody>
              <a:bodyPr wrap="square" lIns="0" tIns="0" rIns="0" bIns="0" rtlCol="0"/>
              <a:lstStyle/>
              <a:p>
                <a:endParaRPr/>
              </a:p>
            </p:txBody>
          </p:sp>
          <p:sp>
            <p:nvSpPr>
              <p:cNvPr id="268" name="object 173">
                <a:extLst>
                  <a:ext uri="{FF2B5EF4-FFF2-40B4-BE49-F238E27FC236}">
                    <a16:creationId xmlns:a16="http://schemas.microsoft.com/office/drawing/2014/main" id="{31C8C4EC-8AAC-0901-627B-986D9700CBC7}"/>
                  </a:ext>
                </a:extLst>
              </p:cNvPr>
              <p:cNvSpPr/>
              <p:nvPr/>
            </p:nvSpPr>
            <p:spPr>
              <a:xfrm>
                <a:off x="6343803" y="3977243"/>
                <a:ext cx="426720" cy="139065"/>
              </a:xfrm>
              <a:custGeom>
                <a:avLst/>
                <a:gdLst/>
                <a:ahLst/>
                <a:cxnLst/>
                <a:rect l="l" t="t" r="r" b="b"/>
                <a:pathLst>
                  <a:path w="426720" h="139064">
                    <a:moveTo>
                      <a:pt x="370925" y="0"/>
                    </a:moveTo>
                    <a:lnTo>
                      <a:pt x="102744" y="0"/>
                    </a:lnTo>
                    <a:lnTo>
                      <a:pt x="212454" y="22029"/>
                    </a:lnTo>
                    <a:lnTo>
                      <a:pt x="0" y="106758"/>
                    </a:lnTo>
                    <a:lnTo>
                      <a:pt x="94037" y="138957"/>
                    </a:lnTo>
                    <a:lnTo>
                      <a:pt x="323905" y="45754"/>
                    </a:lnTo>
                    <a:lnTo>
                      <a:pt x="404360" y="45754"/>
                    </a:lnTo>
                    <a:lnTo>
                      <a:pt x="370925" y="0"/>
                    </a:lnTo>
                    <a:close/>
                  </a:path>
                  <a:path w="426720" h="139064">
                    <a:moveTo>
                      <a:pt x="404360" y="45754"/>
                    </a:moveTo>
                    <a:lnTo>
                      <a:pt x="323905" y="45754"/>
                    </a:lnTo>
                    <a:lnTo>
                      <a:pt x="426650" y="76255"/>
                    </a:lnTo>
                    <a:lnTo>
                      <a:pt x="404360" y="45754"/>
                    </a:lnTo>
                    <a:close/>
                  </a:path>
                </a:pathLst>
              </a:custGeom>
              <a:solidFill>
                <a:srgbClr val="FFFFFF"/>
              </a:solidFill>
            </p:spPr>
            <p:txBody>
              <a:bodyPr wrap="square" lIns="0" tIns="0" rIns="0" bIns="0" rtlCol="0"/>
              <a:lstStyle/>
              <a:p>
                <a:endParaRPr/>
              </a:p>
            </p:txBody>
          </p:sp>
          <p:sp>
            <p:nvSpPr>
              <p:cNvPr id="269" name="object 174">
                <a:extLst>
                  <a:ext uri="{FF2B5EF4-FFF2-40B4-BE49-F238E27FC236}">
                    <a16:creationId xmlns:a16="http://schemas.microsoft.com/office/drawing/2014/main" id="{523240C4-43D0-935D-D983-C490FA9210BA}"/>
                  </a:ext>
                </a:extLst>
              </p:cNvPr>
              <p:cNvSpPr/>
              <p:nvPr/>
            </p:nvSpPr>
            <p:spPr>
              <a:xfrm>
                <a:off x="6343803" y="3977243"/>
                <a:ext cx="426720" cy="139065"/>
              </a:xfrm>
              <a:custGeom>
                <a:avLst/>
                <a:gdLst/>
                <a:ahLst/>
                <a:cxnLst/>
                <a:rect l="l" t="t" r="r" b="b"/>
                <a:pathLst>
                  <a:path w="426720" h="139064">
                    <a:moveTo>
                      <a:pt x="370925" y="0"/>
                    </a:moveTo>
                    <a:lnTo>
                      <a:pt x="102744" y="0"/>
                    </a:lnTo>
                    <a:lnTo>
                      <a:pt x="212454" y="22029"/>
                    </a:lnTo>
                    <a:lnTo>
                      <a:pt x="0" y="106758"/>
                    </a:lnTo>
                    <a:lnTo>
                      <a:pt x="94037" y="138957"/>
                    </a:lnTo>
                    <a:lnTo>
                      <a:pt x="323905" y="45754"/>
                    </a:lnTo>
                    <a:lnTo>
                      <a:pt x="404360" y="45754"/>
                    </a:lnTo>
                    <a:lnTo>
                      <a:pt x="370925" y="0"/>
                    </a:lnTo>
                    <a:close/>
                  </a:path>
                  <a:path w="426720" h="139064">
                    <a:moveTo>
                      <a:pt x="404360" y="45754"/>
                    </a:moveTo>
                    <a:lnTo>
                      <a:pt x="323905" y="45754"/>
                    </a:lnTo>
                    <a:lnTo>
                      <a:pt x="426650" y="76255"/>
                    </a:lnTo>
                    <a:lnTo>
                      <a:pt x="404360" y="45754"/>
                    </a:lnTo>
                    <a:close/>
                  </a:path>
                </a:pathLst>
              </a:custGeom>
              <a:solidFill>
                <a:srgbClr val="FFFFFF"/>
              </a:solidFill>
            </p:spPr>
            <p:txBody>
              <a:bodyPr wrap="square" lIns="0" tIns="0" rIns="0" bIns="0" rtlCol="0"/>
              <a:lstStyle/>
              <a:p>
                <a:endParaRPr/>
              </a:p>
            </p:txBody>
          </p:sp>
          <p:sp>
            <p:nvSpPr>
              <p:cNvPr id="270" name="object 175">
                <a:extLst>
                  <a:ext uri="{FF2B5EF4-FFF2-40B4-BE49-F238E27FC236}">
                    <a16:creationId xmlns:a16="http://schemas.microsoft.com/office/drawing/2014/main" id="{A716D863-58BF-5863-9664-C29275183037}"/>
                  </a:ext>
                </a:extLst>
              </p:cNvPr>
              <p:cNvSpPr/>
              <p:nvPr/>
            </p:nvSpPr>
            <p:spPr>
              <a:xfrm>
                <a:off x="7432073" y="3945759"/>
                <a:ext cx="2540" cy="310515"/>
              </a:xfrm>
              <a:custGeom>
                <a:avLst/>
                <a:gdLst/>
                <a:ahLst/>
                <a:cxnLst/>
                <a:rect l="l" t="t" r="r" b="b"/>
                <a:pathLst>
                  <a:path w="2540" h="310514">
                    <a:moveTo>
                      <a:pt x="2189" y="0"/>
                    </a:moveTo>
                    <a:lnTo>
                      <a:pt x="0" y="310291"/>
                    </a:lnTo>
                  </a:path>
                </a:pathLst>
              </a:custGeom>
              <a:ln w="7937">
                <a:solidFill>
                  <a:srgbClr val="B7EBFF"/>
                </a:solidFill>
              </a:ln>
            </p:spPr>
            <p:txBody>
              <a:bodyPr wrap="square" lIns="0" tIns="0" rIns="0" bIns="0" rtlCol="0"/>
              <a:lstStyle/>
              <a:p>
                <a:endParaRPr/>
              </a:p>
            </p:txBody>
          </p:sp>
          <p:sp>
            <p:nvSpPr>
              <p:cNvPr id="271" name="object 176">
                <a:extLst>
                  <a:ext uri="{FF2B5EF4-FFF2-40B4-BE49-F238E27FC236}">
                    <a16:creationId xmlns:a16="http://schemas.microsoft.com/office/drawing/2014/main" id="{27C6DE5A-A42B-C22D-3A9C-7927E1AA74EA}"/>
                  </a:ext>
                </a:extLst>
              </p:cNvPr>
              <p:cNvSpPr/>
              <p:nvPr/>
            </p:nvSpPr>
            <p:spPr>
              <a:xfrm>
                <a:off x="6135904" y="3945759"/>
                <a:ext cx="2540" cy="310515"/>
              </a:xfrm>
              <a:custGeom>
                <a:avLst/>
                <a:gdLst/>
                <a:ahLst/>
                <a:cxnLst/>
                <a:rect l="l" t="t" r="r" b="b"/>
                <a:pathLst>
                  <a:path w="2539" h="310514">
                    <a:moveTo>
                      <a:pt x="2189" y="0"/>
                    </a:moveTo>
                    <a:lnTo>
                      <a:pt x="0" y="310291"/>
                    </a:lnTo>
                  </a:path>
                </a:pathLst>
              </a:custGeom>
              <a:ln w="7937">
                <a:solidFill>
                  <a:srgbClr val="B7EBFF"/>
                </a:solidFill>
              </a:ln>
            </p:spPr>
            <p:txBody>
              <a:bodyPr wrap="square" lIns="0" tIns="0" rIns="0" bIns="0" rtlCol="0"/>
              <a:lstStyle/>
              <a:p>
                <a:endParaRPr/>
              </a:p>
            </p:txBody>
          </p:sp>
        </p:grpSp>
        <p:grpSp>
          <p:nvGrpSpPr>
            <p:cNvPr id="273" name="Group 272">
              <a:extLst>
                <a:ext uri="{FF2B5EF4-FFF2-40B4-BE49-F238E27FC236}">
                  <a16:creationId xmlns:a16="http://schemas.microsoft.com/office/drawing/2014/main" id="{2FC878F0-9CFF-264B-9885-98EB2F13F364}"/>
                </a:ext>
              </a:extLst>
            </p:cNvPr>
            <p:cNvGrpSpPr/>
            <p:nvPr/>
          </p:nvGrpSpPr>
          <p:grpSpPr>
            <a:xfrm>
              <a:off x="6041104" y="3683992"/>
              <a:ext cx="1305276" cy="743080"/>
              <a:chOff x="6129337" y="3733800"/>
              <a:chExt cx="1305276" cy="743080"/>
            </a:xfrm>
          </p:grpSpPr>
          <p:sp>
            <p:nvSpPr>
              <p:cNvPr id="274" name="object 154">
                <a:extLst>
                  <a:ext uri="{FF2B5EF4-FFF2-40B4-BE49-F238E27FC236}">
                    <a16:creationId xmlns:a16="http://schemas.microsoft.com/office/drawing/2014/main" id="{A9E6148F-6157-97BE-68A0-5B848FAB603E}"/>
                  </a:ext>
                </a:extLst>
              </p:cNvPr>
              <p:cNvSpPr/>
              <p:nvPr/>
            </p:nvSpPr>
            <p:spPr>
              <a:xfrm>
                <a:off x="6133715" y="4041905"/>
                <a:ext cx="1296670" cy="434975"/>
              </a:xfrm>
              <a:custGeom>
                <a:avLst/>
                <a:gdLst/>
                <a:ahLst/>
                <a:cxnLst/>
                <a:rect l="l" t="t" r="r" b="b"/>
                <a:pathLst>
                  <a:path w="1296670" h="434975">
                    <a:moveTo>
                      <a:pt x="648083" y="0"/>
                    </a:moveTo>
                    <a:lnTo>
                      <a:pt x="577467" y="1275"/>
                    </a:lnTo>
                    <a:lnTo>
                      <a:pt x="509054" y="5014"/>
                    </a:lnTo>
                    <a:lnTo>
                      <a:pt x="443239" y="11084"/>
                    </a:lnTo>
                    <a:lnTo>
                      <a:pt x="380416" y="19351"/>
                    </a:lnTo>
                    <a:lnTo>
                      <a:pt x="320983" y="29684"/>
                    </a:lnTo>
                    <a:lnTo>
                      <a:pt x="265333" y="41950"/>
                    </a:lnTo>
                    <a:lnTo>
                      <a:pt x="213863" y="56015"/>
                    </a:lnTo>
                    <a:lnTo>
                      <a:pt x="166968" y="71748"/>
                    </a:lnTo>
                    <a:lnTo>
                      <a:pt x="125042" y="89016"/>
                    </a:lnTo>
                    <a:lnTo>
                      <a:pt x="88482" y="107685"/>
                    </a:lnTo>
                    <a:lnTo>
                      <a:pt x="33039" y="148700"/>
                    </a:lnTo>
                    <a:lnTo>
                      <a:pt x="3802" y="193732"/>
                    </a:lnTo>
                    <a:lnTo>
                      <a:pt x="0" y="217422"/>
                    </a:lnTo>
                    <a:lnTo>
                      <a:pt x="3802" y="241113"/>
                    </a:lnTo>
                    <a:lnTo>
                      <a:pt x="33039" y="286144"/>
                    </a:lnTo>
                    <a:lnTo>
                      <a:pt x="88482" y="327159"/>
                    </a:lnTo>
                    <a:lnTo>
                      <a:pt x="125042" y="345828"/>
                    </a:lnTo>
                    <a:lnTo>
                      <a:pt x="166968" y="363096"/>
                    </a:lnTo>
                    <a:lnTo>
                      <a:pt x="213863" y="378829"/>
                    </a:lnTo>
                    <a:lnTo>
                      <a:pt x="265333" y="392894"/>
                    </a:lnTo>
                    <a:lnTo>
                      <a:pt x="320983" y="405159"/>
                    </a:lnTo>
                    <a:lnTo>
                      <a:pt x="380416" y="415492"/>
                    </a:lnTo>
                    <a:lnTo>
                      <a:pt x="443239" y="423759"/>
                    </a:lnTo>
                    <a:lnTo>
                      <a:pt x="509054" y="429829"/>
                    </a:lnTo>
                    <a:lnTo>
                      <a:pt x="577467" y="433568"/>
                    </a:lnTo>
                    <a:lnTo>
                      <a:pt x="648083" y="434844"/>
                    </a:lnTo>
                    <a:lnTo>
                      <a:pt x="718699" y="433568"/>
                    </a:lnTo>
                    <a:lnTo>
                      <a:pt x="787113" y="429829"/>
                    </a:lnTo>
                    <a:lnTo>
                      <a:pt x="852928" y="423759"/>
                    </a:lnTo>
                    <a:lnTo>
                      <a:pt x="915750" y="415492"/>
                    </a:lnTo>
                    <a:lnTo>
                      <a:pt x="975184" y="405159"/>
                    </a:lnTo>
                    <a:lnTo>
                      <a:pt x="1030834" y="392894"/>
                    </a:lnTo>
                    <a:lnTo>
                      <a:pt x="1082304" y="378829"/>
                    </a:lnTo>
                    <a:lnTo>
                      <a:pt x="1129200" y="363096"/>
                    </a:lnTo>
                    <a:lnTo>
                      <a:pt x="1171125" y="345828"/>
                    </a:lnTo>
                    <a:lnTo>
                      <a:pt x="1207685" y="327159"/>
                    </a:lnTo>
                    <a:lnTo>
                      <a:pt x="1263128" y="286144"/>
                    </a:lnTo>
                    <a:lnTo>
                      <a:pt x="1292365" y="241113"/>
                    </a:lnTo>
                    <a:lnTo>
                      <a:pt x="1296168" y="217422"/>
                    </a:lnTo>
                    <a:lnTo>
                      <a:pt x="1292365" y="193732"/>
                    </a:lnTo>
                    <a:lnTo>
                      <a:pt x="1263128" y="148700"/>
                    </a:lnTo>
                    <a:lnTo>
                      <a:pt x="1207685" y="107685"/>
                    </a:lnTo>
                    <a:lnTo>
                      <a:pt x="1171125" y="89016"/>
                    </a:lnTo>
                    <a:lnTo>
                      <a:pt x="1129200" y="71748"/>
                    </a:lnTo>
                    <a:lnTo>
                      <a:pt x="1082304" y="56015"/>
                    </a:lnTo>
                    <a:lnTo>
                      <a:pt x="1030834" y="41950"/>
                    </a:lnTo>
                    <a:lnTo>
                      <a:pt x="975184" y="29684"/>
                    </a:lnTo>
                    <a:lnTo>
                      <a:pt x="915750" y="19351"/>
                    </a:lnTo>
                    <a:lnTo>
                      <a:pt x="852928" y="11084"/>
                    </a:lnTo>
                    <a:lnTo>
                      <a:pt x="787113" y="5014"/>
                    </a:lnTo>
                    <a:lnTo>
                      <a:pt x="718699" y="1275"/>
                    </a:lnTo>
                    <a:lnTo>
                      <a:pt x="648083" y="0"/>
                    </a:lnTo>
                    <a:close/>
                  </a:path>
                </a:pathLst>
              </a:custGeom>
              <a:solidFill>
                <a:srgbClr val="008BB9"/>
              </a:solidFill>
            </p:spPr>
            <p:txBody>
              <a:bodyPr wrap="square" lIns="0" tIns="0" rIns="0" bIns="0" rtlCol="0"/>
              <a:lstStyle/>
              <a:p>
                <a:endParaRPr dirty="0"/>
              </a:p>
            </p:txBody>
          </p:sp>
          <p:sp>
            <p:nvSpPr>
              <p:cNvPr id="275" name="object 155">
                <a:extLst>
                  <a:ext uri="{FF2B5EF4-FFF2-40B4-BE49-F238E27FC236}">
                    <a16:creationId xmlns:a16="http://schemas.microsoft.com/office/drawing/2014/main" id="{D4A2D93D-1731-4343-0283-155680752988}"/>
                  </a:ext>
                </a:extLst>
              </p:cNvPr>
              <p:cNvSpPr/>
              <p:nvPr/>
            </p:nvSpPr>
            <p:spPr>
              <a:xfrm>
                <a:off x="6133715" y="4041905"/>
                <a:ext cx="1296670" cy="434975"/>
              </a:xfrm>
              <a:custGeom>
                <a:avLst/>
                <a:gdLst/>
                <a:ahLst/>
                <a:cxnLst/>
                <a:rect l="l" t="t" r="r" b="b"/>
                <a:pathLst>
                  <a:path w="1296670" h="434975">
                    <a:moveTo>
                      <a:pt x="1296167" y="217421"/>
                    </a:moveTo>
                    <a:lnTo>
                      <a:pt x="1281219" y="170779"/>
                    </a:lnTo>
                    <a:lnTo>
                      <a:pt x="1238484" y="127624"/>
                    </a:lnTo>
                    <a:lnTo>
                      <a:pt x="1171125" y="89015"/>
                    </a:lnTo>
                    <a:lnTo>
                      <a:pt x="1129199" y="71747"/>
                    </a:lnTo>
                    <a:lnTo>
                      <a:pt x="1082304" y="56015"/>
                    </a:lnTo>
                    <a:lnTo>
                      <a:pt x="1030833" y="41949"/>
                    </a:lnTo>
                    <a:lnTo>
                      <a:pt x="975184" y="29684"/>
                    </a:lnTo>
                    <a:lnTo>
                      <a:pt x="915750" y="19351"/>
                    </a:lnTo>
                    <a:lnTo>
                      <a:pt x="852928" y="11084"/>
                    </a:lnTo>
                    <a:lnTo>
                      <a:pt x="787113" y="5014"/>
                    </a:lnTo>
                    <a:lnTo>
                      <a:pt x="718699" y="1275"/>
                    </a:lnTo>
                    <a:lnTo>
                      <a:pt x="648084" y="0"/>
                    </a:lnTo>
                    <a:lnTo>
                      <a:pt x="577468" y="1275"/>
                    </a:lnTo>
                    <a:lnTo>
                      <a:pt x="509054" y="5014"/>
                    </a:lnTo>
                    <a:lnTo>
                      <a:pt x="443239" y="11084"/>
                    </a:lnTo>
                    <a:lnTo>
                      <a:pt x="380417" y="19351"/>
                    </a:lnTo>
                    <a:lnTo>
                      <a:pt x="320983" y="29684"/>
                    </a:lnTo>
                    <a:lnTo>
                      <a:pt x="265333" y="41949"/>
                    </a:lnTo>
                    <a:lnTo>
                      <a:pt x="213863" y="56015"/>
                    </a:lnTo>
                    <a:lnTo>
                      <a:pt x="166968" y="71747"/>
                    </a:lnTo>
                    <a:lnTo>
                      <a:pt x="125042" y="89015"/>
                    </a:lnTo>
                    <a:lnTo>
                      <a:pt x="88482" y="107685"/>
                    </a:lnTo>
                    <a:lnTo>
                      <a:pt x="33039" y="148699"/>
                    </a:lnTo>
                    <a:lnTo>
                      <a:pt x="3802" y="193731"/>
                    </a:lnTo>
                    <a:lnTo>
                      <a:pt x="0" y="217421"/>
                    </a:lnTo>
                    <a:lnTo>
                      <a:pt x="3802" y="241112"/>
                    </a:lnTo>
                    <a:lnTo>
                      <a:pt x="33039" y="286144"/>
                    </a:lnTo>
                    <a:lnTo>
                      <a:pt x="88482" y="327158"/>
                    </a:lnTo>
                    <a:lnTo>
                      <a:pt x="125042" y="345828"/>
                    </a:lnTo>
                    <a:lnTo>
                      <a:pt x="166968" y="363095"/>
                    </a:lnTo>
                    <a:lnTo>
                      <a:pt x="213863" y="378828"/>
                    </a:lnTo>
                    <a:lnTo>
                      <a:pt x="265333" y="392894"/>
                    </a:lnTo>
                    <a:lnTo>
                      <a:pt x="320983" y="405159"/>
                    </a:lnTo>
                    <a:lnTo>
                      <a:pt x="380417" y="415492"/>
                    </a:lnTo>
                    <a:lnTo>
                      <a:pt x="443239" y="423759"/>
                    </a:lnTo>
                    <a:lnTo>
                      <a:pt x="509054" y="429829"/>
                    </a:lnTo>
                    <a:lnTo>
                      <a:pt x="577468" y="433568"/>
                    </a:lnTo>
                    <a:lnTo>
                      <a:pt x="648084" y="434843"/>
                    </a:lnTo>
                    <a:lnTo>
                      <a:pt x="718699" y="433568"/>
                    </a:lnTo>
                    <a:lnTo>
                      <a:pt x="787113" y="429829"/>
                    </a:lnTo>
                    <a:lnTo>
                      <a:pt x="852928" y="423759"/>
                    </a:lnTo>
                    <a:lnTo>
                      <a:pt x="915750" y="415492"/>
                    </a:lnTo>
                    <a:lnTo>
                      <a:pt x="975184" y="405159"/>
                    </a:lnTo>
                    <a:lnTo>
                      <a:pt x="1030833" y="392894"/>
                    </a:lnTo>
                    <a:lnTo>
                      <a:pt x="1082304" y="378828"/>
                    </a:lnTo>
                    <a:lnTo>
                      <a:pt x="1129199" y="363095"/>
                    </a:lnTo>
                    <a:lnTo>
                      <a:pt x="1171125" y="345828"/>
                    </a:lnTo>
                    <a:lnTo>
                      <a:pt x="1207685" y="327158"/>
                    </a:lnTo>
                    <a:lnTo>
                      <a:pt x="1263128" y="286144"/>
                    </a:lnTo>
                    <a:lnTo>
                      <a:pt x="1292364" y="241112"/>
                    </a:lnTo>
                    <a:lnTo>
                      <a:pt x="1296167" y="217421"/>
                    </a:lnTo>
                    <a:close/>
                  </a:path>
                </a:pathLst>
              </a:custGeom>
              <a:ln w="7937">
                <a:solidFill>
                  <a:srgbClr val="B7EBFF"/>
                </a:solidFill>
              </a:ln>
            </p:spPr>
            <p:txBody>
              <a:bodyPr wrap="square" lIns="0" tIns="0" rIns="0" bIns="0" rtlCol="0"/>
              <a:lstStyle/>
              <a:p>
                <a:endParaRPr/>
              </a:p>
            </p:txBody>
          </p:sp>
          <p:sp>
            <p:nvSpPr>
              <p:cNvPr id="276" name="object 156">
                <a:extLst>
                  <a:ext uri="{FF2B5EF4-FFF2-40B4-BE49-F238E27FC236}">
                    <a16:creationId xmlns:a16="http://schemas.microsoft.com/office/drawing/2014/main" id="{53E551E2-A443-D315-A37A-92A49563DBCD}"/>
                  </a:ext>
                </a:extLst>
              </p:cNvPr>
              <p:cNvSpPr/>
              <p:nvPr/>
            </p:nvSpPr>
            <p:spPr>
              <a:xfrm>
                <a:off x="6129337" y="3954500"/>
                <a:ext cx="1296670" cy="310515"/>
              </a:xfrm>
              <a:custGeom>
                <a:avLst/>
                <a:gdLst/>
                <a:ahLst/>
                <a:cxnLst/>
                <a:rect l="l" t="t" r="r" b="b"/>
                <a:pathLst>
                  <a:path w="1296670" h="310514">
                    <a:moveTo>
                      <a:pt x="1296167" y="0"/>
                    </a:moveTo>
                    <a:lnTo>
                      <a:pt x="0" y="0"/>
                    </a:lnTo>
                    <a:lnTo>
                      <a:pt x="0" y="310290"/>
                    </a:lnTo>
                    <a:lnTo>
                      <a:pt x="1296167" y="310290"/>
                    </a:lnTo>
                    <a:lnTo>
                      <a:pt x="1296167" y="0"/>
                    </a:lnTo>
                    <a:close/>
                  </a:path>
                </a:pathLst>
              </a:custGeom>
              <a:solidFill>
                <a:srgbClr val="008BB9"/>
              </a:solidFill>
            </p:spPr>
            <p:txBody>
              <a:bodyPr wrap="square" lIns="0" tIns="0" rIns="0" bIns="0" rtlCol="0"/>
              <a:lstStyle/>
              <a:p>
                <a:endParaRPr/>
              </a:p>
            </p:txBody>
          </p:sp>
          <p:sp>
            <p:nvSpPr>
              <p:cNvPr id="277" name="object 157">
                <a:extLst>
                  <a:ext uri="{FF2B5EF4-FFF2-40B4-BE49-F238E27FC236}">
                    <a16:creationId xmlns:a16="http://schemas.microsoft.com/office/drawing/2014/main" id="{0279EDC7-ED91-3501-D4A9-18903790D871}"/>
                  </a:ext>
                </a:extLst>
              </p:cNvPr>
              <p:cNvSpPr/>
              <p:nvPr/>
            </p:nvSpPr>
            <p:spPr>
              <a:xfrm>
                <a:off x="6133715" y="3733800"/>
                <a:ext cx="1296670" cy="433070"/>
              </a:xfrm>
              <a:custGeom>
                <a:avLst/>
                <a:gdLst/>
                <a:ahLst/>
                <a:cxnLst/>
                <a:rect l="l" t="t" r="r" b="b"/>
                <a:pathLst>
                  <a:path w="1296670" h="433070">
                    <a:moveTo>
                      <a:pt x="648083" y="0"/>
                    </a:moveTo>
                    <a:lnTo>
                      <a:pt x="577467" y="1269"/>
                    </a:lnTo>
                    <a:lnTo>
                      <a:pt x="509054" y="4989"/>
                    </a:lnTo>
                    <a:lnTo>
                      <a:pt x="443239" y="11028"/>
                    </a:lnTo>
                    <a:lnTo>
                      <a:pt x="380416" y="19254"/>
                    </a:lnTo>
                    <a:lnTo>
                      <a:pt x="320983" y="29535"/>
                    </a:lnTo>
                    <a:lnTo>
                      <a:pt x="265333" y="41739"/>
                    </a:lnTo>
                    <a:lnTo>
                      <a:pt x="213863" y="55733"/>
                    </a:lnTo>
                    <a:lnTo>
                      <a:pt x="166968" y="71387"/>
                    </a:lnTo>
                    <a:lnTo>
                      <a:pt x="125042" y="88568"/>
                    </a:lnTo>
                    <a:lnTo>
                      <a:pt x="88482" y="107144"/>
                    </a:lnTo>
                    <a:lnTo>
                      <a:pt x="33039" y="147953"/>
                    </a:lnTo>
                    <a:lnTo>
                      <a:pt x="3802" y="192758"/>
                    </a:lnTo>
                    <a:lnTo>
                      <a:pt x="0" y="216330"/>
                    </a:lnTo>
                    <a:lnTo>
                      <a:pt x="3802" y="239901"/>
                    </a:lnTo>
                    <a:lnTo>
                      <a:pt x="33039" y="284707"/>
                    </a:lnTo>
                    <a:lnTo>
                      <a:pt x="88482" y="325516"/>
                    </a:lnTo>
                    <a:lnTo>
                      <a:pt x="125042" y="344091"/>
                    </a:lnTo>
                    <a:lnTo>
                      <a:pt x="166968" y="361272"/>
                    </a:lnTo>
                    <a:lnTo>
                      <a:pt x="213863" y="376926"/>
                    </a:lnTo>
                    <a:lnTo>
                      <a:pt x="265333" y="390920"/>
                    </a:lnTo>
                    <a:lnTo>
                      <a:pt x="320983" y="403124"/>
                    </a:lnTo>
                    <a:lnTo>
                      <a:pt x="380416" y="413405"/>
                    </a:lnTo>
                    <a:lnTo>
                      <a:pt x="443239" y="421631"/>
                    </a:lnTo>
                    <a:lnTo>
                      <a:pt x="509054" y="427670"/>
                    </a:lnTo>
                    <a:lnTo>
                      <a:pt x="577467" y="431390"/>
                    </a:lnTo>
                    <a:lnTo>
                      <a:pt x="648083" y="432659"/>
                    </a:lnTo>
                    <a:lnTo>
                      <a:pt x="718699" y="431390"/>
                    </a:lnTo>
                    <a:lnTo>
                      <a:pt x="787113" y="427670"/>
                    </a:lnTo>
                    <a:lnTo>
                      <a:pt x="852928" y="421631"/>
                    </a:lnTo>
                    <a:lnTo>
                      <a:pt x="915750" y="413405"/>
                    </a:lnTo>
                    <a:lnTo>
                      <a:pt x="975184" y="403124"/>
                    </a:lnTo>
                    <a:lnTo>
                      <a:pt x="1030834" y="390920"/>
                    </a:lnTo>
                    <a:lnTo>
                      <a:pt x="1082304" y="376926"/>
                    </a:lnTo>
                    <a:lnTo>
                      <a:pt x="1129200" y="361272"/>
                    </a:lnTo>
                    <a:lnTo>
                      <a:pt x="1171125" y="344091"/>
                    </a:lnTo>
                    <a:lnTo>
                      <a:pt x="1207685" y="325516"/>
                    </a:lnTo>
                    <a:lnTo>
                      <a:pt x="1263128" y="284707"/>
                    </a:lnTo>
                    <a:lnTo>
                      <a:pt x="1292365" y="239901"/>
                    </a:lnTo>
                    <a:lnTo>
                      <a:pt x="1296168" y="216330"/>
                    </a:lnTo>
                    <a:lnTo>
                      <a:pt x="1292365" y="192758"/>
                    </a:lnTo>
                    <a:lnTo>
                      <a:pt x="1263128" y="147953"/>
                    </a:lnTo>
                    <a:lnTo>
                      <a:pt x="1207685" y="107144"/>
                    </a:lnTo>
                    <a:lnTo>
                      <a:pt x="1171125" y="88568"/>
                    </a:lnTo>
                    <a:lnTo>
                      <a:pt x="1129200" y="71387"/>
                    </a:lnTo>
                    <a:lnTo>
                      <a:pt x="1082304" y="55733"/>
                    </a:lnTo>
                    <a:lnTo>
                      <a:pt x="1030834" y="41739"/>
                    </a:lnTo>
                    <a:lnTo>
                      <a:pt x="975184" y="29535"/>
                    </a:lnTo>
                    <a:lnTo>
                      <a:pt x="915750" y="19254"/>
                    </a:lnTo>
                    <a:lnTo>
                      <a:pt x="852928" y="11028"/>
                    </a:lnTo>
                    <a:lnTo>
                      <a:pt x="787113" y="4989"/>
                    </a:lnTo>
                    <a:lnTo>
                      <a:pt x="718699" y="1269"/>
                    </a:lnTo>
                    <a:lnTo>
                      <a:pt x="648083" y="0"/>
                    </a:lnTo>
                    <a:close/>
                  </a:path>
                </a:pathLst>
              </a:custGeom>
              <a:solidFill>
                <a:srgbClr val="00C2FF"/>
              </a:solidFill>
            </p:spPr>
            <p:txBody>
              <a:bodyPr wrap="square" lIns="0" tIns="0" rIns="0" bIns="0" rtlCol="0"/>
              <a:lstStyle/>
              <a:p>
                <a:endParaRPr/>
              </a:p>
            </p:txBody>
          </p:sp>
          <p:sp>
            <p:nvSpPr>
              <p:cNvPr id="278" name="object 158">
                <a:extLst>
                  <a:ext uri="{FF2B5EF4-FFF2-40B4-BE49-F238E27FC236}">
                    <a16:creationId xmlns:a16="http://schemas.microsoft.com/office/drawing/2014/main" id="{90644FBB-1C6D-CC6D-2C1E-FC477C4DEF0C}"/>
                  </a:ext>
                </a:extLst>
              </p:cNvPr>
              <p:cNvSpPr/>
              <p:nvPr/>
            </p:nvSpPr>
            <p:spPr>
              <a:xfrm>
                <a:off x="6133715" y="3733800"/>
                <a:ext cx="1296670" cy="433070"/>
              </a:xfrm>
              <a:custGeom>
                <a:avLst/>
                <a:gdLst/>
                <a:ahLst/>
                <a:cxnLst/>
                <a:rect l="l" t="t" r="r" b="b"/>
                <a:pathLst>
                  <a:path w="1296670" h="433070">
                    <a:moveTo>
                      <a:pt x="1296167" y="216329"/>
                    </a:moveTo>
                    <a:lnTo>
                      <a:pt x="1281219" y="169921"/>
                    </a:lnTo>
                    <a:lnTo>
                      <a:pt x="1238484" y="126982"/>
                    </a:lnTo>
                    <a:lnTo>
                      <a:pt x="1171125" y="88568"/>
                    </a:lnTo>
                    <a:lnTo>
                      <a:pt x="1129199" y="71387"/>
                    </a:lnTo>
                    <a:lnTo>
                      <a:pt x="1082304" y="55733"/>
                    </a:lnTo>
                    <a:lnTo>
                      <a:pt x="1030833" y="41739"/>
                    </a:lnTo>
                    <a:lnTo>
                      <a:pt x="975184" y="29535"/>
                    </a:lnTo>
                    <a:lnTo>
                      <a:pt x="915750" y="19254"/>
                    </a:lnTo>
                    <a:lnTo>
                      <a:pt x="852928" y="11028"/>
                    </a:lnTo>
                    <a:lnTo>
                      <a:pt x="787113" y="4989"/>
                    </a:lnTo>
                    <a:lnTo>
                      <a:pt x="718699" y="1269"/>
                    </a:lnTo>
                    <a:lnTo>
                      <a:pt x="648084" y="0"/>
                    </a:lnTo>
                    <a:lnTo>
                      <a:pt x="577468" y="1269"/>
                    </a:lnTo>
                    <a:lnTo>
                      <a:pt x="509054" y="4989"/>
                    </a:lnTo>
                    <a:lnTo>
                      <a:pt x="443239" y="11028"/>
                    </a:lnTo>
                    <a:lnTo>
                      <a:pt x="380417" y="19254"/>
                    </a:lnTo>
                    <a:lnTo>
                      <a:pt x="320983" y="29535"/>
                    </a:lnTo>
                    <a:lnTo>
                      <a:pt x="265333" y="41739"/>
                    </a:lnTo>
                    <a:lnTo>
                      <a:pt x="213863" y="55733"/>
                    </a:lnTo>
                    <a:lnTo>
                      <a:pt x="166968" y="71387"/>
                    </a:lnTo>
                    <a:lnTo>
                      <a:pt x="125042" y="88568"/>
                    </a:lnTo>
                    <a:lnTo>
                      <a:pt x="88482" y="107144"/>
                    </a:lnTo>
                    <a:lnTo>
                      <a:pt x="33039" y="147952"/>
                    </a:lnTo>
                    <a:lnTo>
                      <a:pt x="3802" y="192758"/>
                    </a:lnTo>
                    <a:lnTo>
                      <a:pt x="0" y="216329"/>
                    </a:lnTo>
                    <a:lnTo>
                      <a:pt x="3802" y="239901"/>
                    </a:lnTo>
                    <a:lnTo>
                      <a:pt x="33039" y="284706"/>
                    </a:lnTo>
                    <a:lnTo>
                      <a:pt x="88482" y="325515"/>
                    </a:lnTo>
                    <a:lnTo>
                      <a:pt x="125042" y="344091"/>
                    </a:lnTo>
                    <a:lnTo>
                      <a:pt x="166968" y="361272"/>
                    </a:lnTo>
                    <a:lnTo>
                      <a:pt x="213863" y="376926"/>
                    </a:lnTo>
                    <a:lnTo>
                      <a:pt x="265333" y="390920"/>
                    </a:lnTo>
                    <a:lnTo>
                      <a:pt x="320983" y="403124"/>
                    </a:lnTo>
                    <a:lnTo>
                      <a:pt x="380417" y="413405"/>
                    </a:lnTo>
                    <a:lnTo>
                      <a:pt x="443239" y="421631"/>
                    </a:lnTo>
                    <a:lnTo>
                      <a:pt x="509054" y="427670"/>
                    </a:lnTo>
                    <a:lnTo>
                      <a:pt x="577468" y="431390"/>
                    </a:lnTo>
                    <a:lnTo>
                      <a:pt x="648084" y="432659"/>
                    </a:lnTo>
                    <a:lnTo>
                      <a:pt x="718699" y="431390"/>
                    </a:lnTo>
                    <a:lnTo>
                      <a:pt x="787113" y="427670"/>
                    </a:lnTo>
                    <a:lnTo>
                      <a:pt x="852928" y="421631"/>
                    </a:lnTo>
                    <a:lnTo>
                      <a:pt x="915750" y="413405"/>
                    </a:lnTo>
                    <a:lnTo>
                      <a:pt x="975184" y="403124"/>
                    </a:lnTo>
                    <a:lnTo>
                      <a:pt x="1030833" y="390920"/>
                    </a:lnTo>
                    <a:lnTo>
                      <a:pt x="1082304" y="376926"/>
                    </a:lnTo>
                    <a:lnTo>
                      <a:pt x="1129199" y="361272"/>
                    </a:lnTo>
                    <a:lnTo>
                      <a:pt x="1171125" y="344091"/>
                    </a:lnTo>
                    <a:lnTo>
                      <a:pt x="1207685" y="325515"/>
                    </a:lnTo>
                    <a:lnTo>
                      <a:pt x="1263128" y="284706"/>
                    </a:lnTo>
                    <a:lnTo>
                      <a:pt x="1292364" y="239901"/>
                    </a:lnTo>
                    <a:lnTo>
                      <a:pt x="1296167" y="216329"/>
                    </a:lnTo>
                    <a:close/>
                  </a:path>
                </a:pathLst>
              </a:custGeom>
              <a:ln w="7937">
                <a:solidFill>
                  <a:srgbClr val="B7EBFF"/>
                </a:solidFill>
              </a:ln>
            </p:spPr>
            <p:txBody>
              <a:bodyPr wrap="square" lIns="0" tIns="0" rIns="0" bIns="0" rtlCol="0"/>
              <a:lstStyle/>
              <a:p>
                <a:endParaRPr/>
              </a:p>
            </p:txBody>
          </p:sp>
          <p:sp>
            <p:nvSpPr>
              <p:cNvPr id="279" name="object 159">
                <a:extLst>
                  <a:ext uri="{FF2B5EF4-FFF2-40B4-BE49-F238E27FC236}">
                    <a16:creationId xmlns:a16="http://schemas.microsoft.com/office/drawing/2014/main" id="{ABD01EF4-8A52-1584-B6BE-C248F48D124C}"/>
                  </a:ext>
                </a:extLst>
              </p:cNvPr>
              <p:cNvSpPr/>
              <p:nvPr/>
            </p:nvSpPr>
            <p:spPr>
              <a:xfrm>
                <a:off x="6335095" y="3792531"/>
                <a:ext cx="426720" cy="139065"/>
              </a:xfrm>
              <a:custGeom>
                <a:avLst/>
                <a:gdLst/>
                <a:ahLst/>
                <a:cxnLst/>
                <a:rect l="l" t="t" r="r" b="b"/>
                <a:pathLst>
                  <a:path w="426720" h="139064">
                    <a:moveTo>
                      <a:pt x="273684" y="45754"/>
                    </a:moveTo>
                    <a:lnTo>
                      <a:pt x="111452" y="45754"/>
                    </a:lnTo>
                    <a:lnTo>
                      <a:pt x="332614" y="138957"/>
                    </a:lnTo>
                    <a:lnTo>
                      <a:pt x="426651" y="106760"/>
                    </a:lnTo>
                    <a:lnTo>
                      <a:pt x="273684" y="45754"/>
                    </a:lnTo>
                    <a:close/>
                  </a:path>
                  <a:path w="426720" h="139064">
                    <a:moveTo>
                      <a:pt x="332614" y="0"/>
                    </a:moveTo>
                    <a:lnTo>
                      <a:pt x="55726" y="0"/>
                    </a:lnTo>
                    <a:lnTo>
                      <a:pt x="0" y="76257"/>
                    </a:lnTo>
                    <a:lnTo>
                      <a:pt x="111452" y="45754"/>
                    </a:lnTo>
                    <a:lnTo>
                      <a:pt x="273684" y="45754"/>
                    </a:lnTo>
                    <a:lnTo>
                      <a:pt x="214196" y="22029"/>
                    </a:lnTo>
                    <a:lnTo>
                      <a:pt x="332614" y="0"/>
                    </a:lnTo>
                    <a:close/>
                  </a:path>
                </a:pathLst>
              </a:custGeom>
              <a:solidFill>
                <a:srgbClr val="000000"/>
              </a:solidFill>
            </p:spPr>
            <p:txBody>
              <a:bodyPr wrap="square" lIns="0" tIns="0" rIns="0" bIns="0" rtlCol="0"/>
              <a:lstStyle/>
              <a:p>
                <a:endParaRPr/>
              </a:p>
            </p:txBody>
          </p:sp>
          <p:sp>
            <p:nvSpPr>
              <p:cNvPr id="280" name="object 160">
                <a:extLst>
                  <a:ext uri="{FF2B5EF4-FFF2-40B4-BE49-F238E27FC236}">
                    <a16:creationId xmlns:a16="http://schemas.microsoft.com/office/drawing/2014/main" id="{012910BF-AAD5-0E13-6517-29E72370BA1E}"/>
                  </a:ext>
                </a:extLst>
              </p:cNvPr>
              <p:cNvSpPr/>
              <p:nvPr/>
            </p:nvSpPr>
            <p:spPr>
              <a:xfrm>
                <a:off x="6335095" y="3792531"/>
                <a:ext cx="426720" cy="139065"/>
              </a:xfrm>
              <a:custGeom>
                <a:avLst/>
                <a:gdLst/>
                <a:ahLst/>
                <a:cxnLst/>
                <a:rect l="l" t="t" r="r" b="b"/>
                <a:pathLst>
                  <a:path w="426720" h="139064">
                    <a:moveTo>
                      <a:pt x="273684" y="45754"/>
                    </a:moveTo>
                    <a:lnTo>
                      <a:pt x="111452" y="45754"/>
                    </a:lnTo>
                    <a:lnTo>
                      <a:pt x="332614" y="138957"/>
                    </a:lnTo>
                    <a:lnTo>
                      <a:pt x="426651" y="106760"/>
                    </a:lnTo>
                    <a:lnTo>
                      <a:pt x="273684" y="45754"/>
                    </a:lnTo>
                    <a:close/>
                  </a:path>
                  <a:path w="426720" h="139064">
                    <a:moveTo>
                      <a:pt x="332614" y="0"/>
                    </a:moveTo>
                    <a:lnTo>
                      <a:pt x="55726" y="0"/>
                    </a:lnTo>
                    <a:lnTo>
                      <a:pt x="0" y="76257"/>
                    </a:lnTo>
                    <a:lnTo>
                      <a:pt x="111452" y="45754"/>
                    </a:lnTo>
                    <a:lnTo>
                      <a:pt x="273684" y="45754"/>
                    </a:lnTo>
                    <a:lnTo>
                      <a:pt x="214196" y="22029"/>
                    </a:lnTo>
                    <a:lnTo>
                      <a:pt x="332614" y="0"/>
                    </a:lnTo>
                    <a:close/>
                  </a:path>
                </a:pathLst>
              </a:custGeom>
              <a:solidFill>
                <a:srgbClr val="000000"/>
              </a:solidFill>
            </p:spPr>
            <p:txBody>
              <a:bodyPr wrap="square" lIns="0" tIns="0" rIns="0" bIns="0" rtlCol="0"/>
              <a:lstStyle/>
              <a:p>
                <a:endParaRPr/>
              </a:p>
            </p:txBody>
          </p:sp>
          <p:sp>
            <p:nvSpPr>
              <p:cNvPr id="281" name="object 161">
                <a:extLst>
                  <a:ext uri="{FF2B5EF4-FFF2-40B4-BE49-F238E27FC236}">
                    <a16:creationId xmlns:a16="http://schemas.microsoft.com/office/drawing/2014/main" id="{A1F1A43A-6B0E-732C-A133-EABE0E51F67F}"/>
                  </a:ext>
                </a:extLst>
              </p:cNvPr>
              <p:cNvSpPr/>
              <p:nvPr/>
            </p:nvSpPr>
            <p:spPr>
              <a:xfrm>
                <a:off x="6801800" y="3953518"/>
                <a:ext cx="426720" cy="147955"/>
              </a:xfrm>
              <a:custGeom>
                <a:avLst/>
                <a:gdLst/>
                <a:ahLst/>
                <a:cxnLst/>
                <a:rect l="l" t="t" r="r" b="b"/>
                <a:pathLst>
                  <a:path w="426720" h="147954">
                    <a:moveTo>
                      <a:pt x="94037" y="0"/>
                    </a:moveTo>
                    <a:lnTo>
                      <a:pt x="0" y="30502"/>
                    </a:lnTo>
                    <a:lnTo>
                      <a:pt x="212454" y="115232"/>
                    </a:lnTo>
                    <a:lnTo>
                      <a:pt x="102744" y="147429"/>
                    </a:lnTo>
                    <a:lnTo>
                      <a:pt x="370925" y="147429"/>
                    </a:lnTo>
                    <a:lnTo>
                      <a:pt x="406589" y="93202"/>
                    </a:lnTo>
                    <a:lnTo>
                      <a:pt x="323905" y="93202"/>
                    </a:lnTo>
                    <a:lnTo>
                      <a:pt x="94037" y="0"/>
                    </a:lnTo>
                    <a:close/>
                  </a:path>
                  <a:path w="426720" h="147954">
                    <a:moveTo>
                      <a:pt x="426651" y="62699"/>
                    </a:moveTo>
                    <a:lnTo>
                      <a:pt x="323905" y="93202"/>
                    </a:lnTo>
                    <a:lnTo>
                      <a:pt x="406589" y="93202"/>
                    </a:lnTo>
                    <a:lnTo>
                      <a:pt x="426651" y="62699"/>
                    </a:lnTo>
                    <a:close/>
                  </a:path>
                </a:pathLst>
              </a:custGeom>
              <a:solidFill>
                <a:srgbClr val="000000"/>
              </a:solidFill>
            </p:spPr>
            <p:txBody>
              <a:bodyPr wrap="square" lIns="0" tIns="0" rIns="0" bIns="0" rtlCol="0"/>
              <a:lstStyle/>
              <a:p>
                <a:endParaRPr/>
              </a:p>
            </p:txBody>
          </p:sp>
          <p:sp>
            <p:nvSpPr>
              <p:cNvPr id="282" name="object 162">
                <a:extLst>
                  <a:ext uri="{FF2B5EF4-FFF2-40B4-BE49-F238E27FC236}">
                    <a16:creationId xmlns:a16="http://schemas.microsoft.com/office/drawing/2014/main" id="{B868309F-749F-B02E-A5A5-43DF2395095A}"/>
                  </a:ext>
                </a:extLst>
              </p:cNvPr>
              <p:cNvSpPr/>
              <p:nvPr/>
            </p:nvSpPr>
            <p:spPr>
              <a:xfrm>
                <a:off x="6801800" y="3953518"/>
                <a:ext cx="426720" cy="147955"/>
              </a:xfrm>
              <a:custGeom>
                <a:avLst/>
                <a:gdLst/>
                <a:ahLst/>
                <a:cxnLst/>
                <a:rect l="l" t="t" r="r" b="b"/>
                <a:pathLst>
                  <a:path w="426720" h="147954">
                    <a:moveTo>
                      <a:pt x="94037" y="0"/>
                    </a:moveTo>
                    <a:lnTo>
                      <a:pt x="0" y="30502"/>
                    </a:lnTo>
                    <a:lnTo>
                      <a:pt x="212454" y="115232"/>
                    </a:lnTo>
                    <a:lnTo>
                      <a:pt x="102744" y="147429"/>
                    </a:lnTo>
                    <a:lnTo>
                      <a:pt x="370925" y="147429"/>
                    </a:lnTo>
                    <a:lnTo>
                      <a:pt x="406589" y="93202"/>
                    </a:lnTo>
                    <a:lnTo>
                      <a:pt x="323905" y="93202"/>
                    </a:lnTo>
                    <a:lnTo>
                      <a:pt x="94037" y="0"/>
                    </a:lnTo>
                    <a:close/>
                  </a:path>
                  <a:path w="426720" h="147954">
                    <a:moveTo>
                      <a:pt x="426651" y="62699"/>
                    </a:moveTo>
                    <a:lnTo>
                      <a:pt x="323905" y="93202"/>
                    </a:lnTo>
                    <a:lnTo>
                      <a:pt x="406589" y="93202"/>
                    </a:lnTo>
                    <a:lnTo>
                      <a:pt x="426651" y="62699"/>
                    </a:lnTo>
                    <a:close/>
                  </a:path>
                </a:pathLst>
              </a:custGeom>
              <a:solidFill>
                <a:srgbClr val="000000"/>
              </a:solidFill>
            </p:spPr>
            <p:txBody>
              <a:bodyPr wrap="square" lIns="0" tIns="0" rIns="0" bIns="0" rtlCol="0"/>
              <a:lstStyle/>
              <a:p>
                <a:endParaRPr/>
              </a:p>
            </p:txBody>
          </p:sp>
          <p:sp>
            <p:nvSpPr>
              <p:cNvPr id="283" name="object 163">
                <a:extLst>
                  <a:ext uri="{FF2B5EF4-FFF2-40B4-BE49-F238E27FC236}">
                    <a16:creationId xmlns:a16="http://schemas.microsoft.com/office/drawing/2014/main" id="{F17BD5CD-3CFE-0229-D8C3-5F1A2A2F97B1}"/>
                  </a:ext>
                </a:extLst>
              </p:cNvPr>
              <p:cNvSpPr/>
              <p:nvPr/>
            </p:nvSpPr>
            <p:spPr>
              <a:xfrm>
                <a:off x="6777421" y="3784058"/>
                <a:ext cx="426720" cy="139065"/>
              </a:xfrm>
              <a:custGeom>
                <a:avLst/>
                <a:gdLst/>
                <a:ahLst/>
                <a:cxnLst/>
                <a:rect l="l" t="t" r="r" b="b"/>
                <a:pathLst>
                  <a:path w="426720" h="139064">
                    <a:moveTo>
                      <a:pt x="0" y="62699"/>
                    </a:moveTo>
                    <a:lnTo>
                      <a:pt x="55725" y="138957"/>
                    </a:lnTo>
                    <a:lnTo>
                      <a:pt x="332612" y="138957"/>
                    </a:lnTo>
                    <a:lnTo>
                      <a:pt x="214195" y="115232"/>
                    </a:lnTo>
                    <a:lnTo>
                      <a:pt x="290680" y="84729"/>
                    </a:lnTo>
                    <a:lnTo>
                      <a:pt x="111450" y="84729"/>
                    </a:lnTo>
                    <a:lnTo>
                      <a:pt x="0" y="62699"/>
                    </a:lnTo>
                    <a:close/>
                  </a:path>
                  <a:path w="426720" h="139064">
                    <a:moveTo>
                      <a:pt x="332612" y="0"/>
                    </a:moveTo>
                    <a:lnTo>
                      <a:pt x="111450" y="84729"/>
                    </a:lnTo>
                    <a:lnTo>
                      <a:pt x="290680" y="84729"/>
                    </a:lnTo>
                    <a:lnTo>
                      <a:pt x="426650" y="30502"/>
                    </a:lnTo>
                    <a:lnTo>
                      <a:pt x="332612" y="0"/>
                    </a:lnTo>
                    <a:close/>
                  </a:path>
                </a:pathLst>
              </a:custGeom>
              <a:solidFill>
                <a:srgbClr val="000000"/>
              </a:solidFill>
            </p:spPr>
            <p:txBody>
              <a:bodyPr wrap="square" lIns="0" tIns="0" rIns="0" bIns="0" rtlCol="0"/>
              <a:lstStyle/>
              <a:p>
                <a:endParaRPr/>
              </a:p>
            </p:txBody>
          </p:sp>
          <p:sp>
            <p:nvSpPr>
              <p:cNvPr id="284" name="object 164">
                <a:extLst>
                  <a:ext uri="{FF2B5EF4-FFF2-40B4-BE49-F238E27FC236}">
                    <a16:creationId xmlns:a16="http://schemas.microsoft.com/office/drawing/2014/main" id="{E58B5A88-767B-A06C-D175-47180E9D161C}"/>
                  </a:ext>
                </a:extLst>
              </p:cNvPr>
              <p:cNvSpPr/>
              <p:nvPr/>
            </p:nvSpPr>
            <p:spPr>
              <a:xfrm>
                <a:off x="6777421" y="3784058"/>
                <a:ext cx="426720" cy="139065"/>
              </a:xfrm>
              <a:custGeom>
                <a:avLst/>
                <a:gdLst/>
                <a:ahLst/>
                <a:cxnLst/>
                <a:rect l="l" t="t" r="r" b="b"/>
                <a:pathLst>
                  <a:path w="426720" h="139064">
                    <a:moveTo>
                      <a:pt x="0" y="62699"/>
                    </a:moveTo>
                    <a:lnTo>
                      <a:pt x="55725" y="138957"/>
                    </a:lnTo>
                    <a:lnTo>
                      <a:pt x="332612" y="138957"/>
                    </a:lnTo>
                    <a:lnTo>
                      <a:pt x="214195" y="115232"/>
                    </a:lnTo>
                    <a:lnTo>
                      <a:pt x="290680" y="84729"/>
                    </a:lnTo>
                    <a:lnTo>
                      <a:pt x="111450" y="84729"/>
                    </a:lnTo>
                    <a:lnTo>
                      <a:pt x="0" y="62699"/>
                    </a:lnTo>
                    <a:close/>
                  </a:path>
                  <a:path w="426720" h="139064">
                    <a:moveTo>
                      <a:pt x="332612" y="0"/>
                    </a:moveTo>
                    <a:lnTo>
                      <a:pt x="111450" y="84729"/>
                    </a:lnTo>
                    <a:lnTo>
                      <a:pt x="290680" y="84729"/>
                    </a:lnTo>
                    <a:lnTo>
                      <a:pt x="426650" y="30502"/>
                    </a:lnTo>
                    <a:lnTo>
                      <a:pt x="332612" y="0"/>
                    </a:lnTo>
                    <a:close/>
                  </a:path>
                </a:pathLst>
              </a:custGeom>
              <a:solidFill>
                <a:srgbClr val="000000"/>
              </a:solidFill>
            </p:spPr>
            <p:txBody>
              <a:bodyPr wrap="square" lIns="0" tIns="0" rIns="0" bIns="0" rtlCol="0"/>
              <a:lstStyle/>
              <a:p>
                <a:endParaRPr/>
              </a:p>
            </p:txBody>
          </p:sp>
          <p:sp>
            <p:nvSpPr>
              <p:cNvPr id="285" name="object 165">
                <a:extLst>
                  <a:ext uri="{FF2B5EF4-FFF2-40B4-BE49-F238E27FC236}">
                    <a16:creationId xmlns:a16="http://schemas.microsoft.com/office/drawing/2014/main" id="{C150112A-CE88-4313-7D5E-3754FA33D978}"/>
                  </a:ext>
                </a:extLst>
              </p:cNvPr>
              <p:cNvSpPr/>
              <p:nvPr/>
            </p:nvSpPr>
            <p:spPr>
              <a:xfrm>
                <a:off x="6350769" y="3968770"/>
                <a:ext cx="426720" cy="139065"/>
              </a:xfrm>
              <a:custGeom>
                <a:avLst/>
                <a:gdLst/>
                <a:ahLst/>
                <a:cxnLst/>
                <a:rect l="l" t="t" r="r" b="b"/>
                <a:pathLst>
                  <a:path w="426720" h="139064">
                    <a:moveTo>
                      <a:pt x="370925" y="0"/>
                    </a:moveTo>
                    <a:lnTo>
                      <a:pt x="102744" y="0"/>
                    </a:lnTo>
                    <a:lnTo>
                      <a:pt x="214196" y="23724"/>
                    </a:lnTo>
                    <a:lnTo>
                      <a:pt x="0" y="108454"/>
                    </a:lnTo>
                    <a:lnTo>
                      <a:pt x="95778" y="138957"/>
                    </a:lnTo>
                    <a:lnTo>
                      <a:pt x="323905" y="47448"/>
                    </a:lnTo>
                    <a:lnTo>
                      <a:pt x="404845" y="47448"/>
                    </a:lnTo>
                    <a:lnTo>
                      <a:pt x="370925" y="0"/>
                    </a:lnTo>
                    <a:close/>
                  </a:path>
                  <a:path w="426720" h="139064">
                    <a:moveTo>
                      <a:pt x="404845" y="47448"/>
                    </a:moveTo>
                    <a:lnTo>
                      <a:pt x="323905" y="47448"/>
                    </a:lnTo>
                    <a:lnTo>
                      <a:pt x="426651" y="77951"/>
                    </a:lnTo>
                    <a:lnTo>
                      <a:pt x="404845" y="47448"/>
                    </a:lnTo>
                    <a:close/>
                  </a:path>
                </a:pathLst>
              </a:custGeom>
              <a:solidFill>
                <a:srgbClr val="000000"/>
              </a:solidFill>
            </p:spPr>
            <p:txBody>
              <a:bodyPr wrap="square" lIns="0" tIns="0" rIns="0" bIns="0" rtlCol="0"/>
              <a:lstStyle/>
              <a:p>
                <a:endParaRPr/>
              </a:p>
            </p:txBody>
          </p:sp>
          <p:sp>
            <p:nvSpPr>
              <p:cNvPr id="286" name="object 166">
                <a:extLst>
                  <a:ext uri="{FF2B5EF4-FFF2-40B4-BE49-F238E27FC236}">
                    <a16:creationId xmlns:a16="http://schemas.microsoft.com/office/drawing/2014/main" id="{54539F79-C74F-F2EC-C315-C0AFD9DF3550}"/>
                  </a:ext>
                </a:extLst>
              </p:cNvPr>
              <p:cNvSpPr/>
              <p:nvPr/>
            </p:nvSpPr>
            <p:spPr>
              <a:xfrm>
                <a:off x="6350769" y="3968770"/>
                <a:ext cx="426720" cy="139065"/>
              </a:xfrm>
              <a:custGeom>
                <a:avLst/>
                <a:gdLst/>
                <a:ahLst/>
                <a:cxnLst/>
                <a:rect l="l" t="t" r="r" b="b"/>
                <a:pathLst>
                  <a:path w="426720" h="139064">
                    <a:moveTo>
                      <a:pt x="370925" y="0"/>
                    </a:moveTo>
                    <a:lnTo>
                      <a:pt x="102744" y="0"/>
                    </a:lnTo>
                    <a:lnTo>
                      <a:pt x="214196" y="23724"/>
                    </a:lnTo>
                    <a:lnTo>
                      <a:pt x="0" y="108454"/>
                    </a:lnTo>
                    <a:lnTo>
                      <a:pt x="95778" y="138957"/>
                    </a:lnTo>
                    <a:lnTo>
                      <a:pt x="323905" y="47448"/>
                    </a:lnTo>
                    <a:lnTo>
                      <a:pt x="404845" y="47448"/>
                    </a:lnTo>
                    <a:lnTo>
                      <a:pt x="370925" y="0"/>
                    </a:lnTo>
                    <a:close/>
                  </a:path>
                  <a:path w="426720" h="139064">
                    <a:moveTo>
                      <a:pt x="404845" y="47448"/>
                    </a:moveTo>
                    <a:lnTo>
                      <a:pt x="323905" y="47448"/>
                    </a:lnTo>
                    <a:lnTo>
                      <a:pt x="426651" y="77951"/>
                    </a:lnTo>
                    <a:lnTo>
                      <a:pt x="404845" y="47448"/>
                    </a:lnTo>
                    <a:close/>
                  </a:path>
                </a:pathLst>
              </a:custGeom>
              <a:solidFill>
                <a:srgbClr val="000000"/>
              </a:solidFill>
            </p:spPr>
            <p:txBody>
              <a:bodyPr wrap="square" lIns="0" tIns="0" rIns="0" bIns="0" rtlCol="0"/>
              <a:lstStyle/>
              <a:p>
                <a:endParaRPr/>
              </a:p>
            </p:txBody>
          </p:sp>
          <p:sp>
            <p:nvSpPr>
              <p:cNvPr id="287" name="object 167">
                <a:extLst>
                  <a:ext uri="{FF2B5EF4-FFF2-40B4-BE49-F238E27FC236}">
                    <a16:creationId xmlns:a16="http://schemas.microsoft.com/office/drawing/2014/main" id="{8E41F549-C095-D0B1-8397-A501EBB80710}"/>
                  </a:ext>
                </a:extLst>
              </p:cNvPr>
              <p:cNvSpPr/>
              <p:nvPr/>
            </p:nvSpPr>
            <p:spPr>
              <a:xfrm>
                <a:off x="6326388" y="3799309"/>
                <a:ext cx="428625" cy="139065"/>
              </a:xfrm>
              <a:custGeom>
                <a:avLst/>
                <a:gdLst/>
                <a:ahLst/>
                <a:cxnLst/>
                <a:rect l="l" t="t" r="r" b="b"/>
                <a:pathLst>
                  <a:path w="428625" h="139064">
                    <a:moveTo>
                      <a:pt x="274170" y="47448"/>
                    </a:moveTo>
                    <a:lnTo>
                      <a:pt x="111452" y="47448"/>
                    </a:lnTo>
                    <a:lnTo>
                      <a:pt x="332614" y="138957"/>
                    </a:lnTo>
                    <a:lnTo>
                      <a:pt x="428392" y="108454"/>
                    </a:lnTo>
                    <a:lnTo>
                      <a:pt x="274170" y="47448"/>
                    </a:lnTo>
                    <a:close/>
                  </a:path>
                  <a:path w="428625" h="139064">
                    <a:moveTo>
                      <a:pt x="332614" y="0"/>
                    </a:moveTo>
                    <a:lnTo>
                      <a:pt x="55726" y="0"/>
                    </a:lnTo>
                    <a:lnTo>
                      <a:pt x="0" y="77951"/>
                    </a:lnTo>
                    <a:lnTo>
                      <a:pt x="111452" y="47448"/>
                    </a:lnTo>
                    <a:lnTo>
                      <a:pt x="274170" y="47448"/>
                    </a:lnTo>
                    <a:lnTo>
                      <a:pt x="214196" y="23724"/>
                    </a:lnTo>
                    <a:lnTo>
                      <a:pt x="332614" y="0"/>
                    </a:lnTo>
                    <a:close/>
                  </a:path>
                </a:pathLst>
              </a:custGeom>
              <a:solidFill>
                <a:srgbClr val="FFFFFF"/>
              </a:solidFill>
            </p:spPr>
            <p:txBody>
              <a:bodyPr wrap="square" lIns="0" tIns="0" rIns="0" bIns="0" rtlCol="0"/>
              <a:lstStyle/>
              <a:p>
                <a:endParaRPr/>
              </a:p>
            </p:txBody>
          </p:sp>
          <p:sp>
            <p:nvSpPr>
              <p:cNvPr id="288" name="object 168">
                <a:extLst>
                  <a:ext uri="{FF2B5EF4-FFF2-40B4-BE49-F238E27FC236}">
                    <a16:creationId xmlns:a16="http://schemas.microsoft.com/office/drawing/2014/main" id="{8EC28470-5F67-CADE-F7C0-0A6BD8EA4999}"/>
                  </a:ext>
                </a:extLst>
              </p:cNvPr>
              <p:cNvSpPr/>
              <p:nvPr/>
            </p:nvSpPr>
            <p:spPr>
              <a:xfrm>
                <a:off x="6326388" y="3799309"/>
                <a:ext cx="428625" cy="139065"/>
              </a:xfrm>
              <a:custGeom>
                <a:avLst/>
                <a:gdLst/>
                <a:ahLst/>
                <a:cxnLst/>
                <a:rect l="l" t="t" r="r" b="b"/>
                <a:pathLst>
                  <a:path w="428625" h="139064">
                    <a:moveTo>
                      <a:pt x="274170" y="47448"/>
                    </a:moveTo>
                    <a:lnTo>
                      <a:pt x="111452" y="47448"/>
                    </a:lnTo>
                    <a:lnTo>
                      <a:pt x="332614" y="138957"/>
                    </a:lnTo>
                    <a:lnTo>
                      <a:pt x="428392" y="108454"/>
                    </a:lnTo>
                    <a:lnTo>
                      <a:pt x="274170" y="47448"/>
                    </a:lnTo>
                    <a:close/>
                  </a:path>
                  <a:path w="428625" h="139064">
                    <a:moveTo>
                      <a:pt x="332614" y="0"/>
                    </a:moveTo>
                    <a:lnTo>
                      <a:pt x="55726" y="0"/>
                    </a:lnTo>
                    <a:lnTo>
                      <a:pt x="0" y="77951"/>
                    </a:lnTo>
                    <a:lnTo>
                      <a:pt x="111452" y="47448"/>
                    </a:lnTo>
                    <a:lnTo>
                      <a:pt x="274170" y="47448"/>
                    </a:lnTo>
                    <a:lnTo>
                      <a:pt x="214196" y="23724"/>
                    </a:lnTo>
                    <a:lnTo>
                      <a:pt x="332614" y="0"/>
                    </a:lnTo>
                    <a:close/>
                  </a:path>
                </a:pathLst>
              </a:custGeom>
              <a:solidFill>
                <a:srgbClr val="FFFFFF"/>
              </a:solidFill>
            </p:spPr>
            <p:txBody>
              <a:bodyPr wrap="square" lIns="0" tIns="0" rIns="0" bIns="0" rtlCol="0"/>
              <a:lstStyle/>
              <a:p>
                <a:endParaRPr/>
              </a:p>
            </p:txBody>
          </p:sp>
          <p:sp>
            <p:nvSpPr>
              <p:cNvPr id="289" name="object 169">
                <a:extLst>
                  <a:ext uri="{FF2B5EF4-FFF2-40B4-BE49-F238E27FC236}">
                    <a16:creationId xmlns:a16="http://schemas.microsoft.com/office/drawing/2014/main" id="{3307753A-5B10-B6AF-0E27-293A1ABA4E01}"/>
                  </a:ext>
                </a:extLst>
              </p:cNvPr>
              <p:cNvSpPr/>
              <p:nvPr/>
            </p:nvSpPr>
            <p:spPr>
              <a:xfrm>
                <a:off x="6793093" y="3961991"/>
                <a:ext cx="426720" cy="146050"/>
              </a:xfrm>
              <a:custGeom>
                <a:avLst/>
                <a:gdLst/>
                <a:ahLst/>
                <a:cxnLst/>
                <a:rect l="l" t="t" r="r" b="b"/>
                <a:pathLst>
                  <a:path w="426720" h="146050">
                    <a:moveTo>
                      <a:pt x="95778" y="0"/>
                    </a:moveTo>
                    <a:lnTo>
                      <a:pt x="0" y="30502"/>
                    </a:lnTo>
                    <a:lnTo>
                      <a:pt x="214195" y="115233"/>
                    </a:lnTo>
                    <a:lnTo>
                      <a:pt x="102744" y="145736"/>
                    </a:lnTo>
                    <a:lnTo>
                      <a:pt x="372666" y="145736"/>
                    </a:lnTo>
                    <a:lnTo>
                      <a:pt x="407216" y="91508"/>
                    </a:lnTo>
                    <a:lnTo>
                      <a:pt x="323905" y="91508"/>
                    </a:lnTo>
                    <a:lnTo>
                      <a:pt x="95778" y="0"/>
                    </a:lnTo>
                    <a:close/>
                  </a:path>
                  <a:path w="426720" h="146050">
                    <a:moveTo>
                      <a:pt x="426650" y="61005"/>
                    </a:moveTo>
                    <a:lnTo>
                      <a:pt x="323905" y="91508"/>
                    </a:lnTo>
                    <a:lnTo>
                      <a:pt x="407216" y="91508"/>
                    </a:lnTo>
                    <a:lnTo>
                      <a:pt x="426650" y="61005"/>
                    </a:lnTo>
                    <a:close/>
                  </a:path>
                </a:pathLst>
              </a:custGeom>
              <a:solidFill>
                <a:srgbClr val="FFFFFF"/>
              </a:solidFill>
            </p:spPr>
            <p:txBody>
              <a:bodyPr wrap="square" lIns="0" tIns="0" rIns="0" bIns="0" rtlCol="0"/>
              <a:lstStyle/>
              <a:p>
                <a:endParaRPr/>
              </a:p>
            </p:txBody>
          </p:sp>
          <p:sp>
            <p:nvSpPr>
              <p:cNvPr id="290" name="object 170">
                <a:extLst>
                  <a:ext uri="{FF2B5EF4-FFF2-40B4-BE49-F238E27FC236}">
                    <a16:creationId xmlns:a16="http://schemas.microsoft.com/office/drawing/2014/main" id="{65076C7F-610B-3F75-9175-4E26C6F4F48C}"/>
                  </a:ext>
                </a:extLst>
              </p:cNvPr>
              <p:cNvSpPr/>
              <p:nvPr/>
            </p:nvSpPr>
            <p:spPr>
              <a:xfrm>
                <a:off x="6793093" y="3961991"/>
                <a:ext cx="426720" cy="146050"/>
              </a:xfrm>
              <a:custGeom>
                <a:avLst/>
                <a:gdLst/>
                <a:ahLst/>
                <a:cxnLst/>
                <a:rect l="l" t="t" r="r" b="b"/>
                <a:pathLst>
                  <a:path w="426720" h="146050">
                    <a:moveTo>
                      <a:pt x="95778" y="0"/>
                    </a:moveTo>
                    <a:lnTo>
                      <a:pt x="0" y="30502"/>
                    </a:lnTo>
                    <a:lnTo>
                      <a:pt x="214195" y="115233"/>
                    </a:lnTo>
                    <a:lnTo>
                      <a:pt x="102744" y="145736"/>
                    </a:lnTo>
                    <a:lnTo>
                      <a:pt x="372666" y="145736"/>
                    </a:lnTo>
                    <a:lnTo>
                      <a:pt x="407216" y="91508"/>
                    </a:lnTo>
                    <a:lnTo>
                      <a:pt x="323905" y="91508"/>
                    </a:lnTo>
                    <a:lnTo>
                      <a:pt x="95778" y="0"/>
                    </a:lnTo>
                    <a:close/>
                  </a:path>
                  <a:path w="426720" h="146050">
                    <a:moveTo>
                      <a:pt x="426650" y="61005"/>
                    </a:moveTo>
                    <a:lnTo>
                      <a:pt x="323905" y="91508"/>
                    </a:lnTo>
                    <a:lnTo>
                      <a:pt x="407216" y="91508"/>
                    </a:lnTo>
                    <a:lnTo>
                      <a:pt x="426650" y="61005"/>
                    </a:lnTo>
                    <a:close/>
                  </a:path>
                </a:pathLst>
              </a:custGeom>
              <a:solidFill>
                <a:srgbClr val="FFFFFF"/>
              </a:solidFill>
            </p:spPr>
            <p:txBody>
              <a:bodyPr wrap="square" lIns="0" tIns="0" rIns="0" bIns="0" rtlCol="0"/>
              <a:lstStyle/>
              <a:p>
                <a:endParaRPr/>
              </a:p>
            </p:txBody>
          </p:sp>
          <p:sp>
            <p:nvSpPr>
              <p:cNvPr id="291" name="object 171">
                <a:extLst>
                  <a:ext uri="{FF2B5EF4-FFF2-40B4-BE49-F238E27FC236}">
                    <a16:creationId xmlns:a16="http://schemas.microsoft.com/office/drawing/2014/main" id="{D2604656-03AE-6A30-9B95-E3170EE3288A}"/>
                  </a:ext>
                </a:extLst>
              </p:cNvPr>
              <p:cNvSpPr/>
              <p:nvPr/>
            </p:nvSpPr>
            <p:spPr>
              <a:xfrm>
                <a:off x="6770454" y="3792531"/>
                <a:ext cx="426720" cy="139065"/>
              </a:xfrm>
              <a:custGeom>
                <a:avLst/>
                <a:gdLst/>
                <a:ahLst/>
                <a:cxnLst/>
                <a:rect l="l" t="t" r="r" b="b"/>
                <a:pathLst>
                  <a:path w="426720" h="139064">
                    <a:moveTo>
                      <a:pt x="0" y="61005"/>
                    </a:moveTo>
                    <a:lnTo>
                      <a:pt x="53985" y="138957"/>
                    </a:lnTo>
                    <a:lnTo>
                      <a:pt x="330871" y="138957"/>
                    </a:lnTo>
                    <a:lnTo>
                      <a:pt x="212454" y="115232"/>
                    </a:lnTo>
                    <a:lnTo>
                      <a:pt x="289566" y="84729"/>
                    </a:lnTo>
                    <a:lnTo>
                      <a:pt x="109710" y="84729"/>
                    </a:lnTo>
                    <a:lnTo>
                      <a:pt x="0" y="61005"/>
                    </a:lnTo>
                    <a:close/>
                  </a:path>
                  <a:path w="426720" h="139064">
                    <a:moveTo>
                      <a:pt x="330871" y="0"/>
                    </a:moveTo>
                    <a:lnTo>
                      <a:pt x="109710" y="84729"/>
                    </a:lnTo>
                    <a:lnTo>
                      <a:pt x="289566" y="84729"/>
                    </a:lnTo>
                    <a:lnTo>
                      <a:pt x="426651" y="30502"/>
                    </a:lnTo>
                    <a:lnTo>
                      <a:pt x="330871" y="0"/>
                    </a:lnTo>
                    <a:close/>
                  </a:path>
                </a:pathLst>
              </a:custGeom>
              <a:solidFill>
                <a:srgbClr val="FFFFFF"/>
              </a:solidFill>
            </p:spPr>
            <p:txBody>
              <a:bodyPr wrap="square" lIns="0" tIns="0" rIns="0" bIns="0" rtlCol="0"/>
              <a:lstStyle/>
              <a:p>
                <a:endParaRPr/>
              </a:p>
            </p:txBody>
          </p:sp>
          <p:sp>
            <p:nvSpPr>
              <p:cNvPr id="292" name="object 172">
                <a:extLst>
                  <a:ext uri="{FF2B5EF4-FFF2-40B4-BE49-F238E27FC236}">
                    <a16:creationId xmlns:a16="http://schemas.microsoft.com/office/drawing/2014/main" id="{6EDC813C-79AF-2B82-F1D1-98319D65EEB0}"/>
                  </a:ext>
                </a:extLst>
              </p:cNvPr>
              <p:cNvSpPr/>
              <p:nvPr/>
            </p:nvSpPr>
            <p:spPr>
              <a:xfrm>
                <a:off x="6770454" y="3792531"/>
                <a:ext cx="426720" cy="139065"/>
              </a:xfrm>
              <a:custGeom>
                <a:avLst/>
                <a:gdLst/>
                <a:ahLst/>
                <a:cxnLst/>
                <a:rect l="l" t="t" r="r" b="b"/>
                <a:pathLst>
                  <a:path w="426720" h="139064">
                    <a:moveTo>
                      <a:pt x="0" y="61005"/>
                    </a:moveTo>
                    <a:lnTo>
                      <a:pt x="53985" y="138957"/>
                    </a:lnTo>
                    <a:lnTo>
                      <a:pt x="330871" y="138957"/>
                    </a:lnTo>
                    <a:lnTo>
                      <a:pt x="212454" y="115232"/>
                    </a:lnTo>
                    <a:lnTo>
                      <a:pt x="289566" y="84729"/>
                    </a:lnTo>
                    <a:lnTo>
                      <a:pt x="109710" y="84729"/>
                    </a:lnTo>
                    <a:lnTo>
                      <a:pt x="0" y="61005"/>
                    </a:lnTo>
                    <a:close/>
                  </a:path>
                  <a:path w="426720" h="139064">
                    <a:moveTo>
                      <a:pt x="330871" y="0"/>
                    </a:moveTo>
                    <a:lnTo>
                      <a:pt x="109710" y="84729"/>
                    </a:lnTo>
                    <a:lnTo>
                      <a:pt x="289566" y="84729"/>
                    </a:lnTo>
                    <a:lnTo>
                      <a:pt x="426651" y="30502"/>
                    </a:lnTo>
                    <a:lnTo>
                      <a:pt x="330871" y="0"/>
                    </a:lnTo>
                    <a:close/>
                  </a:path>
                </a:pathLst>
              </a:custGeom>
              <a:solidFill>
                <a:srgbClr val="FFFFFF"/>
              </a:solidFill>
            </p:spPr>
            <p:txBody>
              <a:bodyPr wrap="square" lIns="0" tIns="0" rIns="0" bIns="0" rtlCol="0"/>
              <a:lstStyle/>
              <a:p>
                <a:endParaRPr/>
              </a:p>
            </p:txBody>
          </p:sp>
          <p:sp>
            <p:nvSpPr>
              <p:cNvPr id="293" name="object 173">
                <a:extLst>
                  <a:ext uri="{FF2B5EF4-FFF2-40B4-BE49-F238E27FC236}">
                    <a16:creationId xmlns:a16="http://schemas.microsoft.com/office/drawing/2014/main" id="{D949DF39-0E62-CD25-DBBC-DCF8260F32A6}"/>
                  </a:ext>
                </a:extLst>
              </p:cNvPr>
              <p:cNvSpPr/>
              <p:nvPr/>
            </p:nvSpPr>
            <p:spPr>
              <a:xfrm>
                <a:off x="6343803" y="3977243"/>
                <a:ext cx="426720" cy="139065"/>
              </a:xfrm>
              <a:custGeom>
                <a:avLst/>
                <a:gdLst/>
                <a:ahLst/>
                <a:cxnLst/>
                <a:rect l="l" t="t" r="r" b="b"/>
                <a:pathLst>
                  <a:path w="426720" h="139064">
                    <a:moveTo>
                      <a:pt x="370925" y="0"/>
                    </a:moveTo>
                    <a:lnTo>
                      <a:pt x="102744" y="0"/>
                    </a:lnTo>
                    <a:lnTo>
                      <a:pt x="212454" y="22029"/>
                    </a:lnTo>
                    <a:lnTo>
                      <a:pt x="0" y="106758"/>
                    </a:lnTo>
                    <a:lnTo>
                      <a:pt x="94037" y="138957"/>
                    </a:lnTo>
                    <a:lnTo>
                      <a:pt x="323905" y="45754"/>
                    </a:lnTo>
                    <a:lnTo>
                      <a:pt x="404360" y="45754"/>
                    </a:lnTo>
                    <a:lnTo>
                      <a:pt x="370925" y="0"/>
                    </a:lnTo>
                    <a:close/>
                  </a:path>
                  <a:path w="426720" h="139064">
                    <a:moveTo>
                      <a:pt x="404360" y="45754"/>
                    </a:moveTo>
                    <a:lnTo>
                      <a:pt x="323905" y="45754"/>
                    </a:lnTo>
                    <a:lnTo>
                      <a:pt x="426650" y="76255"/>
                    </a:lnTo>
                    <a:lnTo>
                      <a:pt x="404360" y="45754"/>
                    </a:lnTo>
                    <a:close/>
                  </a:path>
                </a:pathLst>
              </a:custGeom>
              <a:solidFill>
                <a:srgbClr val="FFFFFF"/>
              </a:solidFill>
            </p:spPr>
            <p:txBody>
              <a:bodyPr wrap="square" lIns="0" tIns="0" rIns="0" bIns="0" rtlCol="0"/>
              <a:lstStyle/>
              <a:p>
                <a:endParaRPr/>
              </a:p>
            </p:txBody>
          </p:sp>
          <p:sp>
            <p:nvSpPr>
              <p:cNvPr id="294" name="object 174">
                <a:extLst>
                  <a:ext uri="{FF2B5EF4-FFF2-40B4-BE49-F238E27FC236}">
                    <a16:creationId xmlns:a16="http://schemas.microsoft.com/office/drawing/2014/main" id="{9853112D-7D09-7567-3E2D-4AE0419E1407}"/>
                  </a:ext>
                </a:extLst>
              </p:cNvPr>
              <p:cNvSpPr/>
              <p:nvPr/>
            </p:nvSpPr>
            <p:spPr>
              <a:xfrm>
                <a:off x="6343803" y="3977243"/>
                <a:ext cx="426720" cy="139065"/>
              </a:xfrm>
              <a:custGeom>
                <a:avLst/>
                <a:gdLst/>
                <a:ahLst/>
                <a:cxnLst/>
                <a:rect l="l" t="t" r="r" b="b"/>
                <a:pathLst>
                  <a:path w="426720" h="139064">
                    <a:moveTo>
                      <a:pt x="370925" y="0"/>
                    </a:moveTo>
                    <a:lnTo>
                      <a:pt x="102744" y="0"/>
                    </a:lnTo>
                    <a:lnTo>
                      <a:pt x="212454" y="22029"/>
                    </a:lnTo>
                    <a:lnTo>
                      <a:pt x="0" y="106758"/>
                    </a:lnTo>
                    <a:lnTo>
                      <a:pt x="94037" y="138957"/>
                    </a:lnTo>
                    <a:lnTo>
                      <a:pt x="323905" y="45754"/>
                    </a:lnTo>
                    <a:lnTo>
                      <a:pt x="404360" y="45754"/>
                    </a:lnTo>
                    <a:lnTo>
                      <a:pt x="370925" y="0"/>
                    </a:lnTo>
                    <a:close/>
                  </a:path>
                  <a:path w="426720" h="139064">
                    <a:moveTo>
                      <a:pt x="404360" y="45754"/>
                    </a:moveTo>
                    <a:lnTo>
                      <a:pt x="323905" y="45754"/>
                    </a:lnTo>
                    <a:lnTo>
                      <a:pt x="426650" y="76255"/>
                    </a:lnTo>
                    <a:lnTo>
                      <a:pt x="404360" y="45754"/>
                    </a:lnTo>
                    <a:close/>
                  </a:path>
                </a:pathLst>
              </a:custGeom>
              <a:solidFill>
                <a:srgbClr val="FFFFFF"/>
              </a:solidFill>
            </p:spPr>
            <p:txBody>
              <a:bodyPr wrap="square" lIns="0" tIns="0" rIns="0" bIns="0" rtlCol="0"/>
              <a:lstStyle/>
              <a:p>
                <a:endParaRPr/>
              </a:p>
            </p:txBody>
          </p:sp>
          <p:sp>
            <p:nvSpPr>
              <p:cNvPr id="295" name="object 175">
                <a:extLst>
                  <a:ext uri="{FF2B5EF4-FFF2-40B4-BE49-F238E27FC236}">
                    <a16:creationId xmlns:a16="http://schemas.microsoft.com/office/drawing/2014/main" id="{16644F81-48BD-DA8A-1F5A-D00AE5F96413}"/>
                  </a:ext>
                </a:extLst>
              </p:cNvPr>
              <p:cNvSpPr/>
              <p:nvPr/>
            </p:nvSpPr>
            <p:spPr>
              <a:xfrm>
                <a:off x="7432073" y="3945759"/>
                <a:ext cx="2540" cy="310515"/>
              </a:xfrm>
              <a:custGeom>
                <a:avLst/>
                <a:gdLst/>
                <a:ahLst/>
                <a:cxnLst/>
                <a:rect l="l" t="t" r="r" b="b"/>
                <a:pathLst>
                  <a:path w="2540" h="310514">
                    <a:moveTo>
                      <a:pt x="2189" y="0"/>
                    </a:moveTo>
                    <a:lnTo>
                      <a:pt x="0" y="310291"/>
                    </a:lnTo>
                  </a:path>
                </a:pathLst>
              </a:custGeom>
              <a:ln w="7937">
                <a:solidFill>
                  <a:srgbClr val="B7EBFF"/>
                </a:solidFill>
              </a:ln>
            </p:spPr>
            <p:txBody>
              <a:bodyPr wrap="square" lIns="0" tIns="0" rIns="0" bIns="0" rtlCol="0"/>
              <a:lstStyle/>
              <a:p>
                <a:endParaRPr/>
              </a:p>
            </p:txBody>
          </p:sp>
          <p:sp>
            <p:nvSpPr>
              <p:cNvPr id="296" name="object 176">
                <a:extLst>
                  <a:ext uri="{FF2B5EF4-FFF2-40B4-BE49-F238E27FC236}">
                    <a16:creationId xmlns:a16="http://schemas.microsoft.com/office/drawing/2014/main" id="{A89DEA2F-5CEE-978A-8D21-79631BAD3455}"/>
                  </a:ext>
                </a:extLst>
              </p:cNvPr>
              <p:cNvSpPr/>
              <p:nvPr/>
            </p:nvSpPr>
            <p:spPr>
              <a:xfrm>
                <a:off x="6135904" y="3945759"/>
                <a:ext cx="2540" cy="310515"/>
              </a:xfrm>
              <a:custGeom>
                <a:avLst/>
                <a:gdLst/>
                <a:ahLst/>
                <a:cxnLst/>
                <a:rect l="l" t="t" r="r" b="b"/>
                <a:pathLst>
                  <a:path w="2539" h="310514">
                    <a:moveTo>
                      <a:pt x="2189" y="0"/>
                    </a:moveTo>
                    <a:lnTo>
                      <a:pt x="0" y="310291"/>
                    </a:lnTo>
                  </a:path>
                </a:pathLst>
              </a:custGeom>
              <a:ln w="7937">
                <a:solidFill>
                  <a:srgbClr val="B7EBFF"/>
                </a:solidFill>
              </a:ln>
            </p:spPr>
            <p:txBody>
              <a:bodyPr wrap="square" lIns="0" tIns="0" rIns="0" bIns="0" rtlCol="0"/>
              <a:lstStyle/>
              <a:p>
                <a:endParaRPr/>
              </a:p>
            </p:txBody>
          </p:sp>
        </p:grpSp>
        <p:cxnSp>
          <p:nvCxnSpPr>
            <p:cNvPr id="298" name="Straight Connector 297">
              <a:extLst>
                <a:ext uri="{FF2B5EF4-FFF2-40B4-BE49-F238E27FC236}">
                  <a16:creationId xmlns:a16="http://schemas.microsoft.com/office/drawing/2014/main" id="{35A48DE9-DDB2-CB9C-FAE6-108510C4FBE8}"/>
                </a:ext>
              </a:extLst>
            </p:cNvPr>
            <p:cNvCxnSpPr/>
            <p:nvPr/>
          </p:nvCxnSpPr>
          <p:spPr>
            <a:xfrm flipV="1">
              <a:off x="5481378" y="4588090"/>
              <a:ext cx="0" cy="90697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00" name="TextBox 299">
              <a:extLst>
                <a:ext uri="{FF2B5EF4-FFF2-40B4-BE49-F238E27FC236}">
                  <a16:creationId xmlns:a16="http://schemas.microsoft.com/office/drawing/2014/main" id="{074A0784-EBB3-2210-F4D3-D1B15616336B}"/>
                </a:ext>
              </a:extLst>
            </p:cNvPr>
            <p:cNvSpPr txBox="1"/>
            <p:nvPr/>
          </p:nvSpPr>
          <p:spPr>
            <a:xfrm>
              <a:off x="4940159" y="2101043"/>
              <a:ext cx="1864526" cy="523220"/>
            </a:xfrm>
            <a:prstGeom prst="rect">
              <a:avLst/>
            </a:prstGeom>
            <a:noFill/>
          </p:spPr>
          <p:txBody>
            <a:bodyPr wrap="square">
              <a:spAutoFit/>
            </a:bodyPr>
            <a:lstStyle/>
            <a:p>
              <a:pPr algn="ctr" rtl="0"/>
              <a:r>
                <a:rPr lang="uk" sz="2800" b="1" i="0" u="none" baseline="0">
                  <a:solidFill>
                    <a:schemeClr val="tx1"/>
                  </a:solidFill>
                </a:rPr>
                <a:t>DGWRtr</a:t>
              </a:r>
              <a:endParaRPr lang="uk" sz="1800" b="1" dirty="0">
                <a:solidFill>
                  <a:schemeClr val="tx1"/>
                </a:solidFill>
              </a:endParaRPr>
            </a:p>
          </p:txBody>
        </p:sp>
        <p:sp>
          <p:nvSpPr>
            <p:cNvPr id="301" name="TextBox 300">
              <a:extLst>
                <a:ext uri="{FF2B5EF4-FFF2-40B4-BE49-F238E27FC236}">
                  <a16:creationId xmlns:a16="http://schemas.microsoft.com/office/drawing/2014/main" id="{15E7A923-D22B-EE4A-1D1B-3DFC8FE7BEF8}"/>
                </a:ext>
              </a:extLst>
            </p:cNvPr>
            <p:cNvSpPr txBox="1"/>
            <p:nvPr/>
          </p:nvSpPr>
          <p:spPr>
            <a:xfrm>
              <a:off x="6921230" y="3912687"/>
              <a:ext cx="1864526" cy="523220"/>
            </a:xfrm>
            <a:prstGeom prst="rect">
              <a:avLst/>
            </a:prstGeom>
            <a:noFill/>
          </p:spPr>
          <p:txBody>
            <a:bodyPr wrap="square">
              <a:spAutoFit/>
            </a:bodyPr>
            <a:lstStyle/>
            <a:p>
              <a:pPr algn="ctr" rtl="0"/>
              <a:r>
                <a:rPr lang="uk" sz="2800" b="1" i="0" u="none" baseline="0">
                  <a:solidFill>
                    <a:schemeClr val="tx1"/>
                  </a:solidFill>
                </a:rPr>
                <a:t>AltRtr</a:t>
              </a:r>
              <a:endParaRPr lang="uk" sz="1800" b="1" dirty="0">
                <a:solidFill>
                  <a:schemeClr val="tx1"/>
                </a:solidFill>
              </a:endParaRPr>
            </a:p>
          </p:txBody>
        </p:sp>
        <p:sp>
          <p:nvSpPr>
            <p:cNvPr id="302" name="TextBox 301">
              <a:extLst>
                <a:ext uri="{FF2B5EF4-FFF2-40B4-BE49-F238E27FC236}">
                  <a16:creationId xmlns:a16="http://schemas.microsoft.com/office/drawing/2014/main" id="{8E7E5FE6-45BD-CF06-777A-22318658036F}"/>
                </a:ext>
              </a:extLst>
            </p:cNvPr>
            <p:cNvSpPr txBox="1"/>
            <p:nvPr/>
          </p:nvSpPr>
          <p:spPr>
            <a:xfrm>
              <a:off x="1866818" y="3506164"/>
              <a:ext cx="1864526" cy="523220"/>
            </a:xfrm>
            <a:prstGeom prst="rect">
              <a:avLst/>
            </a:prstGeom>
            <a:noFill/>
          </p:spPr>
          <p:txBody>
            <a:bodyPr wrap="square">
              <a:spAutoFit/>
            </a:bodyPr>
            <a:lstStyle/>
            <a:p>
              <a:pPr algn="ctr" rtl="0"/>
              <a:r>
                <a:rPr lang="uk" sz="2800" b="1" i="0" u="none" baseline="0">
                  <a:solidFill>
                    <a:schemeClr val="tx1"/>
                  </a:solidFill>
                </a:rPr>
                <a:t>InsideRtr</a:t>
              </a:r>
              <a:endParaRPr lang="uk" sz="1800" b="1" dirty="0">
                <a:solidFill>
                  <a:schemeClr val="tx1"/>
                </a:solidFill>
              </a:endParaRPr>
            </a:p>
          </p:txBody>
        </p:sp>
      </p:grpSp>
      <p:sp>
        <p:nvSpPr>
          <p:cNvPr id="304" name="Speech Bubble: Rectangle 303">
            <a:extLst>
              <a:ext uri="{FF2B5EF4-FFF2-40B4-BE49-F238E27FC236}">
                <a16:creationId xmlns:a16="http://schemas.microsoft.com/office/drawing/2014/main" id="{91A4700F-5DD3-4362-88E2-0FF88A2DE291}"/>
              </a:ext>
            </a:extLst>
          </p:cNvPr>
          <p:cNvSpPr/>
          <p:nvPr/>
        </p:nvSpPr>
        <p:spPr>
          <a:xfrm>
            <a:off x="669258" y="1838120"/>
            <a:ext cx="3012030" cy="2131443"/>
          </a:xfrm>
          <a:prstGeom prst="wedgeRectCallout">
            <a:avLst>
              <a:gd name="adj1" fmla="val 100489"/>
              <a:gd name="adj2" fmla="val 40412"/>
            </a:avLst>
          </a:prstGeom>
          <a:solidFill>
            <a:srgbClr val="FFFC7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2000" b="1" i="0" u="none" baseline="0" dirty="0">
                <a:solidFill>
                  <a:schemeClr val="tx1"/>
                </a:solidFill>
                <a:latin typeface="Arial" panose="020B0604020202020204" pitchFamily="34" charset="0"/>
                <a:ea typeface="Arial" panose="020B0604020202020204" pitchFamily="34" charset="0"/>
                <a:cs typeface="Arial" panose="020B0604020202020204" pitchFamily="34" charset="0"/>
              </a:rPr>
              <a:t>Я </a:t>
            </a:r>
            <a:r>
              <a:rPr lang="uk" sz="2000" b="1" i="0" u="none" strike="noStrike" baseline="0" dirty="0">
                <a:solidFill>
                  <a:schemeClr val="tx1"/>
                </a:solidFill>
                <a:latin typeface="Arial" panose="020B0604020202020204" pitchFamily="34" charset="0"/>
                <a:ea typeface="Arial" panose="020B0604020202020204" pitchFamily="34" charset="0"/>
                <a:cs typeface="Arial" panose="020B0604020202020204" pitchFamily="34" charset="0"/>
              </a:rPr>
              <a:t>маю доповнити</a:t>
            </a:r>
          </a:p>
          <a:p>
            <a:pPr algn="ctr" rtl="0"/>
            <a:r>
              <a:rPr lang="uk" sz="2000" b="1" i="0" u="none" strike="noStrike" baseline="0" dirty="0">
                <a:solidFill>
                  <a:schemeClr val="tx1"/>
                </a:solidFill>
                <a:latin typeface="Arial" panose="020B0604020202020204" pitchFamily="34" charset="0"/>
                <a:ea typeface="Arial" panose="020B0604020202020204" pitchFamily="34" charset="0"/>
                <a:cs typeface="Arial" panose="020B0604020202020204" pitchFamily="34" charset="0"/>
              </a:rPr>
              <a:t>таблицю</a:t>
            </a:r>
            <a:r>
              <a:rPr lang="uk" sz="2000" b="1" i="0" u="none" baseline="0" dirty="0">
                <a:solidFill>
                  <a:schemeClr val="tx1"/>
                </a:solidFill>
                <a:latin typeface="Arial" panose="020B0604020202020204" pitchFamily="34" charset="0"/>
                <a:ea typeface="Arial" panose="020B0604020202020204" pitchFamily="34" charset="0"/>
                <a:cs typeface="Arial" panose="020B0604020202020204" pitchFamily="34" charset="0"/>
              </a:rPr>
              <a:t> </a:t>
            </a:r>
            <a:r>
              <a:rPr lang="uk" sz="2000" b="1" i="0" u="none" strike="noStrike" baseline="0" dirty="0">
                <a:solidFill>
                  <a:schemeClr val="tx1"/>
                </a:solidFill>
                <a:latin typeface="Arial" panose="020B0604020202020204" pitchFamily="34" charset="0"/>
                <a:ea typeface="Arial" panose="020B0604020202020204" pitchFamily="34" charset="0"/>
                <a:cs typeface="Arial" panose="020B0604020202020204" pitchFamily="34" charset="0"/>
              </a:rPr>
              <a:t>маршрутизації X,</a:t>
            </a:r>
          </a:p>
          <a:p>
            <a:pPr algn="ctr" rtl="0"/>
            <a:r>
              <a:rPr lang="uk" sz="2000" b="1" i="0" u="none" strike="noStrike" baseline="0" dirty="0">
                <a:solidFill>
                  <a:schemeClr val="tx1"/>
                </a:solidFill>
                <a:latin typeface="Arial" panose="020B0604020202020204" pitchFamily="34" charset="0"/>
                <a:ea typeface="Arial" panose="020B0604020202020204" pitchFamily="34" charset="0"/>
                <a:cs typeface="Arial" panose="020B0604020202020204" pitchFamily="34" charset="0"/>
              </a:rPr>
              <a:t>щоб він знав, що</a:t>
            </a:r>
          </a:p>
          <a:p>
            <a:pPr algn="ctr" rtl="0"/>
            <a:r>
              <a:rPr lang="uk" sz="2000" b="1" i="0" u="none" strike="noStrike" baseline="0" dirty="0">
                <a:solidFill>
                  <a:schemeClr val="tx1"/>
                </a:solidFill>
                <a:latin typeface="Arial" panose="020B0604020202020204" pitchFamily="34" charset="0"/>
                <a:ea typeface="Arial" panose="020B0604020202020204" pitchFamily="34" charset="0"/>
                <a:cs typeface="Arial" panose="020B0604020202020204" pitchFamily="34" charset="0"/>
              </a:rPr>
              <a:t>InsideRtr є кращим шляхом,</a:t>
            </a:r>
          </a:p>
          <a:p>
            <a:pPr algn="ctr" rtl="0"/>
            <a:r>
              <a:rPr lang="uk" sz="2000" b="1" i="0" u="none" strike="noStrike" baseline="0" dirty="0">
                <a:solidFill>
                  <a:schemeClr val="tx1"/>
                </a:solidFill>
                <a:latin typeface="Arial" panose="020B0604020202020204" pitchFamily="34" charset="0"/>
                <a:ea typeface="Arial" panose="020B0604020202020204" pitchFamily="34" charset="0"/>
                <a:cs typeface="Arial" panose="020B0604020202020204" pitchFamily="34" charset="0"/>
              </a:rPr>
              <a:t>щоб дістатися Z</a:t>
            </a:r>
            <a:endParaRPr lang="uk" sz="2000" b="1" dirty="0">
              <a:solidFill>
                <a:schemeClr val="tx1"/>
              </a:solidFill>
              <a:latin typeface="Arial" panose="020B0604020202020204" pitchFamily="34" charset="0"/>
              <a:cs typeface="Arial" panose="020B0604020202020204" pitchFamily="34" charset="0"/>
            </a:endParaRPr>
          </a:p>
        </p:txBody>
      </p:sp>
      <p:sp>
        <p:nvSpPr>
          <p:cNvPr id="305" name="Speech Bubble: Rectangle 304">
            <a:extLst>
              <a:ext uri="{FF2B5EF4-FFF2-40B4-BE49-F238E27FC236}">
                <a16:creationId xmlns:a16="http://schemas.microsoft.com/office/drawing/2014/main" id="{FA28333B-1E5B-F715-213E-5C6FB4C1BC0F}"/>
              </a:ext>
            </a:extLst>
          </p:cNvPr>
          <p:cNvSpPr/>
          <p:nvPr/>
        </p:nvSpPr>
        <p:spPr>
          <a:xfrm>
            <a:off x="6422760" y="5004849"/>
            <a:ext cx="2747338" cy="712098"/>
          </a:xfrm>
          <a:prstGeom prst="wedgeRectCallout">
            <a:avLst>
              <a:gd name="adj1" fmla="val -80421"/>
              <a:gd name="adj2" fmla="val 9807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2000" b="1" i="0" u="none" baseline="0">
                <a:solidFill>
                  <a:schemeClr val="tx1"/>
                </a:solidFill>
                <a:latin typeface="Arial" panose="020B0604020202020204" pitchFamily="34" charset="0"/>
                <a:ea typeface="Arial" panose="020B0604020202020204" pitchFamily="34" charset="0"/>
                <a:cs typeface="Arial" panose="020B0604020202020204" pitchFamily="34" charset="0"/>
              </a:rPr>
              <a:t>DGW =</a:t>
            </a:r>
            <a:r>
              <a:rPr lang="uk" sz="2400" b="1" i="0" u="none" baseline="0">
                <a:solidFill>
                  <a:schemeClr val="tx1"/>
                </a:solidFill>
                <a:latin typeface="Arial" panose="020B0604020202020204" pitchFamily="34" charset="0"/>
                <a:ea typeface="Arial" panose="020B0604020202020204" pitchFamily="34" charset="0"/>
                <a:cs typeface="Arial" panose="020B0604020202020204" pitchFamily="34" charset="0"/>
              </a:rPr>
              <a:t> DGWRtr</a:t>
            </a:r>
            <a:endParaRPr lang="uk" sz="2400" b="1" dirty="0">
              <a:solidFill>
                <a:schemeClr val="tx1"/>
              </a:solidFill>
              <a:latin typeface="Arial" panose="020B0604020202020204" pitchFamily="34" charset="0"/>
              <a:cs typeface="Arial" panose="020B0604020202020204" pitchFamily="34" charset="0"/>
            </a:endParaRPr>
          </a:p>
        </p:txBody>
      </p:sp>
      <p:sp>
        <p:nvSpPr>
          <p:cNvPr id="306" name="Speech Bubble: Rectangle 305">
            <a:extLst>
              <a:ext uri="{FF2B5EF4-FFF2-40B4-BE49-F238E27FC236}">
                <a16:creationId xmlns:a16="http://schemas.microsoft.com/office/drawing/2014/main" id="{6B607675-1A7E-FF1F-5B1A-0E3C4134D936}"/>
              </a:ext>
            </a:extLst>
          </p:cNvPr>
          <p:cNvSpPr/>
          <p:nvPr/>
        </p:nvSpPr>
        <p:spPr>
          <a:xfrm>
            <a:off x="6387905" y="5978773"/>
            <a:ext cx="2747338" cy="1201904"/>
          </a:xfrm>
          <a:prstGeom prst="wedgeRectCallout">
            <a:avLst>
              <a:gd name="adj1" fmla="val -79615"/>
              <a:gd name="adj2" fmla="val -1235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r>
              <a:rPr lang="uk" sz="2400" b="1" i="0" u="none" baseline="0">
                <a:solidFill>
                  <a:schemeClr val="tx1"/>
                </a:solidFill>
                <a:latin typeface="Arial" panose="020B0604020202020204" pitchFamily="34" charset="0"/>
                <a:ea typeface="Arial" panose="020B0604020202020204" pitchFamily="34" charset="0"/>
                <a:cs typeface="Arial" panose="020B0604020202020204" pitchFamily="34" charset="0"/>
              </a:rPr>
              <a:t>Звідки: X</a:t>
            </a:r>
          </a:p>
          <a:p>
            <a:pPr algn="l" rtl="0"/>
            <a:r>
              <a:rPr lang="uk" sz="2400" b="1" i="0" u="none" baseline="0">
                <a:solidFill>
                  <a:schemeClr val="tx1"/>
                </a:solidFill>
                <a:latin typeface="Arial" panose="020B0604020202020204" pitchFamily="34" charset="0"/>
                <a:ea typeface="Arial" panose="020B0604020202020204" pitchFamily="34" charset="0"/>
                <a:cs typeface="Arial" panose="020B0604020202020204" pitchFamily="34" charset="0"/>
              </a:rPr>
              <a:t>Куди: Z</a:t>
            </a:r>
          </a:p>
          <a:p>
            <a:pPr algn="l" rtl="0"/>
            <a:r>
              <a:rPr lang="uk" sz="2400" b="1" i="0" u="none" baseline="0">
                <a:solidFill>
                  <a:schemeClr val="tx1"/>
                </a:solidFill>
                <a:latin typeface="Arial" panose="020B0604020202020204" pitchFamily="34" charset="0"/>
                <a:ea typeface="Arial" panose="020B0604020202020204" pitchFamily="34" charset="0"/>
                <a:cs typeface="Arial" panose="020B0604020202020204" pitchFamily="34" charset="0"/>
              </a:rPr>
              <a:t>Через: DGWRtr</a:t>
            </a:r>
            <a:endParaRPr lang="uk"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88330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E874B-0E6B-0BC6-3C48-F600DF32F28F}"/>
              </a:ext>
            </a:extLst>
          </p:cNvPr>
          <p:cNvSpPr>
            <a:spLocks noGrp="1"/>
          </p:cNvSpPr>
          <p:nvPr>
            <p:ph type="title"/>
          </p:nvPr>
        </p:nvSpPr>
        <p:spPr/>
        <p:txBody>
          <a:bodyPr/>
          <a:lstStyle/>
          <a:p>
            <a:pPr rtl="0"/>
            <a:r>
              <a:rPr lang="uk" b="1" i="0" u="sng" baseline="0" dirty="0"/>
              <a:t>Аналіз трафіка №12</a:t>
            </a:r>
          </a:p>
        </p:txBody>
      </p:sp>
      <p:sp>
        <p:nvSpPr>
          <p:cNvPr id="3" name="Content Placeholder 2">
            <a:extLst>
              <a:ext uri="{FF2B5EF4-FFF2-40B4-BE49-F238E27FC236}">
                <a16:creationId xmlns:a16="http://schemas.microsoft.com/office/drawing/2014/main" id="{4108A703-C476-ED0E-610A-C716A545397D}"/>
              </a:ext>
            </a:extLst>
          </p:cNvPr>
          <p:cNvSpPr>
            <a:spLocks noGrp="1"/>
          </p:cNvSpPr>
          <p:nvPr>
            <p:ph idx="1"/>
          </p:nvPr>
        </p:nvSpPr>
        <p:spPr>
          <a:xfrm>
            <a:off x="691515" y="4572000"/>
            <a:ext cx="8675370" cy="2438401"/>
          </a:xfrm>
        </p:spPr>
        <p:txBody>
          <a:bodyPr>
            <a:normAutofit lnSpcReduction="10000"/>
          </a:bodyPr>
          <a:lstStyle/>
          <a:p>
            <a:pPr algn="l" rtl="0">
              <a:lnSpc>
                <a:spcPct val="100000"/>
              </a:lnSpc>
              <a:spcBef>
                <a:spcPts val="1200"/>
              </a:spcBef>
            </a:pPr>
            <a:r>
              <a:rPr lang="uk" sz="2400" b="1" i="0" u="none" strike="noStrike" baseline="0">
                <a:latin typeface="Arial-BoldMT"/>
                <a:ea typeface="Arial-BoldMT"/>
                <a:cs typeface="Arial-BoldMT"/>
              </a:rPr>
              <a:t>Не дуже інформативно без вмісту ICMP.</a:t>
            </a:r>
          </a:p>
          <a:p>
            <a:pPr algn="l" rtl="0">
              <a:lnSpc>
                <a:spcPct val="100000"/>
              </a:lnSpc>
              <a:spcBef>
                <a:spcPts val="1200"/>
              </a:spcBef>
            </a:pPr>
            <a:r>
              <a:rPr lang="uk" sz="2400" b="1" i="0" u="none" strike="noStrike" baseline="0">
                <a:latin typeface="Arial-BoldMT"/>
                <a:ea typeface="Arial-BoldMT"/>
                <a:cs typeface="Arial-BoldMT"/>
              </a:rPr>
              <a:t>Втім, з типу повідомлення перенаправлення нам відомо, що вміст </a:t>
            </a:r>
            <a:r>
              <a:rPr lang="uk" sz="2400" b="1" i="0" u="sng" strike="noStrike" baseline="0">
                <a:latin typeface="Arial-BoldMT"/>
                <a:ea typeface="Arial-BoldMT"/>
                <a:cs typeface="Arial-BoldMT"/>
              </a:rPr>
              <a:t>має</a:t>
            </a:r>
            <a:r>
              <a:rPr lang="uk" sz="2400" b="1" i="0" u="none" strike="noStrike" baseline="0">
                <a:latin typeface="Arial-BoldMT"/>
                <a:ea typeface="Arial-BoldMT"/>
                <a:cs typeface="Arial-BoldMT"/>
              </a:rPr>
              <a:t> містити IP-адресу ___________________ ________________.</a:t>
            </a:r>
          </a:p>
          <a:p>
            <a:pPr algn="l" rtl="0">
              <a:lnSpc>
                <a:spcPct val="100000"/>
              </a:lnSpc>
              <a:spcBef>
                <a:spcPts val="1200"/>
              </a:spcBef>
            </a:pPr>
            <a:r>
              <a:rPr lang="uk" sz="2400" b="1" i="0" u="none" strike="noStrike" baseline="0">
                <a:latin typeface="Arial-BoldMT"/>
                <a:ea typeface="Arial-BoldMT"/>
                <a:cs typeface="Arial-BoldMT"/>
              </a:rPr>
              <a:t>Зловмисник може вдатися підміни, щоб створити проблеми, тож розглянемо два приклади.</a:t>
            </a:r>
            <a:endParaRPr lang="uk" sz="4000" dirty="0"/>
          </a:p>
        </p:txBody>
      </p:sp>
      <p:sp>
        <p:nvSpPr>
          <p:cNvPr id="4" name="Slide Number Placeholder 3">
            <a:extLst>
              <a:ext uri="{FF2B5EF4-FFF2-40B4-BE49-F238E27FC236}">
                <a16:creationId xmlns:a16="http://schemas.microsoft.com/office/drawing/2014/main" id="{59C5AAF4-4478-3ABD-DFB7-F56F7C1AEF9D}"/>
              </a:ext>
            </a:extLst>
          </p:cNvPr>
          <p:cNvSpPr>
            <a:spLocks noGrp="1"/>
          </p:cNvSpPr>
          <p:nvPr>
            <p:ph type="sldNum" sz="quarter" idx="12"/>
          </p:nvPr>
        </p:nvSpPr>
        <p:spPr/>
        <p:txBody>
          <a:bodyPr/>
          <a:lstStyle/>
          <a:p>
            <a:pPr marL="38100" algn="r" rtl="0">
              <a:lnSpc>
                <a:spcPts val="1630"/>
              </a:lnSpc>
            </a:pPr>
            <a:fld id="{81D60167-4931-47E6-BA6A-407CBD079E47}" type="slidenum">
              <a:rPr/>
              <a:t>47</a:t>
            </a:fld>
            <a:endParaRPr lang="uk" dirty="0"/>
          </a:p>
        </p:txBody>
      </p:sp>
      <p:sp>
        <p:nvSpPr>
          <p:cNvPr id="6" name="TextBox 5">
            <a:extLst>
              <a:ext uri="{FF2B5EF4-FFF2-40B4-BE49-F238E27FC236}">
                <a16:creationId xmlns:a16="http://schemas.microsoft.com/office/drawing/2014/main" id="{B32D313D-8848-548E-AC9C-B9F69AF2FA92}"/>
              </a:ext>
            </a:extLst>
          </p:cNvPr>
          <p:cNvSpPr txBox="1"/>
          <p:nvPr/>
        </p:nvSpPr>
        <p:spPr>
          <a:xfrm>
            <a:off x="691514" y="2039541"/>
            <a:ext cx="8675371" cy="2123658"/>
          </a:xfrm>
          <a:prstGeom prst="rect">
            <a:avLst/>
          </a:prstGeom>
          <a:noFill/>
          <a:ln w="38100">
            <a:solidFill>
              <a:schemeClr val="tx1"/>
            </a:solidFill>
          </a:ln>
        </p:spPr>
        <p:txBody>
          <a:bodyPr wrap="square">
            <a:spAutoFit/>
          </a:bodyPr>
          <a:lstStyle/>
          <a:p>
            <a:pPr algn="l" rtl="0"/>
            <a:r>
              <a:rPr lang="uk" sz="2200" b="1" i="0" u="none" strike="noStrike" baseline="0">
                <a:latin typeface="Arial" panose="020B0604020202020204" pitchFamily="34" charset="0"/>
                <a:ea typeface="Arial" panose="020B0604020202020204" pitchFamily="34" charset="0"/>
                <a:cs typeface="Arial" panose="020B0604020202020204" pitchFamily="34" charset="0"/>
              </a:rPr>
              <a:t>16:21:36.650321 defaultgw.com &gt; 130.108.2.17: icmp redirect</a:t>
            </a:r>
          </a:p>
          <a:p>
            <a:pPr algn="l" rtl="0"/>
            <a:r>
              <a:rPr lang="uk" sz="2200" b="1" i="0" u="none" strike="noStrike" baseline="0">
                <a:latin typeface="Arial" panose="020B0604020202020204" pitchFamily="34" charset="0"/>
                <a:ea typeface="Arial" panose="020B0604020202020204" pitchFamily="34" charset="0"/>
                <a:cs typeface="Arial" panose="020B0604020202020204" pitchFamily="34" charset="0"/>
              </a:rPr>
              <a:t>16:21:36.650746 defaultgw.com &gt; 130.108.2.27 : icmp redirect</a:t>
            </a:r>
          </a:p>
          <a:p>
            <a:pPr algn="l" rtl="0"/>
            <a:r>
              <a:rPr lang="uk" sz="2200" b="1" i="0" u="none" strike="noStrike" baseline="0">
                <a:latin typeface="Arial" panose="020B0604020202020204" pitchFamily="34" charset="0"/>
                <a:ea typeface="Arial" panose="020B0604020202020204" pitchFamily="34" charset="0"/>
                <a:cs typeface="Arial" panose="020B0604020202020204" pitchFamily="34" charset="0"/>
              </a:rPr>
              <a:t>16:21:36.651019 defaultgw.com &gt; 130.108.2.35 : icmp redirect</a:t>
            </a:r>
          </a:p>
          <a:p>
            <a:pPr algn="l" rtl="0"/>
            <a:r>
              <a:rPr lang="uk" sz="2200" b="1" i="0" u="none" strike="noStrike" baseline="0">
                <a:latin typeface="Arial" panose="020B0604020202020204" pitchFamily="34" charset="0"/>
                <a:ea typeface="Arial" panose="020B0604020202020204" pitchFamily="34" charset="0"/>
                <a:cs typeface="Arial" panose="020B0604020202020204" pitchFamily="34" charset="0"/>
              </a:rPr>
              <a:t>16:21:36.651562 defaultgw.com &gt; 130.108.2.9 : icmp redirect</a:t>
            </a:r>
          </a:p>
          <a:p>
            <a:pPr algn="l" rtl="0"/>
            <a:r>
              <a:rPr lang="uk" sz="2200" b="1" i="0" u="none" strike="noStrike" baseline="0">
                <a:latin typeface="Arial" panose="020B0604020202020204" pitchFamily="34" charset="0"/>
                <a:ea typeface="Arial" panose="020B0604020202020204" pitchFamily="34" charset="0"/>
                <a:cs typeface="Arial" panose="020B0604020202020204" pitchFamily="34" charset="0"/>
              </a:rPr>
              <a:t>16:21:36.651809 defaultgw.com &gt; 130.108.2.102 : icmp redirect</a:t>
            </a:r>
          </a:p>
          <a:p>
            <a:pPr algn="l" rtl="0"/>
            <a:r>
              <a:rPr lang="uk" sz="2200" b="1" i="0" u="none" strike="noStrike" baseline="0">
                <a:latin typeface="Arial" panose="020B0604020202020204" pitchFamily="34" charset="0"/>
                <a:ea typeface="Arial" panose="020B0604020202020204" pitchFamily="34" charset="0"/>
                <a:cs typeface="Arial" panose="020B0604020202020204" pitchFamily="34" charset="0"/>
              </a:rPr>
              <a:t>. . .</a:t>
            </a:r>
            <a:endParaRPr lang="uk"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2645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610A3-F180-0447-5F56-F4DF8D004D27}"/>
              </a:ext>
            </a:extLst>
          </p:cNvPr>
          <p:cNvSpPr>
            <a:spLocks noGrp="1"/>
          </p:cNvSpPr>
          <p:nvPr>
            <p:ph type="title"/>
          </p:nvPr>
        </p:nvSpPr>
        <p:spPr/>
        <p:txBody>
          <a:bodyPr/>
          <a:lstStyle/>
          <a:p>
            <a:pPr rtl="0"/>
            <a:r>
              <a:rPr lang="uk" b="1" i="0" u="sng" baseline="0" dirty="0"/>
              <a:t>Аналіз трафіка №12-1</a:t>
            </a:r>
          </a:p>
        </p:txBody>
      </p:sp>
      <p:sp>
        <p:nvSpPr>
          <p:cNvPr id="4" name="Slide Number Placeholder 3">
            <a:extLst>
              <a:ext uri="{FF2B5EF4-FFF2-40B4-BE49-F238E27FC236}">
                <a16:creationId xmlns:a16="http://schemas.microsoft.com/office/drawing/2014/main" id="{26616319-1FBA-628C-7D49-2B8CA8CC86E1}"/>
              </a:ext>
            </a:extLst>
          </p:cNvPr>
          <p:cNvSpPr>
            <a:spLocks noGrp="1"/>
          </p:cNvSpPr>
          <p:nvPr>
            <p:ph type="sldNum" sz="quarter" idx="12"/>
          </p:nvPr>
        </p:nvSpPr>
        <p:spPr/>
        <p:txBody>
          <a:bodyPr/>
          <a:lstStyle/>
          <a:p>
            <a:pPr marL="38100" algn="r" rtl="0">
              <a:lnSpc>
                <a:spcPts val="1630"/>
              </a:lnSpc>
            </a:pPr>
            <a:fld id="{81D60167-4931-47E6-BA6A-407CBD079E47}" type="slidenum">
              <a:rPr/>
              <a:t>48</a:t>
            </a:fld>
            <a:endParaRPr lang="uk" dirty="0"/>
          </a:p>
        </p:txBody>
      </p:sp>
      <p:grpSp>
        <p:nvGrpSpPr>
          <p:cNvPr id="102" name="Group 101">
            <a:extLst>
              <a:ext uri="{FF2B5EF4-FFF2-40B4-BE49-F238E27FC236}">
                <a16:creationId xmlns:a16="http://schemas.microsoft.com/office/drawing/2014/main" id="{6594F483-4F3B-6BF2-5E8A-22C4EC1391EA}"/>
              </a:ext>
            </a:extLst>
          </p:cNvPr>
          <p:cNvGrpSpPr/>
          <p:nvPr/>
        </p:nvGrpSpPr>
        <p:grpSpPr>
          <a:xfrm>
            <a:off x="152400" y="1916114"/>
            <a:ext cx="9138615" cy="4976329"/>
            <a:chOff x="-152395" y="1699896"/>
            <a:chExt cx="9138615" cy="4976329"/>
          </a:xfrm>
        </p:grpSpPr>
        <p:grpSp>
          <p:nvGrpSpPr>
            <p:cNvPr id="99" name="Group 98">
              <a:extLst>
                <a:ext uri="{FF2B5EF4-FFF2-40B4-BE49-F238E27FC236}">
                  <a16:creationId xmlns:a16="http://schemas.microsoft.com/office/drawing/2014/main" id="{890BF082-1C01-6FAB-FE85-1518E597CAA0}"/>
                </a:ext>
              </a:extLst>
            </p:cNvPr>
            <p:cNvGrpSpPr/>
            <p:nvPr/>
          </p:nvGrpSpPr>
          <p:grpSpPr>
            <a:xfrm>
              <a:off x="-152395" y="1699896"/>
              <a:ext cx="9138615" cy="4976329"/>
              <a:chOff x="-152395" y="1699896"/>
              <a:chExt cx="9138615" cy="4976329"/>
            </a:xfrm>
          </p:grpSpPr>
          <p:grpSp>
            <p:nvGrpSpPr>
              <p:cNvPr id="5" name="Group 4">
                <a:extLst>
                  <a:ext uri="{FF2B5EF4-FFF2-40B4-BE49-F238E27FC236}">
                    <a16:creationId xmlns:a16="http://schemas.microsoft.com/office/drawing/2014/main" id="{D8577DA5-5956-49BF-3613-69BEE9648900}"/>
                  </a:ext>
                </a:extLst>
              </p:cNvPr>
              <p:cNvGrpSpPr/>
              <p:nvPr/>
            </p:nvGrpSpPr>
            <p:grpSpPr>
              <a:xfrm>
                <a:off x="5257800" y="4572000"/>
                <a:ext cx="1295400" cy="1485900"/>
                <a:chOff x="5791198" y="4648200"/>
                <a:chExt cx="1295400" cy="1485900"/>
              </a:xfrm>
            </p:grpSpPr>
            <p:sp>
              <p:nvSpPr>
                <p:cNvPr id="6" name="object 35">
                  <a:extLst>
                    <a:ext uri="{FF2B5EF4-FFF2-40B4-BE49-F238E27FC236}">
                      <a16:creationId xmlns:a16="http://schemas.microsoft.com/office/drawing/2014/main" id="{D3255DFE-9DE5-055F-F9BB-B0992E92DE95}"/>
                    </a:ext>
                  </a:extLst>
                </p:cNvPr>
                <p:cNvSpPr/>
                <p:nvPr/>
              </p:nvSpPr>
              <p:spPr>
                <a:xfrm>
                  <a:off x="5970587" y="5942012"/>
                  <a:ext cx="903605" cy="170180"/>
                </a:xfrm>
                <a:custGeom>
                  <a:avLst/>
                  <a:gdLst/>
                  <a:ahLst/>
                  <a:cxnLst/>
                  <a:rect l="l" t="t" r="r" b="b"/>
                  <a:pathLst>
                    <a:path w="903604" h="170179">
                      <a:moveTo>
                        <a:pt x="781591" y="0"/>
                      </a:moveTo>
                      <a:lnTo>
                        <a:pt x="63125" y="4573"/>
                      </a:lnTo>
                      <a:lnTo>
                        <a:pt x="0" y="118905"/>
                      </a:lnTo>
                      <a:lnTo>
                        <a:pt x="1300" y="165290"/>
                      </a:lnTo>
                      <a:lnTo>
                        <a:pt x="903287" y="169863"/>
                      </a:lnTo>
                      <a:lnTo>
                        <a:pt x="903287" y="96691"/>
                      </a:lnTo>
                      <a:lnTo>
                        <a:pt x="781591" y="0"/>
                      </a:lnTo>
                      <a:close/>
                    </a:path>
                  </a:pathLst>
                </a:custGeom>
                <a:solidFill>
                  <a:srgbClr val="EAEAEA"/>
                </a:solidFill>
              </p:spPr>
              <p:txBody>
                <a:bodyPr wrap="square" lIns="0" tIns="0" rIns="0" bIns="0" rtlCol="0"/>
                <a:lstStyle/>
                <a:p>
                  <a:endParaRPr/>
                </a:p>
              </p:txBody>
            </p:sp>
            <p:sp>
              <p:nvSpPr>
                <p:cNvPr id="7" name="object 36">
                  <a:extLst>
                    <a:ext uri="{FF2B5EF4-FFF2-40B4-BE49-F238E27FC236}">
                      <a16:creationId xmlns:a16="http://schemas.microsoft.com/office/drawing/2014/main" id="{9622F283-BB03-8B2C-CD17-04A77FEE4D7F}"/>
                    </a:ext>
                  </a:extLst>
                </p:cNvPr>
                <p:cNvSpPr/>
                <p:nvPr/>
              </p:nvSpPr>
              <p:spPr>
                <a:xfrm>
                  <a:off x="5816598" y="4711700"/>
                  <a:ext cx="1266825" cy="1202055"/>
                </a:xfrm>
                <a:custGeom>
                  <a:avLst/>
                  <a:gdLst/>
                  <a:ahLst/>
                  <a:cxnLst/>
                  <a:rect l="l" t="t" r="r" b="b"/>
                  <a:pathLst>
                    <a:path w="1266825" h="1202054">
                      <a:moveTo>
                        <a:pt x="1191193" y="0"/>
                      </a:moveTo>
                      <a:lnTo>
                        <a:pt x="45639" y="5201"/>
                      </a:lnTo>
                      <a:lnTo>
                        <a:pt x="5868" y="26012"/>
                      </a:lnTo>
                      <a:lnTo>
                        <a:pt x="0" y="1015104"/>
                      </a:lnTo>
                      <a:lnTo>
                        <a:pt x="11084" y="1064526"/>
                      </a:lnTo>
                      <a:lnTo>
                        <a:pt x="70416" y="1078183"/>
                      </a:lnTo>
                      <a:lnTo>
                        <a:pt x="100407" y="1163370"/>
                      </a:lnTo>
                      <a:lnTo>
                        <a:pt x="173431" y="1177027"/>
                      </a:lnTo>
                      <a:lnTo>
                        <a:pt x="1034063" y="1201737"/>
                      </a:lnTo>
                      <a:lnTo>
                        <a:pt x="1174893" y="1137358"/>
                      </a:lnTo>
                      <a:lnTo>
                        <a:pt x="1169026" y="1075580"/>
                      </a:lnTo>
                      <a:lnTo>
                        <a:pt x="1266825" y="1028760"/>
                      </a:lnTo>
                      <a:lnTo>
                        <a:pt x="1234878" y="26012"/>
                      </a:lnTo>
                      <a:lnTo>
                        <a:pt x="1191193" y="0"/>
                      </a:lnTo>
                      <a:close/>
                    </a:path>
                  </a:pathLst>
                </a:custGeom>
                <a:solidFill>
                  <a:srgbClr val="EAEAEA"/>
                </a:solidFill>
              </p:spPr>
              <p:txBody>
                <a:bodyPr wrap="square" lIns="0" tIns="0" rIns="0" bIns="0" rtlCol="0"/>
                <a:lstStyle/>
                <a:p>
                  <a:endParaRPr/>
                </a:p>
              </p:txBody>
            </p:sp>
            <p:sp>
              <p:nvSpPr>
                <p:cNvPr id="8" name="object 37">
                  <a:extLst>
                    <a:ext uri="{FF2B5EF4-FFF2-40B4-BE49-F238E27FC236}">
                      <a16:creationId xmlns:a16="http://schemas.microsoft.com/office/drawing/2014/main" id="{01E01656-05EA-E42B-D2EC-E102456E2D68}"/>
                    </a:ext>
                  </a:extLst>
                </p:cNvPr>
                <p:cNvSpPr/>
                <p:nvPr/>
              </p:nvSpPr>
              <p:spPr>
                <a:xfrm>
                  <a:off x="5838823" y="4735513"/>
                  <a:ext cx="709930" cy="1012825"/>
                </a:xfrm>
                <a:custGeom>
                  <a:avLst/>
                  <a:gdLst/>
                  <a:ahLst/>
                  <a:cxnLst/>
                  <a:rect l="l" t="t" r="r" b="b"/>
                  <a:pathLst>
                    <a:path w="709929" h="1012825">
                      <a:moveTo>
                        <a:pt x="648417" y="0"/>
                      </a:moveTo>
                      <a:lnTo>
                        <a:pt x="29947" y="0"/>
                      </a:lnTo>
                      <a:lnTo>
                        <a:pt x="0" y="24734"/>
                      </a:lnTo>
                      <a:lnTo>
                        <a:pt x="9766" y="993297"/>
                      </a:lnTo>
                      <a:lnTo>
                        <a:pt x="20833" y="1009569"/>
                      </a:lnTo>
                      <a:lnTo>
                        <a:pt x="590476" y="1012825"/>
                      </a:lnTo>
                      <a:lnTo>
                        <a:pt x="471990" y="990693"/>
                      </a:lnTo>
                      <a:lnTo>
                        <a:pt x="709612" y="977023"/>
                      </a:lnTo>
                      <a:lnTo>
                        <a:pt x="447903" y="968561"/>
                      </a:lnTo>
                      <a:lnTo>
                        <a:pt x="707008" y="948383"/>
                      </a:lnTo>
                      <a:lnTo>
                        <a:pt x="455715" y="941223"/>
                      </a:lnTo>
                      <a:lnTo>
                        <a:pt x="701800" y="921696"/>
                      </a:lnTo>
                      <a:lnTo>
                        <a:pt x="108069" y="919092"/>
                      </a:lnTo>
                      <a:lnTo>
                        <a:pt x="91794" y="111306"/>
                      </a:lnTo>
                      <a:lnTo>
                        <a:pt x="652324" y="107400"/>
                      </a:lnTo>
                      <a:lnTo>
                        <a:pt x="359364" y="80062"/>
                      </a:lnTo>
                      <a:lnTo>
                        <a:pt x="646464" y="61836"/>
                      </a:lnTo>
                      <a:lnTo>
                        <a:pt x="355457" y="46865"/>
                      </a:lnTo>
                      <a:lnTo>
                        <a:pt x="648417" y="27989"/>
                      </a:lnTo>
                      <a:lnTo>
                        <a:pt x="356759" y="16924"/>
                      </a:lnTo>
                      <a:lnTo>
                        <a:pt x="648417" y="0"/>
                      </a:lnTo>
                      <a:close/>
                    </a:path>
                  </a:pathLst>
                </a:custGeom>
                <a:solidFill>
                  <a:srgbClr val="BFBFBF"/>
                </a:solidFill>
              </p:spPr>
              <p:txBody>
                <a:bodyPr wrap="square" lIns="0" tIns="0" rIns="0" bIns="0" rtlCol="0"/>
                <a:lstStyle/>
                <a:p>
                  <a:endParaRPr/>
                </a:p>
              </p:txBody>
            </p:sp>
            <p:sp>
              <p:nvSpPr>
                <p:cNvPr id="9" name="object 38">
                  <a:extLst>
                    <a:ext uri="{FF2B5EF4-FFF2-40B4-BE49-F238E27FC236}">
                      <a16:creationId xmlns:a16="http://schemas.microsoft.com/office/drawing/2014/main" id="{FFDC7962-2075-854B-C2DD-17C89C45027D}"/>
                    </a:ext>
                  </a:extLst>
                </p:cNvPr>
                <p:cNvSpPr/>
                <p:nvPr/>
              </p:nvSpPr>
              <p:spPr>
                <a:xfrm>
                  <a:off x="5988048" y="5891213"/>
                  <a:ext cx="890905" cy="138430"/>
                </a:xfrm>
                <a:custGeom>
                  <a:avLst/>
                  <a:gdLst/>
                  <a:ahLst/>
                  <a:cxnLst/>
                  <a:rect l="l" t="t" r="r" b="b"/>
                  <a:pathLst>
                    <a:path w="890904" h="138429">
                      <a:moveTo>
                        <a:pt x="0" y="0"/>
                      </a:moveTo>
                      <a:lnTo>
                        <a:pt x="13681" y="49279"/>
                      </a:lnTo>
                      <a:lnTo>
                        <a:pt x="38439" y="57708"/>
                      </a:lnTo>
                      <a:lnTo>
                        <a:pt x="22802" y="95965"/>
                      </a:lnTo>
                      <a:lnTo>
                        <a:pt x="72316" y="129034"/>
                      </a:lnTo>
                      <a:lnTo>
                        <a:pt x="865831" y="138112"/>
                      </a:lnTo>
                      <a:lnTo>
                        <a:pt x="774622" y="46685"/>
                      </a:lnTo>
                      <a:lnTo>
                        <a:pt x="890587" y="44091"/>
                      </a:lnTo>
                      <a:lnTo>
                        <a:pt x="888634" y="1296"/>
                      </a:lnTo>
                      <a:lnTo>
                        <a:pt x="0" y="0"/>
                      </a:lnTo>
                      <a:close/>
                    </a:path>
                  </a:pathLst>
                </a:custGeom>
                <a:solidFill>
                  <a:srgbClr val="A9A9A9"/>
                </a:solidFill>
              </p:spPr>
              <p:txBody>
                <a:bodyPr wrap="square" lIns="0" tIns="0" rIns="0" bIns="0" rtlCol="0"/>
                <a:lstStyle/>
                <a:p>
                  <a:endParaRPr/>
                </a:p>
              </p:txBody>
            </p:sp>
            <p:sp>
              <p:nvSpPr>
                <p:cNvPr id="10" name="object 39">
                  <a:extLst>
                    <a:ext uri="{FF2B5EF4-FFF2-40B4-BE49-F238E27FC236}">
                      <a16:creationId xmlns:a16="http://schemas.microsoft.com/office/drawing/2014/main" id="{DB3B57DC-4D2D-1230-EB24-1FB5C0ADA43F}"/>
                    </a:ext>
                  </a:extLst>
                </p:cNvPr>
                <p:cNvSpPr/>
                <p:nvPr/>
              </p:nvSpPr>
              <p:spPr>
                <a:xfrm>
                  <a:off x="5889623" y="5781675"/>
                  <a:ext cx="1104900" cy="101600"/>
                </a:xfrm>
                <a:custGeom>
                  <a:avLst/>
                  <a:gdLst/>
                  <a:ahLst/>
                  <a:cxnLst/>
                  <a:rect l="l" t="t" r="r" b="b"/>
                  <a:pathLst>
                    <a:path w="1104900" h="101600">
                      <a:moveTo>
                        <a:pt x="1104900" y="0"/>
                      </a:moveTo>
                      <a:lnTo>
                        <a:pt x="0" y="3235"/>
                      </a:lnTo>
                      <a:lnTo>
                        <a:pt x="16268" y="82185"/>
                      </a:lnTo>
                      <a:lnTo>
                        <a:pt x="52057" y="101600"/>
                      </a:lnTo>
                      <a:lnTo>
                        <a:pt x="38392" y="39475"/>
                      </a:lnTo>
                      <a:lnTo>
                        <a:pt x="1102864" y="39475"/>
                      </a:lnTo>
                      <a:lnTo>
                        <a:pt x="1104900" y="0"/>
                      </a:lnTo>
                      <a:close/>
                    </a:path>
                    <a:path w="1104900" h="101600">
                      <a:moveTo>
                        <a:pt x="1102864" y="39475"/>
                      </a:moveTo>
                      <a:lnTo>
                        <a:pt x="38392" y="39475"/>
                      </a:lnTo>
                      <a:lnTo>
                        <a:pt x="1102297" y="50476"/>
                      </a:lnTo>
                      <a:lnTo>
                        <a:pt x="1102864" y="39475"/>
                      </a:lnTo>
                      <a:close/>
                    </a:path>
                  </a:pathLst>
                </a:custGeom>
                <a:solidFill>
                  <a:srgbClr val="A9A9A9"/>
                </a:solidFill>
              </p:spPr>
              <p:txBody>
                <a:bodyPr wrap="square" lIns="0" tIns="0" rIns="0" bIns="0" rtlCol="0"/>
                <a:lstStyle/>
                <a:p>
                  <a:endParaRPr/>
                </a:p>
              </p:txBody>
            </p:sp>
            <p:sp>
              <p:nvSpPr>
                <p:cNvPr id="11" name="object 40">
                  <a:extLst>
                    <a:ext uri="{FF2B5EF4-FFF2-40B4-BE49-F238E27FC236}">
                      <a16:creationId xmlns:a16="http://schemas.microsoft.com/office/drawing/2014/main" id="{700609FA-ED2D-62E0-6082-CA1F2117311E}"/>
                    </a:ext>
                  </a:extLst>
                </p:cNvPr>
                <p:cNvSpPr/>
                <p:nvPr/>
              </p:nvSpPr>
              <p:spPr>
                <a:xfrm>
                  <a:off x="5791198" y="4729163"/>
                  <a:ext cx="1262380" cy="1158875"/>
                </a:xfrm>
                <a:custGeom>
                  <a:avLst/>
                  <a:gdLst/>
                  <a:ahLst/>
                  <a:cxnLst/>
                  <a:rect l="l" t="t" r="r" b="b"/>
                  <a:pathLst>
                    <a:path w="1262379" h="1158875">
                      <a:moveTo>
                        <a:pt x="52124" y="0"/>
                      </a:moveTo>
                      <a:lnTo>
                        <a:pt x="31926" y="0"/>
                      </a:lnTo>
                      <a:lnTo>
                        <a:pt x="11076" y="11085"/>
                      </a:lnTo>
                      <a:lnTo>
                        <a:pt x="0" y="28694"/>
                      </a:lnTo>
                      <a:lnTo>
                        <a:pt x="12379" y="1041486"/>
                      </a:lnTo>
                      <a:lnTo>
                        <a:pt x="42351" y="1064964"/>
                      </a:lnTo>
                      <a:lnTo>
                        <a:pt x="90566" y="1066269"/>
                      </a:lnTo>
                      <a:lnTo>
                        <a:pt x="93173" y="1120397"/>
                      </a:lnTo>
                      <a:lnTo>
                        <a:pt x="102946" y="1143875"/>
                      </a:lnTo>
                      <a:lnTo>
                        <a:pt x="133569" y="1158873"/>
                      </a:lnTo>
                      <a:lnTo>
                        <a:pt x="174617" y="1157570"/>
                      </a:lnTo>
                      <a:lnTo>
                        <a:pt x="137478" y="1141917"/>
                      </a:lnTo>
                      <a:lnTo>
                        <a:pt x="126401" y="1121702"/>
                      </a:lnTo>
                      <a:lnTo>
                        <a:pt x="119235" y="1067573"/>
                      </a:lnTo>
                      <a:lnTo>
                        <a:pt x="1200165" y="1067573"/>
                      </a:lnTo>
                      <a:lnTo>
                        <a:pt x="1244207" y="1043443"/>
                      </a:lnTo>
                      <a:lnTo>
                        <a:pt x="61898" y="1043443"/>
                      </a:lnTo>
                      <a:lnTo>
                        <a:pt x="42351" y="1026487"/>
                      </a:lnTo>
                      <a:lnTo>
                        <a:pt x="33229" y="550416"/>
                      </a:lnTo>
                      <a:lnTo>
                        <a:pt x="31926" y="264120"/>
                      </a:lnTo>
                      <a:lnTo>
                        <a:pt x="29971" y="22172"/>
                      </a:lnTo>
                      <a:lnTo>
                        <a:pt x="52124" y="0"/>
                      </a:lnTo>
                      <a:close/>
                    </a:path>
                    <a:path w="1262379" h="1158875">
                      <a:moveTo>
                        <a:pt x="1262062" y="1033660"/>
                      </a:moveTo>
                      <a:lnTo>
                        <a:pt x="1213848" y="1041486"/>
                      </a:lnTo>
                      <a:lnTo>
                        <a:pt x="61898" y="1043443"/>
                      </a:lnTo>
                      <a:lnTo>
                        <a:pt x="1244207" y="1043443"/>
                      </a:lnTo>
                      <a:lnTo>
                        <a:pt x="1262062" y="1033660"/>
                      </a:lnTo>
                      <a:close/>
                    </a:path>
                  </a:pathLst>
                </a:custGeom>
                <a:solidFill>
                  <a:srgbClr val="000000"/>
                </a:solidFill>
              </p:spPr>
              <p:txBody>
                <a:bodyPr wrap="square" lIns="0" tIns="0" rIns="0" bIns="0" rtlCol="0"/>
                <a:lstStyle/>
                <a:p>
                  <a:endParaRPr/>
                </a:p>
              </p:txBody>
            </p:sp>
            <p:sp>
              <p:nvSpPr>
                <p:cNvPr id="12" name="object 41">
                  <a:extLst>
                    <a:ext uri="{FF2B5EF4-FFF2-40B4-BE49-F238E27FC236}">
                      <a16:creationId xmlns:a16="http://schemas.microsoft.com/office/drawing/2014/main" id="{33B96BAE-FB84-6A8E-1498-1D0ACD6765CF}"/>
                    </a:ext>
                  </a:extLst>
                </p:cNvPr>
                <p:cNvSpPr/>
                <p:nvPr/>
              </p:nvSpPr>
              <p:spPr>
                <a:xfrm>
                  <a:off x="5851523" y="4729163"/>
                  <a:ext cx="1235075" cy="1016000"/>
                </a:xfrm>
                <a:custGeom>
                  <a:avLst/>
                  <a:gdLst/>
                  <a:ahLst/>
                  <a:cxnLst/>
                  <a:rect l="l" t="t" r="r" b="b"/>
                  <a:pathLst>
                    <a:path w="1235075" h="1016000">
                      <a:moveTo>
                        <a:pt x="1198022" y="0"/>
                      </a:moveTo>
                      <a:lnTo>
                        <a:pt x="22101" y="0"/>
                      </a:lnTo>
                      <a:lnTo>
                        <a:pt x="0" y="14959"/>
                      </a:lnTo>
                      <a:lnTo>
                        <a:pt x="1176571" y="14959"/>
                      </a:lnTo>
                      <a:lnTo>
                        <a:pt x="1190222" y="20814"/>
                      </a:lnTo>
                      <a:lnTo>
                        <a:pt x="1220123" y="1015998"/>
                      </a:lnTo>
                      <a:lnTo>
                        <a:pt x="1235075" y="1006242"/>
                      </a:lnTo>
                      <a:lnTo>
                        <a:pt x="1207773" y="16261"/>
                      </a:lnTo>
                      <a:lnTo>
                        <a:pt x="1198022" y="0"/>
                      </a:lnTo>
                      <a:close/>
                    </a:path>
                  </a:pathLst>
                </a:custGeom>
                <a:solidFill>
                  <a:srgbClr val="000000"/>
                </a:solidFill>
              </p:spPr>
              <p:txBody>
                <a:bodyPr wrap="square" lIns="0" tIns="0" rIns="0" bIns="0" rtlCol="0"/>
                <a:lstStyle/>
                <a:p>
                  <a:endParaRPr/>
                </a:p>
              </p:txBody>
            </p:sp>
            <p:sp>
              <p:nvSpPr>
                <p:cNvPr id="13" name="object 42">
                  <a:extLst>
                    <a:ext uri="{FF2B5EF4-FFF2-40B4-BE49-F238E27FC236}">
                      <a16:creationId xmlns:a16="http://schemas.microsoft.com/office/drawing/2014/main" id="{B9E16F31-6927-4EE6-677C-E5FF338D3E74}"/>
                    </a:ext>
                  </a:extLst>
                </p:cNvPr>
                <p:cNvSpPr/>
                <p:nvPr/>
              </p:nvSpPr>
              <p:spPr>
                <a:xfrm>
                  <a:off x="5830887" y="4741862"/>
                  <a:ext cx="1244600" cy="1017905"/>
                </a:xfrm>
                <a:custGeom>
                  <a:avLst/>
                  <a:gdLst/>
                  <a:ahLst/>
                  <a:cxnLst/>
                  <a:rect l="l" t="t" r="r" b="b"/>
                  <a:pathLst>
                    <a:path w="1244600" h="1017904">
                      <a:moveTo>
                        <a:pt x="24773" y="0"/>
                      </a:moveTo>
                      <a:lnTo>
                        <a:pt x="13690" y="3909"/>
                      </a:lnTo>
                      <a:lnTo>
                        <a:pt x="0" y="18892"/>
                      </a:lnTo>
                      <a:lnTo>
                        <a:pt x="4563" y="995438"/>
                      </a:lnTo>
                      <a:lnTo>
                        <a:pt x="28033" y="1017588"/>
                      </a:lnTo>
                      <a:lnTo>
                        <a:pt x="1215911" y="1016937"/>
                      </a:lnTo>
                      <a:lnTo>
                        <a:pt x="1241869" y="1004558"/>
                      </a:lnTo>
                      <a:lnTo>
                        <a:pt x="41725" y="1004558"/>
                      </a:lnTo>
                      <a:lnTo>
                        <a:pt x="20862" y="988272"/>
                      </a:lnTo>
                      <a:lnTo>
                        <a:pt x="8474" y="22150"/>
                      </a:lnTo>
                      <a:lnTo>
                        <a:pt x="24773" y="0"/>
                      </a:lnTo>
                      <a:close/>
                    </a:path>
                    <a:path w="1244600" h="1017904">
                      <a:moveTo>
                        <a:pt x="1244598" y="1003256"/>
                      </a:moveTo>
                      <a:lnTo>
                        <a:pt x="41725" y="1004558"/>
                      </a:lnTo>
                      <a:lnTo>
                        <a:pt x="1241869" y="1004558"/>
                      </a:lnTo>
                      <a:lnTo>
                        <a:pt x="1244598" y="1003256"/>
                      </a:lnTo>
                      <a:close/>
                    </a:path>
                  </a:pathLst>
                </a:custGeom>
                <a:solidFill>
                  <a:srgbClr val="000000"/>
                </a:solidFill>
              </p:spPr>
              <p:txBody>
                <a:bodyPr wrap="square" lIns="0" tIns="0" rIns="0" bIns="0" rtlCol="0"/>
                <a:lstStyle/>
                <a:p>
                  <a:endParaRPr/>
                </a:p>
              </p:txBody>
            </p:sp>
            <p:sp>
              <p:nvSpPr>
                <p:cNvPr id="14" name="object 43">
                  <a:extLst>
                    <a:ext uri="{FF2B5EF4-FFF2-40B4-BE49-F238E27FC236}">
                      <a16:creationId xmlns:a16="http://schemas.microsoft.com/office/drawing/2014/main" id="{09DDA72A-A296-4925-A687-BB79FDAAC4DA}"/>
                    </a:ext>
                  </a:extLst>
                </p:cNvPr>
                <p:cNvSpPr/>
                <p:nvPr/>
              </p:nvSpPr>
              <p:spPr>
                <a:xfrm>
                  <a:off x="5973762" y="5781675"/>
                  <a:ext cx="1024255" cy="171450"/>
                </a:xfrm>
                <a:custGeom>
                  <a:avLst/>
                  <a:gdLst/>
                  <a:ahLst/>
                  <a:cxnLst/>
                  <a:rect l="l" t="t" r="r" b="b"/>
                  <a:pathLst>
                    <a:path w="1024254" h="171450">
                      <a:moveTo>
                        <a:pt x="0" y="95540"/>
                      </a:moveTo>
                      <a:lnTo>
                        <a:pt x="13652" y="171450"/>
                      </a:lnTo>
                      <a:lnTo>
                        <a:pt x="104019" y="171450"/>
                      </a:lnTo>
                      <a:lnTo>
                        <a:pt x="46158" y="157707"/>
                      </a:lnTo>
                      <a:lnTo>
                        <a:pt x="47458" y="125642"/>
                      </a:lnTo>
                      <a:lnTo>
                        <a:pt x="908445" y="123024"/>
                      </a:lnTo>
                      <a:lnTo>
                        <a:pt x="907566" y="115172"/>
                      </a:lnTo>
                      <a:lnTo>
                        <a:pt x="955485" y="96848"/>
                      </a:lnTo>
                      <a:lnTo>
                        <a:pt x="608510" y="96848"/>
                      </a:lnTo>
                      <a:lnTo>
                        <a:pt x="0" y="95540"/>
                      </a:lnTo>
                      <a:close/>
                    </a:path>
                    <a:path w="1024254" h="171450">
                      <a:moveTo>
                        <a:pt x="908445" y="123024"/>
                      </a:moveTo>
                      <a:lnTo>
                        <a:pt x="874410" y="123024"/>
                      </a:lnTo>
                      <a:lnTo>
                        <a:pt x="874410" y="147891"/>
                      </a:lnTo>
                      <a:lnTo>
                        <a:pt x="743085" y="150508"/>
                      </a:lnTo>
                      <a:lnTo>
                        <a:pt x="730733" y="166215"/>
                      </a:lnTo>
                      <a:lnTo>
                        <a:pt x="912766" y="161634"/>
                      </a:lnTo>
                      <a:lnTo>
                        <a:pt x="908445" y="123024"/>
                      </a:lnTo>
                      <a:close/>
                    </a:path>
                    <a:path w="1024254" h="171450">
                      <a:moveTo>
                        <a:pt x="620863" y="0"/>
                      </a:moveTo>
                      <a:lnTo>
                        <a:pt x="604610" y="0"/>
                      </a:lnTo>
                      <a:lnTo>
                        <a:pt x="608510" y="96848"/>
                      </a:lnTo>
                      <a:lnTo>
                        <a:pt x="890013" y="96848"/>
                      </a:lnTo>
                      <a:lnTo>
                        <a:pt x="628015" y="94231"/>
                      </a:lnTo>
                      <a:lnTo>
                        <a:pt x="620863" y="0"/>
                      </a:lnTo>
                      <a:close/>
                    </a:path>
                    <a:path w="1024254" h="171450">
                      <a:moveTo>
                        <a:pt x="1023937" y="70674"/>
                      </a:moveTo>
                      <a:lnTo>
                        <a:pt x="890013" y="96848"/>
                      </a:lnTo>
                      <a:lnTo>
                        <a:pt x="955485" y="96848"/>
                      </a:lnTo>
                      <a:lnTo>
                        <a:pt x="1023937" y="70674"/>
                      </a:lnTo>
                      <a:close/>
                    </a:path>
                  </a:pathLst>
                </a:custGeom>
                <a:solidFill>
                  <a:srgbClr val="000000"/>
                </a:solidFill>
              </p:spPr>
              <p:txBody>
                <a:bodyPr wrap="square" lIns="0" tIns="0" rIns="0" bIns="0" rtlCol="0"/>
                <a:lstStyle/>
                <a:p>
                  <a:endParaRPr/>
                </a:p>
              </p:txBody>
            </p:sp>
            <p:sp>
              <p:nvSpPr>
                <p:cNvPr id="15" name="object 44">
                  <a:extLst>
                    <a:ext uri="{FF2B5EF4-FFF2-40B4-BE49-F238E27FC236}">
                      <a16:creationId xmlns:a16="http://schemas.microsoft.com/office/drawing/2014/main" id="{648CE3D4-243E-AEEB-8731-B3E6E7A5155C}"/>
                    </a:ext>
                  </a:extLst>
                </p:cNvPr>
                <p:cNvSpPr/>
                <p:nvPr/>
              </p:nvSpPr>
              <p:spPr>
                <a:xfrm>
                  <a:off x="6848473" y="5802312"/>
                  <a:ext cx="103505" cy="53975"/>
                </a:xfrm>
                <a:custGeom>
                  <a:avLst/>
                  <a:gdLst/>
                  <a:ahLst/>
                  <a:cxnLst/>
                  <a:rect l="l" t="t" r="r" b="b"/>
                  <a:pathLst>
                    <a:path w="103504" h="53975">
                      <a:moveTo>
                        <a:pt x="103188" y="0"/>
                      </a:moveTo>
                      <a:lnTo>
                        <a:pt x="0" y="1285"/>
                      </a:lnTo>
                      <a:lnTo>
                        <a:pt x="1306" y="53975"/>
                      </a:lnTo>
                      <a:lnTo>
                        <a:pt x="22205" y="50120"/>
                      </a:lnTo>
                      <a:lnTo>
                        <a:pt x="22205" y="13493"/>
                      </a:lnTo>
                      <a:lnTo>
                        <a:pt x="86861" y="13493"/>
                      </a:lnTo>
                      <a:lnTo>
                        <a:pt x="103188" y="0"/>
                      </a:lnTo>
                      <a:close/>
                    </a:path>
                  </a:pathLst>
                </a:custGeom>
                <a:solidFill>
                  <a:srgbClr val="000000"/>
                </a:solidFill>
              </p:spPr>
              <p:txBody>
                <a:bodyPr wrap="square" lIns="0" tIns="0" rIns="0" bIns="0" rtlCol="0"/>
                <a:lstStyle/>
                <a:p>
                  <a:endParaRPr/>
                </a:p>
              </p:txBody>
            </p:sp>
            <p:sp>
              <p:nvSpPr>
                <p:cNvPr id="16" name="object 45">
                  <a:extLst>
                    <a:ext uri="{FF2B5EF4-FFF2-40B4-BE49-F238E27FC236}">
                      <a16:creationId xmlns:a16="http://schemas.microsoft.com/office/drawing/2014/main" id="{6F679481-CBCD-56BC-3630-9894BDA7FD51}"/>
                    </a:ext>
                  </a:extLst>
                </p:cNvPr>
                <p:cNvSpPr/>
                <p:nvPr/>
              </p:nvSpPr>
              <p:spPr>
                <a:xfrm>
                  <a:off x="5999162" y="5929312"/>
                  <a:ext cx="771525" cy="82550"/>
                </a:xfrm>
                <a:custGeom>
                  <a:avLst/>
                  <a:gdLst/>
                  <a:ahLst/>
                  <a:cxnLst/>
                  <a:rect l="l" t="t" r="r" b="b"/>
                  <a:pathLst>
                    <a:path w="771525" h="82550">
                      <a:moveTo>
                        <a:pt x="0" y="0"/>
                      </a:moveTo>
                      <a:lnTo>
                        <a:pt x="72269" y="82550"/>
                      </a:lnTo>
                      <a:lnTo>
                        <a:pt x="771523" y="82550"/>
                      </a:lnTo>
                      <a:lnTo>
                        <a:pt x="751992" y="19812"/>
                      </a:lnTo>
                      <a:lnTo>
                        <a:pt x="765013" y="2641"/>
                      </a:lnTo>
                      <a:lnTo>
                        <a:pt x="0" y="0"/>
                      </a:lnTo>
                      <a:close/>
                    </a:path>
                  </a:pathLst>
                </a:custGeom>
                <a:solidFill>
                  <a:srgbClr val="000000"/>
                </a:solidFill>
              </p:spPr>
              <p:txBody>
                <a:bodyPr wrap="square" lIns="0" tIns="0" rIns="0" bIns="0" rtlCol="0"/>
                <a:lstStyle/>
                <a:p>
                  <a:endParaRPr/>
                </a:p>
              </p:txBody>
            </p:sp>
            <p:sp>
              <p:nvSpPr>
                <p:cNvPr id="17" name="object 46">
                  <a:extLst>
                    <a:ext uri="{FF2B5EF4-FFF2-40B4-BE49-F238E27FC236}">
                      <a16:creationId xmlns:a16="http://schemas.microsoft.com/office/drawing/2014/main" id="{2B40856B-0A64-49EA-652F-32E783EE8417}"/>
                    </a:ext>
                  </a:extLst>
                </p:cNvPr>
                <p:cNvSpPr/>
                <p:nvPr/>
              </p:nvSpPr>
              <p:spPr>
                <a:xfrm>
                  <a:off x="5961062" y="5948363"/>
                  <a:ext cx="913130" cy="179705"/>
                </a:xfrm>
                <a:custGeom>
                  <a:avLst/>
                  <a:gdLst/>
                  <a:ahLst/>
                  <a:cxnLst/>
                  <a:rect l="l" t="t" r="r" b="b"/>
                  <a:pathLst>
                    <a:path w="913129" h="179704">
                      <a:moveTo>
                        <a:pt x="61113" y="0"/>
                      </a:moveTo>
                      <a:lnTo>
                        <a:pt x="1300" y="100822"/>
                      </a:lnTo>
                      <a:lnTo>
                        <a:pt x="0" y="179387"/>
                      </a:lnTo>
                      <a:lnTo>
                        <a:pt x="912813" y="178078"/>
                      </a:lnTo>
                      <a:lnTo>
                        <a:pt x="879005" y="153198"/>
                      </a:lnTo>
                      <a:lnTo>
                        <a:pt x="17553" y="153198"/>
                      </a:lnTo>
                      <a:lnTo>
                        <a:pt x="22754" y="103442"/>
                      </a:lnTo>
                      <a:lnTo>
                        <a:pt x="69566" y="1309"/>
                      </a:lnTo>
                      <a:lnTo>
                        <a:pt x="61113" y="0"/>
                      </a:lnTo>
                      <a:close/>
                    </a:path>
                  </a:pathLst>
                </a:custGeom>
                <a:solidFill>
                  <a:srgbClr val="000000"/>
                </a:solidFill>
              </p:spPr>
              <p:txBody>
                <a:bodyPr wrap="square" lIns="0" tIns="0" rIns="0" bIns="0" rtlCol="0"/>
                <a:lstStyle/>
                <a:p>
                  <a:endParaRPr/>
                </a:p>
              </p:txBody>
            </p:sp>
            <p:sp>
              <p:nvSpPr>
                <p:cNvPr id="18" name="object 47">
                  <a:extLst>
                    <a:ext uri="{FF2B5EF4-FFF2-40B4-BE49-F238E27FC236}">
                      <a16:creationId xmlns:a16="http://schemas.microsoft.com/office/drawing/2014/main" id="{01465096-8164-D952-F734-02016B9D4437}"/>
                    </a:ext>
                  </a:extLst>
                </p:cNvPr>
                <p:cNvSpPr/>
                <p:nvPr/>
              </p:nvSpPr>
              <p:spPr>
                <a:xfrm>
                  <a:off x="6745287" y="5934075"/>
                  <a:ext cx="141605" cy="200025"/>
                </a:xfrm>
                <a:custGeom>
                  <a:avLst/>
                  <a:gdLst/>
                  <a:ahLst/>
                  <a:cxnLst/>
                  <a:rect l="l" t="t" r="r" b="b"/>
                  <a:pathLst>
                    <a:path w="141604" h="200025">
                      <a:moveTo>
                        <a:pt x="9766" y="0"/>
                      </a:moveTo>
                      <a:lnTo>
                        <a:pt x="0" y="6536"/>
                      </a:lnTo>
                      <a:lnTo>
                        <a:pt x="118499" y="117007"/>
                      </a:lnTo>
                      <a:lnTo>
                        <a:pt x="130869" y="200025"/>
                      </a:lnTo>
                      <a:lnTo>
                        <a:pt x="141288" y="109818"/>
                      </a:lnTo>
                      <a:lnTo>
                        <a:pt x="9766" y="0"/>
                      </a:lnTo>
                      <a:close/>
                    </a:path>
                  </a:pathLst>
                </a:custGeom>
                <a:solidFill>
                  <a:srgbClr val="000000"/>
                </a:solidFill>
              </p:spPr>
              <p:txBody>
                <a:bodyPr wrap="square" lIns="0" tIns="0" rIns="0" bIns="0" rtlCol="0"/>
                <a:lstStyle/>
                <a:p>
                  <a:endParaRPr/>
                </a:p>
              </p:txBody>
            </p:sp>
            <p:sp>
              <p:nvSpPr>
                <p:cNvPr id="19" name="object 48">
                  <a:extLst>
                    <a:ext uri="{FF2B5EF4-FFF2-40B4-BE49-F238E27FC236}">
                      <a16:creationId xmlns:a16="http://schemas.microsoft.com/office/drawing/2014/main" id="{8CE38BA5-B641-5E4F-F309-6097A173B2EA}"/>
                    </a:ext>
                  </a:extLst>
                </p:cNvPr>
                <p:cNvSpPr/>
                <p:nvPr/>
              </p:nvSpPr>
              <p:spPr>
                <a:xfrm>
                  <a:off x="5957887" y="5788025"/>
                  <a:ext cx="17780" cy="95250"/>
                </a:xfrm>
                <a:custGeom>
                  <a:avLst/>
                  <a:gdLst/>
                  <a:ahLst/>
                  <a:cxnLst/>
                  <a:rect l="l" t="t" r="r" b="b"/>
                  <a:pathLst>
                    <a:path w="17779" h="95250">
                      <a:moveTo>
                        <a:pt x="16007" y="0"/>
                      </a:moveTo>
                      <a:lnTo>
                        <a:pt x="0" y="1296"/>
                      </a:lnTo>
                      <a:lnTo>
                        <a:pt x="2181" y="79051"/>
                      </a:lnTo>
                      <a:lnTo>
                        <a:pt x="17462" y="95250"/>
                      </a:lnTo>
                      <a:lnTo>
                        <a:pt x="16007" y="0"/>
                      </a:lnTo>
                      <a:close/>
                    </a:path>
                  </a:pathLst>
                </a:custGeom>
                <a:solidFill>
                  <a:srgbClr val="000000"/>
                </a:solidFill>
              </p:spPr>
              <p:txBody>
                <a:bodyPr wrap="square" lIns="0" tIns="0" rIns="0" bIns="0" rtlCol="0"/>
                <a:lstStyle/>
                <a:p>
                  <a:endParaRPr/>
                </a:p>
              </p:txBody>
            </p:sp>
            <p:sp>
              <p:nvSpPr>
                <p:cNvPr id="20" name="object 49">
                  <a:extLst>
                    <a:ext uri="{FF2B5EF4-FFF2-40B4-BE49-F238E27FC236}">
                      <a16:creationId xmlns:a16="http://schemas.microsoft.com/office/drawing/2014/main" id="{1DA0305D-9C81-7CDE-B87B-65313E518E68}"/>
                    </a:ext>
                  </a:extLst>
                </p:cNvPr>
                <p:cNvSpPr/>
                <p:nvPr/>
              </p:nvSpPr>
              <p:spPr>
                <a:xfrm>
                  <a:off x="6986585" y="5775325"/>
                  <a:ext cx="12700" cy="78105"/>
                </a:xfrm>
                <a:custGeom>
                  <a:avLst/>
                  <a:gdLst/>
                  <a:ahLst/>
                  <a:cxnLst/>
                  <a:rect l="l" t="t" r="r" b="b"/>
                  <a:pathLst>
                    <a:path w="12700" h="78104">
                      <a:moveTo>
                        <a:pt x="0" y="0"/>
                      </a:moveTo>
                      <a:lnTo>
                        <a:pt x="0" y="77788"/>
                      </a:lnTo>
                      <a:lnTo>
                        <a:pt x="12700" y="75150"/>
                      </a:lnTo>
                      <a:lnTo>
                        <a:pt x="12700" y="1318"/>
                      </a:lnTo>
                      <a:lnTo>
                        <a:pt x="0" y="0"/>
                      </a:lnTo>
                      <a:close/>
                    </a:path>
                  </a:pathLst>
                </a:custGeom>
                <a:solidFill>
                  <a:srgbClr val="000000"/>
                </a:solidFill>
              </p:spPr>
              <p:txBody>
                <a:bodyPr wrap="square" lIns="0" tIns="0" rIns="0" bIns="0" rtlCol="0"/>
                <a:lstStyle/>
                <a:p>
                  <a:endParaRPr/>
                </a:p>
              </p:txBody>
            </p:sp>
            <p:sp>
              <p:nvSpPr>
                <p:cNvPr id="21" name="object 50">
                  <a:extLst>
                    <a:ext uri="{FF2B5EF4-FFF2-40B4-BE49-F238E27FC236}">
                      <a16:creationId xmlns:a16="http://schemas.microsoft.com/office/drawing/2014/main" id="{B01B4454-27BD-BFD7-9BC2-6285476858BB}"/>
                    </a:ext>
                  </a:extLst>
                </p:cNvPr>
                <p:cNvSpPr/>
                <p:nvPr/>
              </p:nvSpPr>
              <p:spPr>
                <a:xfrm>
                  <a:off x="6851648" y="5800725"/>
                  <a:ext cx="98425" cy="52705"/>
                </a:xfrm>
                <a:custGeom>
                  <a:avLst/>
                  <a:gdLst/>
                  <a:ahLst/>
                  <a:cxnLst/>
                  <a:rect l="l" t="t" r="r" b="b"/>
                  <a:pathLst>
                    <a:path w="98425" h="52704">
                      <a:moveTo>
                        <a:pt x="97121" y="0"/>
                      </a:moveTo>
                      <a:lnTo>
                        <a:pt x="86041" y="7858"/>
                      </a:lnTo>
                      <a:lnTo>
                        <a:pt x="86041" y="39945"/>
                      </a:lnTo>
                      <a:lnTo>
                        <a:pt x="11733" y="42565"/>
                      </a:lnTo>
                      <a:lnTo>
                        <a:pt x="0" y="52387"/>
                      </a:lnTo>
                      <a:lnTo>
                        <a:pt x="98425" y="48459"/>
                      </a:lnTo>
                      <a:lnTo>
                        <a:pt x="97121" y="0"/>
                      </a:lnTo>
                      <a:close/>
                    </a:path>
                  </a:pathLst>
                </a:custGeom>
                <a:solidFill>
                  <a:srgbClr val="000000"/>
                </a:solidFill>
              </p:spPr>
              <p:txBody>
                <a:bodyPr wrap="square" lIns="0" tIns="0" rIns="0" bIns="0" rtlCol="0"/>
                <a:lstStyle/>
                <a:p>
                  <a:endParaRPr/>
                </a:p>
              </p:txBody>
            </p:sp>
            <p:sp>
              <p:nvSpPr>
                <p:cNvPr id="22" name="object 51">
                  <a:extLst>
                    <a:ext uri="{FF2B5EF4-FFF2-40B4-BE49-F238E27FC236}">
                      <a16:creationId xmlns:a16="http://schemas.microsoft.com/office/drawing/2014/main" id="{F02589F5-9D38-D765-A02B-E9872551B0B6}"/>
                    </a:ext>
                  </a:extLst>
                </p:cNvPr>
                <p:cNvSpPr/>
                <p:nvPr/>
              </p:nvSpPr>
              <p:spPr>
                <a:xfrm>
                  <a:off x="6186487" y="4873625"/>
                  <a:ext cx="719455" cy="727075"/>
                </a:xfrm>
                <a:custGeom>
                  <a:avLst/>
                  <a:gdLst/>
                  <a:ahLst/>
                  <a:cxnLst/>
                  <a:rect l="l" t="t" r="r" b="b"/>
                  <a:pathLst>
                    <a:path w="719454" h="727075">
                      <a:moveTo>
                        <a:pt x="0" y="0"/>
                      </a:moveTo>
                      <a:lnTo>
                        <a:pt x="20806" y="719902"/>
                      </a:lnTo>
                      <a:lnTo>
                        <a:pt x="719137" y="727075"/>
                      </a:lnTo>
                      <a:lnTo>
                        <a:pt x="714585" y="8477"/>
                      </a:lnTo>
                      <a:lnTo>
                        <a:pt x="0" y="0"/>
                      </a:lnTo>
                      <a:close/>
                    </a:path>
                  </a:pathLst>
                </a:custGeom>
                <a:solidFill>
                  <a:srgbClr val="FF4C00"/>
                </a:solidFill>
              </p:spPr>
              <p:txBody>
                <a:bodyPr wrap="square" lIns="0" tIns="0" rIns="0" bIns="0" rtlCol="0"/>
                <a:lstStyle/>
                <a:p>
                  <a:endParaRPr/>
                </a:p>
              </p:txBody>
            </p:sp>
            <p:sp>
              <p:nvSpPr>
                <p:cNvPr id="23" name="object 52">
                  <a:extLst>
                    <a:ext uri="{FF2B5EF4-FFF2-40B4-BE49-F238E27FC236}">
                      <a16:creationId xmlns:a16="http://schemas.microsoft.com/office/drawing/2014/main" id="{686D8E79-78E1-3A63-925A-333C3E5DE893}"/>
                    </a:ext>
                  </a:extLst>
                </p:cNvPr>
                <p:cNvSpPr/>
                <p:nvPr/>
              </p:nvSpPr>
              <p:spPr>
                <a:xfrm>
                  <a:off x="6196012" y="4873625"/>
                  <a:ext cx="714375" cy="717550"/>
                </a:xfrm>
                <a:custGeom>
                  <a:avLst/>
                  <a:gdLst/>
                  <a:ahLst/>
                  <a:cxnLst/>
                  <a:rect l="l" t="t" r="r" b="b"/>
                  <a:pathLst>
                    <a:path w="714375" h="717550">
                      <a:moveTo>
                        <a:pt x="647178" y="0"/>
                      </a:moveTo>
                      <a:lnTo>
                        <a:pt x="1957" y="3261"/>
                      </a:lnTo>
                      <a:lnTo>
                        <a:pt x="0" y="713635"/>
                      </a:lnTo>
                      <a:lnTo>
                        <a:pt x="710459" y="717550"/>
                      </a:lnTo>
                      <a:lnTo>
                        <a:pt x="711687" y="679063"/>
                      </a:lnTo>
                      <a:lnTo>
                        <a:pt x="441671" y="679063"/>
                      </a:lnTo>
                      <a:lnTo>
                        <a:pt x="348380" y="673192"/>
                      </a:lnTo>
                      <a:lnTo>
                        <a:pt x="260306" y="655580"/>
                      </a:lnTo>
                      <a:lnTo>
                        <a:pt x="183323" y="622311"/>
                      </a:lnTo>
                      <a:lnTo>
                        <a:pt x="133741" y="587738"/>
                      </a:lnTo>
                      <a:lnTo>
                        <a:pt x="97858" y="538162"/>
                      </a:lnTo>
                      <a:lnTo>
                        <a:pt x="78939" y="458579"/>
                      </a:lnTo>
                      <a:lnTo>
                        <a:pt x="73068" y="385519"/>
                      </a:lnTo>
                      <a:lnTo>
                        <a:pt x="81549" y="314417"/>
                      </a:lnTo>
                      <a:lnTo>
                        <a:pt x="101773" y="247881"/>
                      </a:lnTo>
                      <a:lnTo>
                        <a:pt x="129827" y="179387"/>
                      </a:lnTo>
                      <a:lnTo>
                        <a:pt x="173536" y="133725"/>
                      </a:lnTo>
                      <a:lnTo>
                        <a:pt x="224424" y="91324"/>
                      </a:lnTo>
                      <a:lnTo>
                        <a:pt x="275310" y="59361"/>
                      </a:lnTo>
                      <a:lnTo>
                        <a:pt x="344464" y="38487"/>
                      </a:lnTo>
                      <a:lnTo>
                        <a:pt x="425362" y="26093"/>
                      </a:lnTo>
                      <a:lnTo>
                        <a:pt x="510827" y="20873"/>
                      </a:lnTo>
                      <a:lnTo>
                        <a:pt x="656963" y="19569"/>
                      </a:lnTo>
                      <a:lnTo>
                        <a:pt x="647178" y="0"/>
                      </a:lnTo>
                      <a:close/>
                    </a:path>
                    <a:path w="714375" h="717550">
                      <a:moveTo>
                        <a:pt x="714373" y="594913"/>
                      </a:moveTo>
                      <a:lnTo>
                        <a:pt x="670664" y="639272"/>
                      </a:lnTo>
                      <a:lnTo>
                        <a:pt x="608685" y="664060"/>
                      </a:lnTo>
                      <a:lnTo>
                        <a:pt x="542794" y="679063"/>
                      </a:lnTo>
                      <a:lnTo>
                        <a:pt x="711687" y="679063"/>
                      </a:lnTo>
                      <a:lnTo>
                        <a:pt x="714373" y="594913"/>
                      </a:lnTo>
                      <a:close/>
                    </a:path>
                  </a:pathLst>
                </a:custGeom>
                <a:solidFill>
                  <a:srgbClr val="D81E00"/>
                </a:solidFill>
              </p:spPr>
              <p:txBody>
                <a:bodyPr wrap="square" lIns="0" tIns="0" rIns="0" bIns="0" rtlCol="0"/>
                <a:lstStyle/>
                <a:p>
                  <a:endParaRPr/>
                </a:p>
              </p:txBody>
            </p:sp>
            <p:sp>
              <p:nvSpPr>
                <p:cNvPr id="24" name="object 53">
                  <a:extLst>
                    <a:ext uri="{FF2B5EF4-FFF2-40B4-BE49-F238E27FC236}">
                      <a16:creationId xmlns:a16="http://schemas.microsoft.com/office/drawing/2014/main" id="{32FFD5EE-0B15-FB7B-9153-BCF8EF65AE2A}"/>
                    </a:ext>
                  </a:extLst>
                </p:cNvPr>
                <p:cNvSpPr/>
                <p:nvPr/>
              </p:nvSpPr>
              <p:spPr>
                <a:xfrm>
                  <a:off x="5956298" y="4864100"/>
                  <a:ext cx="965200" cy="755650"/>
                </a:xfrm>
                <a:custGeom>
                  <a:avLst/>
                  <a:gdLst/>
                  <a:ahLst/>
                  <a:cxnLst/>
                  <a:rect l="l" t="t" r="r" b="b"/>
                  <a:pathLst>
                    <a:path w="965200" h="755650">
                      <a:moveTo>
                        <a:pt x="479021" y="0"/>
                      </a:moveTo>
                      <a:lnTo>
                        <a:pt x="0" y="3909"/>
                      </a:lnTo>
                      <a:lnTo>
                        <a:pt x="11065" y="755650"/>
                      </a:lnTo>
                      <a:lnTo>
                        <a:pt x="965200" y="749136"/>
                      </a:lnTo>
                      <a:lnTo>
                        <a:pt x="962438" y="711353"/>
                      </a:lnTo>
                      <a:lnTo>
                        <a:pt x="777106" y="711353"/>
                      </a:lnTo>
                      <a:lnTo>
                        <a:pt x="680782" y="710050"/>
                      </a:lnTo>
                      <a:lnTo>
                        <a:pt x="572742" y="700930"/>
                      </a:lnTo>
                      <a:lnTo>
                        <a:pt x="458844" y="677478"/>
                      </a:lnTo>
                      <a:lnTo>
                        <a:pt x="373584" y="649469"/>
                      </a:lnTo>
                      <a:lnTo>
                        <a:pt x="328025" y="607126"/>
                      </a:lnTo>
                      <a:lnTo>
                        <a:pt x="303293" y="567389"/>
                      </a:lnTo>
                      <a:lnTo>
                        <a:pt x="285720" y="504201"/>
                      </a:lnTo>
                      <a:lnTo>
                        <a:pt x="278560" y="412351"/>
                      </a:lnTo>
                      <a:lnTo>
                        <a:pt x="292228" y="312682"/>
                      </a:lnTo>
                      <a:lnTo>
                        <a:pt x="325422" y="233210"/>
                      </a:lnTo>
                      <a:lnTo>
                        <a:pt x="376187" y="158946"/>
                      </a:lnTo>
                      <a:lnTo>
                        <a:pt x="433461" y="99668"/>
                      </a:lnTo>
                      <a:lnTo>
                        <a:pt x="507658" y="53417"/>
                      </a:lnTo>
                      <a:lnTo>
                        <a:pt x="591616" y="31268"/>
                      </a:lnTo>
                      <a:lnTo>
                        <a:pt x="679480" y="24103"/>
                      </a:lnTo>
                      <a:lnTo>
                        <a:pt x="951450" y="24103"/>
                      </a:lnTo>
                      <a:lnTo>
                        <a:pt x="955437" y="10422"/>
                      </a:lnTo>
                      <a:lnTo>
                        <a:pt x="479021" y="0"/>
                      </a:lnTo>
                      <a:close/>
                    </a:path>
                    <a:path w="965200" h="755650">
                      <a:moveTo>
                        <a:pt x="959342" y="669010"/>
                      </a:moveTo>
                      <a:lnTo>
                        <a:pt x="917037" y="695068"/>
                      </a:lnTo>
                      <a:lnTo>
                        <a:pt x="859113" y="706141"/>
                      </a:lnTo>
                      <a:lnTo>
                        <a:pt x="777106" y="711353"/>
                      </a:lnTo>
                      <a:lnTo>
                        <a:pt x="962438" y="711353"/>
                      </a:lnTo>
                      <a:lnTo>
                        <a:pt x="959342" y="669010"/>
                      </a:lnTo>
                      <a:close/>
                    </a:path>
                    <a:path w="965200" h="755650">
                      <a:moveTo>
                        <a:pt x="951450" y="24103"/>
                      </a:moveTo>
                      <a:lnTo>
                        <a:pt x="778408" y="24103"/>
                      </a:lnTo>
                      <a:lnTo>
                        <a:pt x="900767" y="27359"/>
                      </a:lnTo>
                      <a:lnTo>
                        <a:pt x="941769" y="57325"/>
                      </a:lnTo>
                      <a:lnTo>
                        <a:pt x="951450" y="24103"/>
                      </a:lnTo>
                      <a:close/>
                    </a:path>
                  </a:pathLst>
                </a:custGeom>
                <a:solidFill>
                  <a:srgbClr val="FF2600"/>
                </a:solidFill>
              </p:spPr>
              <p:txBody>
                <a:bodyPr wrap="square" lIns="0" tIns="0" rIns="0" bIns="0" rtlCol="0"/>
                <a:lstStyle/>
                <a:p>
                  <a:endParaRPr/>
                </a:p>
              </p:txBody>
            </p:sp>
            <p:sp>
              <p:nvSpPr>
                <p:cNvPr id="25" name="object 54">
                  <a:extLst>
                    <a:ext uri="{FF2B5EF4-FFF2-40B4-BE49-F238E27FC236}">
                      <a16:creationId xmlns:a16="http://schemas.microsoft.com/office/drawing/2014/main" id="{A6F4794C-29C3-5087-1316-708272FDEBBB}"/>
                    </a:ext>
                  </a:extLst>
                </p:cNvPr>
                <p:cNvSpPr/>
                <p:nvPr/>
              </p:nvSpPr>
              <p:spPr>
                <a:xfrm>
                  <a:off x="6834187" y="4864100"/>
                  <a:ext cx="92075" cy="738505"/>
                </a:xfrm>
                <a:custGeom>
                  <a:avLst/>
                  <a:gdLst/>
                  <a:ahLst/>
                  <a:cxnLst/>
                  <a:rect l="l" t="t" r="r" b="b"/>
                  <a:pathLst>
                    <a:path w="92075" h="738504">
                      <a:moveTo>
                        <a:pt x="71831" y="0"/>
                      </a:moveTo>
                      <a:lnTo>
                        <a:pt x="0" y="7172"/>
                      </a:lnTo>
                      <a:lnTo>
                        <a:pt x="39833" y="190416"/>
                      </a:lnTo>
                      <a:lnTo>
                        <a:pt x="55505" y="363877"/>
                      </a:lnTo>
                      <a:lnTo>
                        <a:pt x="59424" y="499516"/>
                      </a:lnTo>
                      <a:lnTo>
                        <a:pt x="45711" y="729711"/>
                      </a:lnTo>
                      <a:lnTo>
                        <a:pt x="90769" y="738188"/>
                      </a:lnTo>
                      <a:lnTo>
                        <a:pt x="92075" y="569944"/>
                      </a:lnTo>
                      <a:lnTo>
                        <a:pt x="92075" y="438218"/>
                      </a:lnTo>
                      <a:lnTo>
                        <a:pt x="88157" y="263452"/>
                      </a:lnTo>
                      <a:lnTo>
                        <a:pt x="71831" y="0"/>
                      </a:lnTo>
                      <a:close/>
                    </a:path>
                  </a:pathLst>
                </a:custGeom>
                <a:solidFill>
                  <a:srgbClr val="FF2600"/>
                </a:solidFill>
              </p:spPr>
              <p:txBody>
                <a:bodyPr wrap="square" lIns="0" tIns="0" rIns="0" bIns="0" rtlCol="0"/>
                <a:lstStyle/>
                <a:p>
                  <a:endParaRPr/>
                </a:p>
              </p:txBody>
            </p:sp>
            <p:sp>
              <p:nvSpPr>
                <p:cNvPr id="26" name="object 55">
                  <a:extLst>
                    <a:ext uri="{FF2B5EF4-FFF2-40B4-BE49-F238E27FC236}">
                      <a16:creationId xmlns:a16="http://schemas.microsoft.com/office/drawing/2014/main" id="{F3839E0C-B859-AEA2-B6A0-5879C2771799}"/>
                    </a:ext>
                  </a:extLst>
                </p:cNvPr>
                <p:cNvSpPr/>
                <p:nvPr/>
              </p:nvSpPr>
              <p:spPr>
                <a:xfrm>
                  <a:off x="6284912" y="4864100"/>
                  <a:ext cx="675005" cy="798830"/>
                </a:xfrm>
                <a:custGeom>
                  <a:avLst/>
                  <a:gdLst/>
                  <a:ahLst/>
                  <a:cxnLst/>
                  <a:rect l="l" t="t" r="r" b="b"/>
                  <a:pathLst>
                    <a:path w="675004" h="798829">
                      <a:moveTo>
                        <a:pt x="0" y="0"/>
                      </a:moveTo>
                      <a:lnTo>
                        <a:pt x="453264" y="14305"/>
                      </a:lnTo>
                      <a:lnTo>
                        <a:pt x="633658" y="29262"/>
                      </a:lnTo>
                      <a:lnTo>
                        <a:pt x="651242" y="247097"/>
                      </a:lnTo>
                      <a:lnTo>
                        <a:pt x="657104" y="671062"/>
                      </a:lnTo>
                      <a:lnTo>
                        <a:pt x="647335" y="782256"/>
                      </a:lnTo>
                      <a:lnTo>
                        <a:pt x="674687" y="798513"/>
                      </a:lnTo>
                      <a:lnTo>
                        <a:pt x="653848" y="650"/>
                      </a:lnTo>
                      <a:lnTo>
                        <a:pt x="0" y="0"/>
                      </a:lnTo>
                      <a:close/>
                    </a:path>
                  </a:pathLst>
                </a:custGeom>
                <a:solidFill>
                  <a:srgbClr val="FF2600"/>
                </a:solidFill>
              </p:spPr>
              <p:txBody>
                <a:bodyPr wrap="square" lIns="0" tIns="0" rIns="0" bIns="0" rtlCol="0"/>
                <a:lstStyle/>
                <a:p>
                  <a:endParaRPr/>
                </a:p>
              </p:txBody>
            </p:sp>
            <p:sp>
              <p:nvSpPr>
                <p:cNvPr id="27" name="object 56">
                  <a:extLst>
                    <a:ext uri="{FF2B5EF4-FFF2-40B4-BE49-F238E27FC236}">
                      <a16:creationId xmlns:a16="http://schemas.microsoft.com/office/drawing/2014/main" id="{CDA2F987-32D9-490F-38E6-1C07DC8E3453}"/>
                    </a:ext>
                  </a:extLst>
                </p:cNvPr>
                <p:cNvSpPr/>
                <p:nvPr/>
              </p:nvSpPr>
              <p:spPr>
                <a:xfrm>
                  <a:off x="6235698" y="4826000"/>
                  <a:ext cx="676275" cy="792480"/>
                </a:xfrm>
                <a:custGeom>
                  <a:avLst/>
                  <a:gdLst/>
                  <a:ahLst/>
                  <a:cxnLst/>
                  <a:rect l="l" t="t" r="r" b="b"/>
                  <a:pathLst>
                    <a:path w="676275" h="792479">
                      <a:moveTo>
                        <a:pt x="267516" y="0"/>
                      </a:moveTo>
                      <a:lnTo>
                        <a:pt x="0" y="0"/>
                      </a:lnTo>
                      <a:lnTo>
                        <a:pt x="261658" y="15634"/>
                      </a:lnTo>
                      <a:lnTo>
                        <a:pt x="391185" y="31921"/>
                      </a:lnTo>
                      <a:lnTo>
                        <a:pt x="615091" y="45601"/>
                      </a:lnTo>
                      <a:lnTo>
                        <a:pt x="637872" y="766104"/>
                      </a:lnTo>
                      <a:lnTo>
                        <a:pt x="676275" y="792162"/>
                      </a:lnTo>
                      <a:lnTo>
                        <a:pt x="654796" y="7166"/>
                      </a:lnTo>
                      <a:lnTo>
                        <a:pt x="267516" y="0"/>
                      </a:lnTo>
                      <a:close/>
                    </a:path>
                  </a:pathLst>
                </a:custGeom>
                <a:solidFill>
                  <a:srgbClr val="FF4C00"/>
                </a:solidFill>
              </p:spPr>
              <p:txBody>
                <a:bodyPr wrap="square" lIns="0" tIns="0" rIns="0" bIns="0" rtlCol="0"/>
                <a:lstStyle/>
                <a:p>
                  <a:endParaRPr/>
                </a:p>
              </p:txBody>
            </p:sp>
            <p:sp>
              <p:nvSpPr>
                <p:cNvPr id="28" name="object 57">
                  <a:extLst>
                    <a:ext uri="{FF2B5EF4-FFF2-40B4-BE49-F238E27FC236}">
                      <a16:creationId xmlns:a16="http://schemas.microsoft.com/office/drawing/2014/main" id="{A472EE5A-E790-B9C7-DA31-AB4915DD7887}"/>
                    </a:ext>
                  </a:extLst>
                </p:cNvPr>
                <p:cNvSpPr/>
                <p:nvPr/>
              </p:nvSpPr>
              <p:spPr>
                <a:xfrm>
                  <a:off x="6688137" y="4895850"/>
                  <a:ext cx="136525" cy="320675"/>
                </a:xfrm>
                <a:custGeom>
                  <a:avLst/>
                  <a:gdLst/>
                  <a:ahLst/>
                  <a:cxnLst/>
                  <a:rect l="l" t="t" r="r" b="b"/>
                  <a:pathLst>
                    <a:path w="136525" h="320675">
                      <a:moveTo>
                        <a:pt x="81915" y="0"/>
                      </a:moveTo>
                      <a:lnTo>
                        <a:pt x="0" y="1303"/>
                      </a:lnTo>
                      <a:lnTo>
                        <a:pt x="54609" y="64526"/>
                      </a:lnTo>
                      <a:lnTo>
                        <a:pt x="99468" y="170765"/>
                      </a:lnTo>
                      <a:lnTo>
                        <a:pt x="136525" y="320675"/>
                      </a:lnTo>
                      <a:lnTo>
                        <a:pt x="131324" y="215738"/>
                      </a:lnTo>
                      <a:lnTo>
                        <a:pt x="120271" y="132311"/>
                      </a:lnTo>
                      <a:lnTo>
                        <a:pt x="104019" y="61918"/>
                      </a:lnTo>
                      <a:lnTo>
                        <a:pt x="81915" y="0"/>
                      </a:lnTo>
                      <a:close/>
                    </a:path>
                  </a:pathLst>
                </a:custGeom>
                <a:solidFill>
                  <a:srgbClr val="FF4C00"/>
                </a:solidFill>
              </p:spPr>
              <p:txBody>
                <a:bodyPr wrap="square" lIns="0" tIns="0" rIns="0" bIns="0" rtlCol="0"/>
                <a:lstStyle/>
                <a:p>
                  <a:endParaRPr/>
                </a:p>
              </p:txBody>
            </p:sp>
            <p:sp>
              <p:nvSpPr>
                <p:cNvPr id="29" name="object 58">
                  <a:extLst>
                    <a:ext uri="{FF2B5EF4-FFF2-40B4-BE49-F238E27FC236}">
                      <a16:creationId xmlns:a16="http://schemas.microsoft.com/office/drawing/2014/main" id="{5AC0D629-9075-CF03-CFAD-5D3B8207EED7}"/>
                    </a:ext>
                  </a:extLst>
                </p:cNvPr>
                <p:cNvSpPr/>
                <p:nvPr/>
              </p:nvSpPr>
              <p:spPr>
                <a:xfrm>
                  <a:off x="6262687" y="5620544"/>
                  <a:ext cx="644525" cy="0"/>
                </a:xfrm>
                <a:custGeom>
                  <a:avLst/>
                  <a:gdLst/>
                  <a:ahLst/>
                  <a:cxnLst/>
                  <a:rect l="l" t="t" r="r" b="b"/>
                  <a:pathLst>
                    <a:path w="644525">
                      <a:moveTo>
                        <a:pt x="0" y="0"/>
                      </a:moveTo>
                      <a:lnTo>
                        <a:pt x="644525" y="0"/>
                      </a:lnTo>
                    </a:path>
                  </a:pathLst>
                </a:custGeom>
                <a:ln w="23813">
                  <a:solidFill>
                    <a:srgbClr val="FF4C00"/>
                  </a:solidFill>
                </a:ln>
              </p:spPr>
              <p:txBody>
                <a:bodyPr wrap="square" lIns="0" tIns="0" rIns="0" bIns="0" rtlCol="0"/>
                <a:lstStyle/>
                <a:p>
                  <a:endParaRPr/>
                </a:p>
              </p:txBody>
            </p:sp>
            <p:sp>
              <p:nvSpPr>
                <p:cNvPr id="30" name="object 59">
                  <a:extLst>
                    <a:ext uri="{FF2B5EF4-FFF2-40B4-BE49-F238E27FC236}">
                      <a16:creationId xmlns:a16="http://schemas.microsoft.com/office/drawing/2014/main" id="{1C17BE4F-42A0-3E6D-E10E-0E7CFBE2D492}"/>
                    </a:ext>
                  </a:extLst>
                </p:cNvPr>
                <p:cNvSpPr/>
                <p:nvPr/>
              </p:nvSpPr>
              <p:spPr>
                <a:xfrm>
                  <a:off x="5942011" y="4648200"/>
                  <a:ext cx="0" cy="803275"/>
                </a:xfrm>
                <a:custGeom>
                  <a:avLst/>
                  <a:gdLst/>
                  <a:ahLst/>
                  <a:cxnLst/>
                  <a:rect l="l" t="t" r="r" b="b"/>
                  <a:pathLst>
                    <a:path h="803275">
                      <a:moveTo>
                        <a:pt x="0" y="0"/>
                      </a:moveTo>
                      <a:lnTo>
                        <a:pt x="0" y="803275"/>
                      </a:lnTo>
                    </a:path>
                  </a:pathLst>
                </a:custGeom>
                <a:ln w="34925">
                  <a:solidFill>
                    <a:srgbClr val="FFFFFF"/>
                  </a:solidFill>
                </a:ln>
              </p:spPr>
              <p:txBody>
                <a:bodyPr wrap="square" lIns="0" tIns="0" rIns="0" bIns="0" rtlCol="0"/>
                <a:lstStyle/>
                <a:p>
                  <a:endParaRPr/>
                </a:p>
              </p:txBody>
            </p:sp>
          </p:grpSp>
          <p:grpSp>
            <p:nvGrpSpPr>
              <p:cNvPr id="31" name="Group 30">
                <a:extLst>
                  <a:ext uri="{FF2B5EF4-FFF2-40B4-BE49-F238E27FC236}">
                    <a16:creationId xmlns:a16="http://schemas.microsoft.com/office/drawing/2014/main" id="{A44A88CD-23AB-BDB3-BCEA-3E9870631F61}"/>
                  </a:ext>
                </a:extLst>
              </p:cNvPr>
              <p:cNvGrpSpPr/>
              <p:nvPr/>
            </p:nvGrpSpPr>
            <p:grpSpPr>
              <a:xfrm>
                <a:off x="6984950" y="2239496"/>
                <a:ext cx="1524618" cy="868749"/>
                <a:chOff x="6756398" y="2133601"/>
                <a:chExt cx="1524618" cy="868749"/>
              </a:xfrm>
            </p:grpSpPr>
            <p:sp>
              <p:nvSpPr>
                <p:cNvPr id="32" name="object 61">
                  <a:extLst>
                    <a:ext uri="{FF2B5EF4-FFF2-40B4-BE49-F238E27FC236}">
                      <a16:creationId xmlns:a16="http://schemas.microsoft.com/office/drawing/2014/main" id="{A7AFDE20-DE28-11FE-692A-B2E65A2315C0}"/>
                    </a:ext>
                  </a:extLst>
                </p:cNvPr>
                <p:cNvSpPr/>
                <p:nvPr/>
              </p:nvSpPr>
              <p:spPr>
                <a:xfrm>
                  <a:off x="6761512" y="2493716"/>
                  <a:ext cx="1513840" cy="508634"/>
                </a:xfrm>
                <a:custGeom>
                  <a:avLst/>
                  <a:gdLst/>
                  <a:ahLst/>
                  <a:cxnLst/>
                  <a:rect l="l" t="t" r="r" b="b"/>
                  <a:pathLst>
                    <a:path w="1513840" h="508635">
                      <a:moveTo>
                        <a:pt x="756885" y="0"/>
                      </a:moveTo>
                      <a:lnTo>
                        <a:pt x="687993" y="1038"/>
                      </a:lnTo>
                      <a:lnTo>
                        <a:pt x="620834" y="4094"/>
                      </a:lnTo>
                      <a:lnTo>
                        <a:pt x="555675" y="9077"/>
                      </a:lnTo>
                      <a:lnTo>
                        <a:pt x="492783" y="15898"/>
                      </a:lnTo>
                      <a:lnTo>
                        <a:pt x="432426" y="24467"/>
                      </a:lnTo>
                      <a:lnTo>
                        <a:pt x="374870" y="34695"/>
                      </a:lnTo>
                      <a:lnTo>
                        <a:pt x="320384" y="46491"/>
                      </a:lnTo>
                      <a:lnTo>
                        <a:pt x="269233" y="59766"/>
                      </a:lnTo>
                      <a:lnTo>
                        <a:pt x="221686" y="74430"/>
                      </a:lnTo>
                      <a:lnTo>
                        <a:pt x="178009" y="90394"/>
                      </a:lnTo>
                      <a:lnTo>
                        <a:pt x="138471" y="107568"/>
                      </a:lnTo>
                      <a:lnTo>
                        <a:pt x="103337" y="125862"/>
                      </a:lnTo>
                      <a:lnTo>
                        <a:pt x="47352" y="165451"/>
                      </a:lnTo>
                      <a:lnTo>
                        <a:pt x="12194" y="208444"/>
                      </a:lnTo>
                      <a:lnTo>
                        <a:pt x="0" y="254123"/>
                      </a:lnTo>
                      <a:lnTo>
                        <a:pt x="3093" y="277253"/>
                      </a:lnTo>
                      <a:lnTo>
                        <a:pt x="27036" y="321679"/>
                      </a:lnTo>
                      <a:lnTo>
                        <a:pt x="72875" y="363060"/>
                      </a:lnTo>
                      <a:lnTo>
                        <a:pt x="138471" y="400678"/>
                      </a:lnTo>
                      <a:lnTo>
                        <a:pt x="178009" y="417852"/>
                      </a:lnTo>
                      <a:lnTo>
                        <a:pt x="221686" y="433816"/>
                      </a:lnTo>
                      <a:lnTo>
                        <a:pt x="269233" y="448480"/>
                      </a:lnTo>
                      <a:lnTo>
                        <a:pt x="320384" y="461755"/>
                      </a:lnTo>
                      <a:lnTo>
                        <a:pt x="374870" y="473552"/>
                      </a:lnTo>
                      <a:lnTo>
                        <a:pt x="432426" y="483779"/>
                      </a:lnTo>
                      <a:lnTo>
                        <a:pt x="492783" y="492348"/>
                      </a:lnTo>
                      <a:lnTo>
                        <a:pt x="555675" y="499170"/>
                      </a:lnTo>
                      <a:lnTo>
                        <a:pt x="620834" y="504153"/>
                      </a:lnTo>
                      <a:lnTo>
                        <a:pt x="687993" y="507209"/>
                      </a:lnTo>
                      <a:lnTo>
                        <a:pt x="756885" y="508247"/>
                      </a:lnTo>
                      <a:lnTo>
                        <a:pt x="825777" y="507209"/>
                      </a:lnTo>
                      <a:lnTo>
                        <a:pt x="892936" y="504153"/>
                      </a:lnTo>
                      <a:lnTo>
                        <a:pt x="958096" y="499170"/>
                      </a:lnTo>
                      <a:lnTo>
                        <a:pt x="1020987" y="492348"/>
                      </a:lnTo>
                      <a:lnTo>
                        <a:pt x="1081345" y="483779"/>
                      </a:lnTo>
                      <a:lnTo>
                        <a:pt x="1138900" y="473552"/>
                      </a:lnTo>
                      <a:lnTo>
                        <a:pt x="1193387" y="461755"/>
                      </a:lnTo>
                      <a:lnTo>
                        <a:pt x="1244537" y="448480"/>
                      </a:lnTo>
                      <a:lnTo>
                        <a:pt x="1292084" y="433816"/>
                      </a:lnTo>
                      <a:lnTo>
                        <a:pt x="1335761" y="417852"/>
                      </a:lnTo>
                      <a:lnTo>
                        <a:pt x="1375300" y="400678"/>
                      </a:lnTo>
                      <a:lnTo>
                        <a:pt x="1410434" y="382384"/>
                      </a:lnTo>
                      <a:lnTo>
                        <a:pt x="1466418" y="342795"/>
                      </a:lnTo>
                      <a:lnTo>
                        <a:pt x="1501576" y="299802"/>
                      </a:lnTo>
                      <a:lnTo>
                        <a:pt x="1513771" y="254123"/>
                      </a:lnTo>
                      <a:lnTo>
                        <a:pt x="1510678" y="230992"/>
                      </a:lnTo>
                      <a:lnTo>
                        <a:pt x="1486734" y="186566"/>
                      </a:lnTo>
                      <a:lnTo>
                        <a:pt x="1440896" y="145186"/>
                      </a:lnTo>
                      <a:lnTo>
                        <a:pt x="1375300" y="107568"/>
                      </a:lnTo>
                      <a:lnTo>
                        <a:pt x="1335761" y="90394"/>
                      </a:lnTo>
                      <a:lnTo>
                        <a:pt x="1292084" y="74430"/>
                      </a:lnTo>
                      <a:lnTo>
                        <a:pt x="1244537" y="59766"/>
                      </a:lnTo>
                      <a:lnTo>
                        <a:pt x="1193387" y="46491"/>
                      </a:lnTo>
                      <a:lnTo>
                        <a:pt x="1138900" y="34695"/>
                      </a:lnTo>
                      <a:lnTo>
                        <a:pt x="1081345" y="24467"/>
                      </a:lnTo>
                      <a:lnTo>
                        <a:pt x="1020987" y="15898"/>
                      </a:lnTo>
                      <a:lnTo>
                        <a:pt x="958096" y="9077"/>
                      </a:lnTo>
                      <a:lnTo>
                        <a:pt x="892936" y="4094"/>
                      </a:lnTo>
                      <a:lnTo>
                        <a:pt x="825777" y="1038"/>
                      </a:lnTo>
                      <a:lnTo>
                        <a:pt x="756885" y="0"/>
                      </a:lnTo>
                      <a:close/>
                    </a:path>
                  </a:pathLst>
                </a:custGeom>
                <a:solidFill>
                  <a:srgbClr val="008BB9"/>
                </a:solidFill>
              </p:spPr>
              <p:txBody>
                <a:bodyPr wrap="square" lIns="0" tIns="0" rIns="0" bIns="0" rtlCol="0"/>
                <a:lstStyle/>
                <a:p>
                  <a:endParaRPr/>
                </a:p>
              </p:txBody>
            </p:sp>
            <p:sp>
              <p:nvSpPr>
                <p:cNvPr id="33" name="object 62">
                  <a:extLst>
                    <a:ext uri="{FF2B5EF4-FFF2-40B4-BE49-F238E27FC236}">
                      <a16:creationId xmlns:a16="http://schemas.microsoft.com/office/drawing/2014/main" id="{538F1277-E64C-10E4-F85E-029821344023}"/>
                    </a:ext>
                  </a:extLst>
                </p:cNvPr>
                <p:cNvSpPr/>
                <p:nvPr/>
              </p:nvSpPr>
              <p:spPr>
                <a:xfrm>
                  <a:off x="6761512" y="2493716"/>
                  <a:ext cx="1513840" cy="508634"/>
                </a:xfrm>
                <a:custGeom>
                  <a:avLst/>
                  <a:gdLst/>
                  <a:ahLst/>
                  <a:cxnLst/>
                  <a:rect l="l" t="t" r="r" b="b"/>
                  <a:pathLst>
                    <a:path w="1513840" h="508635">
                      <a:moveTo>
                        <a:pt x="1513771" y="254124"/>
                      </a:moveTo>
                      <a:lnTo>
                        <a:pt x="1501577" y="208444"/>
                      </a:lnTo>
                      <a:lnTo>
                        <a:pt x="1466419" y="165451"/>
                      </a:lnTo>
                      <a:lnTo>
                        <a:pt x="1410434" y="125862"/>
                      </a:lnTo>
                      <a:lnTo>
                        <a:pt x="1375300" y="107568"/>
                      </a:lnTo>
                      <a:lnTo>
                        <a:pt x="1335761" y="90395"/>
                      </a:lnTo>
                      <a:lnTo>
                        <a:pt x="1292085" y="74431"/>
                      </a:lnTo>
                      <a:lnTo>
                        <a:pt x="1244537" y="59766"/>
                      </a:lnTo>
                      <a:lnTo>
                        <a:pt x="1193387" y="46491"/>
                      </a:lnTo>
                      <a:lnTo>
                        <a:pt x="1138900" y="34695"/>
                      </a:lnTo>
                      <a:lnTo>
                        <a:pt x="1081345" y="24467"/>
                      </a:lnTo>
                      <a:lnTo>
                        <a:pt x="1020988" y="15898"/>
                      </a:lnTo>
                      <a:lnTo>
                        <a:pt x="958096" y="9077"/>
                      </a:lnTo>
                      <a:lnTo>
                        <a:pt x="892937" y="4094"/>
                      </a:lnTo>
                      <a:lnTo>
                        <a:pt x="825778" y="1038"/>
                      </a:lnTo>
                      <a:lnTo>
                        <a:pt x="756886" y="0"/>
                      </a:lnTo>
                      <a:lnTo>
                        <a:pt x="687994" y="1038"/>
                      </a:lnTo>
                      <a:lnTo>
                        <a:pt x="620834" y="4094"/>
                      </a:lnTo>
                      <a:lnTo>
                        <a:pt x="555675" y="9077"/>
                      </a:lnTo>
                      <a:lnTo>
                        <a:pt x="492783" y="15898"/>
                      </a:lnTo>
                      <a:lnTo>
                        <a:pt x="432426" y="24467"/>
                      </a:lnTo>
                      <a:lnTo>
                        <a:pt x="374870" y="34695"/>
                      </a:lnTo>
                      <a:lnTo>
                        <a:pt x="320384" y="46491"/>
                      </a:lnTo>
                      <a:lnTo>
                        <a:pt x="269233" y="59766"/>
                      </a:lnTo>
                      <a:lnTo>
                        <a:pt x="221686" y="74431"/>
                      </a:lnTo>
                      <a:lnTo>
                        <a:pt x="178009" y="90395"/>
                      </a:lnTo>
                      <a:lnTo>
                        <a:pt x="138471" y="107568"/>
                      </a:lnTo>
                      <a:lnTo>
                        <a:pt x="103337" y="125862"/>
                      </a:lnTo>
                      <a:lnTo>
                        <a:pt x="47352" y="165451"/>
                      </a:lnTo>
                      <a:lnTo>
                        <a:pt x="12194" y="208444"/>
                      </a:lnTo>
                      <a:lnTo>
                        <a:pt x="0" y="254124"/>
                      </a:lnTo>
                      <a:lnTo>
                        <a:pt x="3093" y="277254"/>
                      </a:lnTo>
                      <a:lnTo>
                        <a:pt x="27036" y="321680"/>
                      </a:lnTo>
                      <a:lnTo>
                        <a:pt x="72875" y="363061"/>
                      </a:lnTo>
                      <a:lnTo>
                        <a:pt x="138471" y="400679"/>
                      </a:lnTo>
                      <a:lnTo>
                        <a:pt x="178009" y="417852"/>
                      </a:lnTo>
                      <a:lnTo>
                        <a:pt x="221686" y="433816"/>
                      </a:lnTo>
                      <a:lnTo>
                        <a:pt x="269233" y="448481"/>
                      </a:lnTo>
                      <a:lnTo>
                        <a:pt x="320384" y="461756"/>
                      </a:lnTo>
                      <a:lnTo>
                        <a:pt x="374870" y="473552"/>
                      </a:lnTo>
                      <a:lnTo>
                        <a:pt x="432426" y="483780"/>
                      </a:lnTo>
                      <a:lnTo>
                        <a:pt x="492783" y="492349"/>
                      </a:lnTo>
                      <a:lnTo>
                        <a:pt x="555675" y="499170"/>
                      </a:lnTo>
                      <a:lnTo>
                        <a:pt x="620834" y="504153"/>
                      </a:lnTo>
                      <a:lnTo>
                        <a:pt x="687994" y="507209"/>
                      </a:lnTo>
                      <a:lnTo>
                        <a:pt x="756886" y="508247"/>
                      </a:lnTo>
                      <a:lnTo>
                        <a:pt x="825778" y="507209"/>
                      </a:lnTo>
                      <a:lnTo>
                        <a:pt x="892937" y="504153"/>
                      </a:lnTo>
                      <a:lnTo>
                        <a:pt x="958096" y="499170"/>
                      </a:lnTo>
                      <a:lnTo>
                        <a:pt x="1020988" y="492349"/>
                      </a:lnTo>
                      <a:lnTo>
                        <a:pt x="1081345" y="483780"/>
                      </a:lnTo>
                      <a:lnTo>
                        <a:pt x="1138900" y="473552"/>
                      </a:lnTo>
                      <a:lnTo>
                        <a:pt x="1193387" y="461756"/>
                      </a:lnTo>
                      <a:lnTo>
                        <a:pt x="1244537" y="448481"/>
                      </a:lnTo>
                      <a:lnTo>
                        <a:pt x="1292085" y="433816"/>
                      </a:lnTo>
                      <a:lnTo>
                        <a:pt x="1335761" y="417852"/>
                      </a:lnTo>
                      <a:lnTo>
                        <a:pt x="1375300" y="400679"/>
                      </a:lnTo>
                      <a:lnTo>
                        <a:pt x="1410434" y="382385"/>
                      </a:lnTo>
                      <a:lnTo>
                        <a:pt x="1466419" y="342796"/>
                      </a:lnTo>
                      <a:lnTo>
                        <a:pt x="1501577" y="299803"/>
                      </a:lnTo>
                      <a:lnTo>
                        <a:pt x="1513771" y="254124"/>
                      </a:lnTo>
                      <a:close/>
                    </a:path>
                  </a:pathLst>
                </a:custGeom>
                <a:ln w="7937">
                  <a:solidFill>
                    <a:srgbClr val="B7EBFF"/>
                  </a:solidFill>
                </a:ln>
              </p:spPr>
              <p:txBody>
                <a:bodyPr wrap="square" lIns="0" tIns="0" rIns="0" bIns="0" rtlCol="0"/>
                <a:lstStyle/>
                <a:p>
                  <a:endParaRPr/>
                </a:p>
              </p:txBody>
            </p:sp>
            <p:sp>
              <p:nvSpPr>
                <p:cNvPr id="34" name="object 63">
                  <a:extLst>
                    <a:ext uri="{FF2B5EF4-FFF2-40B4-BE49-F238E27FC236}">
                      <a16:creationId xmlns:a16="http://schemas.microsoft.com/office/drawing/2014/main" id="{71817876-93BA-11BC-FE9E-B98403C04885}"/>
                    </a:ext>
                  </a:extLst>
                </p:cNvPr>
                <p:cNvSpPr/>
                <p:nvPr/>
              </p:nvSpPr>
              <p:spPr>
                <a:xfrm>
                  <a:off x="6756398" y="2391555"/>
                  <a:ext cx="1513840" cy="363220"/>
                </a:xfrm>
                <a:custGeom>
                  <a:avLst/>
                  <a:gdLst/>
                  <a:ahLst/>
                  <a:cxnLst/>
                  <a:rect l="l" t="t" r="r" b="b"/>
                  <a:pathLst>
                    <a:path w="1513840" h="363219">
                      <a:moveTo>
                        <a:pt x="1513772" y="0"/>
                      </a:moveTo>
                      <a:lnTo>
                        <a:pt x="0" y="0"/>
                      </a:lnTo>
                      <a:lnTo>
                        <a:pt x="0" y="362668"/>
                      </a:lnTo>
                      <a:lnTo>
                        <a:pt x="1513772" y="362668"/>
                      </a:lnTo>
                      <a:lnTo>
                        <a:pt x="1513772" y="0"/>
                      </a:lnTo>
                      <a:close/>
                    </a:path>
                  </a:pathLst>
                </a:custGeom>
                <a:solidFill>
                  <a:srgbClr val="008BB9"/>
                </a:solidFill>
              </p:spPr>
              <p:txBody>
                <a:bodyPr wrap="square" lIns="0" tIns="0" rIns="0" bIns="0" rtlCol="0"/>
                <a:lstStyle/>
                <a:p>
                  <a:endParaRPr/>
                </a:p>
              </p:txBody>
            </p:sp>
            <p:sp>
              <p:nvSpPr>
                <p:cNvPr id="35" name="object 64">
                  <a:extLst>
                    <a:ext uri="{FF2B5EF4-FFF2-40B4-BE49-F238E27FC236}">
                      <a16:creationId xmlns:a16="http://schemas.microsoft.com/office/drawing/2014/main" id="{0A4CBBD4-BDA9-D40B-103E-6B545257D70A}"/>
                    </a:ext>
                  </a:extLst>
                </p:cNvPr>
                <p:cNvSpPr/>
                <p:nvPr/>
              </p:nvSpPr>
              <p:spPr>
                <a:xfrm>
                  <a:off x="6761512" y="2133601"/>
                  <a:ext cx="1513840" cy="506095"/>
                </a:xfrm>
                <a:custGeom>
                  <a:avLst/>
                  <a:gdLst/>
                  <a:ahLst/>
                  <a:cxnLst/>
                  <a:rect l="l" t="t" r="r" b="b"/>
                  <a:pathLst>
                    <a:path w="1513840" h="506094">
                      <a:moveTo>
                        <a:pt x="756885" y="0"/>
                      </a:moveTo>
                      <a:lnTo>
                        <a:pt x="687993" y="1033"/>
                      </a:lnTo>
                      <a:lnTo>
                        <a:pt x="620834" y="4073"/>
                      </a:lnTo>
                      <a:lnTo>
                        <a:pt x="555675" y="9031"/>
                      </a:lnTo>
                      <a:lnTo>
                        <a:pt x="492783" y="15818"/>
                      </a:lnTo>
                      <a:lnTo>
                        <a:pt x="432426" y="24344"/>
                      </a:lnTo>
                      <a:lnTo>
                        <a:pt x="374870" y="34520"/>
                      </a:lnTo>
                      <a:lnTo>
                        <a:pt x="320384" y="46257"/>
                      </a:lnTo>
                      <a:lnTo>
                        <a:pt x="269233" y="59466"/>
                      </a:lnTo>
                      <a:lnTo>
                        <a:pt x="221686" y="74056"/>
                      </a:lnTo>
                      <a:lnTo>
                        <a:pt x="178009" y="89940"/>
                      </a:lnTo>
                      <a:lnTo>
                        <a:pt x="138471" y="107027"/>
                      </a:lnTo>
                      <a:lnTo>
                        <a:pt x="103337" y="125229"/>
                      </a:lnTo>
                      <a:lnTo>
                        <a:pt x="47352" y="164620"/>
                      </a:lnTo>
                      <a:lnTo>
                        <a:pt x="12194" y="207397"/>
                      </a:lnTo>
                      <a:lnTo>
                        <a:pt x="0" y="252846"/>
                      </a:lnTo>
                      <a:lnTo>
                        <a:pt x="3093" y="275860"/>
                      </a:lnTo>
                      <a:lnTo>
                        <a:pt x="27036" y="320063"/>
                      </a:lnTo>
                      <a:lnTo>
                        <a:pt x="72875" y="361236"/>
                      </a:lnTo>
                      <a:lnTo>
                        <a:pt x="138471" y="398665"/>
                      </a:lnTo>
                      <a:lnTo>
                        <a:pt x="178009" y="415752"/>
                      </a:lnTo>
                      <a:lnTo>
                        <a:pt x="221686" y="431636"/>
                      </a:lnTo>
                      <a:lnTo>
                        <a:pt x="269233" y="446227"/>
                      </a:lnTo>
                      <a:lnTo>
                        <a:pt x="320384" y="459435"/>
                      </a:lnTo>
                      <a:lnTo>
                        <a:pt x="374870" y="471172"/>
                      </a:lnTo>
                      <a:lnTo>
                        <a:pt x="432426" y="481348"/>
                      </a:lnTo>
                      <a:lnTo>
                        <a:pt x="492783" y="489874"/>
                      </a:lnTo>
                      <a:lnTo>
                        <a:pt x="555675" y="496661"/>
                      </a:lnTo>
                      <a:lnTo>
                        <a:pt x="620834" y="501619"/>
                      </a:lnTo>
                      <a:lnTo>
                        <a:pt x="687993" y="504660"/>
                      </a:lnTo>
                      <a:lnTo>
                        <a:pt x="756885" y="505693"/>
                      </a:lnTo>
                      <a:lnTo>
                        <a:pt x="825777" y="504660"/>
                      </a:lnTo>
                      <a:lnTo>
                        <a:pt x="892936" y="501619"/>
                      </a:lnTo>
                      <a:lnTo>
                        <a:pt x="958096" y="496661"/>
                      </a:lnTo>
                      <a:lnTo>
                        <a:pt x="1020987" y="489874"/>
                      </a:lnTo>
                      <a:lnTo>
                        <a:pt x="1081345" y="481348"/>
                      </a:lnTo>
                      <a:lnTo>
                        <a:pt x="1138900" y="471172"/>
                      </a:lnTo>
                      <a:lnTo>
                        <a:pt x="1193387" y="459435"/>
                      </a:lnTo>
                      <a:lnTo>
                        <a:pt x="1244537" y="446227"/>
                      </a:lnTo>
                      <a:lnTo>
                        <a:pt x="1292084" y="431636"/>
                      </a:lnTo>
                      <a:lnTo>
                        <a:pt x="1335761" y="415752"/>
                      </a:lnTo>
                      <a:lnTo>
                        <a:pt x="1375300" y="398665"/>
                      </a:lnTo>
                      <a:lnTo>
                        <a:pt x="1410434" y="380463"/>
                      </a:lnTo>
                      <a:lnTo>
                        <a:pt x="1466418" y="341073"/>
                      </a:lnTo>
                      <a:lnTo>
                        <a:pt x="1501576" y="298296"/>
                      </a:lnTo>
                      <a:lnTo>
                        <a:pt x="1513771" y="252846"/>
                      </a:lnTo>
                      <a:lnTo>
                        <a:pt x="1510678" y="229832"/>
                      </a:lnTo>
                      <a:lnTo>
                        <a:pt x="1486734" y="185629"/>
                      </a:lnTo>
                      <a:lnTo>
                        <a:pt x="1440896" y="144457"/>
                      </a:lnTo>
                      <a:lnTo>
                        <a:pt x="1375300" y="107027"/>
                      </a:lnTo>
                      <a:lnTo>
                        <a:pt x="1335761" y="89940"/>
                      </a:lnTo>
                      <a:lnTo>
                        <a:pt x="1292084" y="74056"/>
                      </a:lnTo>
                      <a:lnTo>
                        <a:pt x="1244537" y="59466"/>
                      </a:lnTo>
                      <a:lnTo>
                        <a:pt x="1193387" y="46257"/>
                      </a:lnTo>
                      <a:lnTo>
                        <a:pt x="1138900" y="34520"/>
                      </a:lnTo>
                      <a:lnTo>
                        <a:pt x="1081345" y="24344"/>
                      </a:lnTo>
                      <a:lnTo>
                        <a:pt x="1020987" y="15818"/>
                      </a:lnTo>
                      <a:lnTo>
                        <a:pt x="958096" y="9031"/>
                      </a:lnTo>
                      <a:lnTo>
                        <a:pt x="892936" y="4073"/>
                      </a:lnTo>
                      <a:lnTo>
                        <a:pt x="825777" y="1033"/>
                      </a:lnTo>
                      <a:lnTo>
                        <a:pt x="756885" y="0"/>
                      </a:lnTo>
                      <a:close/>
                    </a:path>
                  </a:pathLst>
                </a:custGeom>
                <a:solidFill>
                  <a:srgbClr val="00C2FF"/>
                </a:solidFill>
              </p:spPr>
              <p:txBody>
                <a:bodyPr wrap="square" lIns="0" tIns="0" rIns="0" bIns="0" rtlCol="0"/>
                <a:lstStyle/>
                <a:p>
                  <a:endParaRPr/>
                </a:p>
              </p:txBody>
            </p:sp>
            <p:sp>
              <p:nvSpPr>
                <p:cNvPr id="36" name="object 65">
                  <a:extLst>
                    <a:ext uri="{FF2B5EF4-FFF2-40B4-BE49-F238E27FC236}">
                      <a16:creationId xmlns:a16="http://schemas.microsoft.com/office/drawing/2014/main" id="{A15EEA6F-EC4F-DF87-3320-18A27ECA23F2}"/>
                    </a:ext>
                  </a:extLst>
                </p:cNvPr>
                <p:cNvSpPr/>
                <p:nvPr/>
              </p:nvSpPr>
              <p:spPr>
                <a:xfrm>
                  <a:off x="6761512" y="2133601"/>
                  <a:ext cx="1513840" cy="506095"/>
                </a:xfrm>
                <a:custGeom>
                  <a:avLst/>
                  <a:gdLst/>
                  <a:ahLst/>
                  <a:cxnLst/>
                  <a:rect l="l" t="t" r="r" b="b"/>
                  <a:pathLst>
                    <a:path w="1513840" h="506094">
                      <a:moveTo>
                        <a:pt x="1513771" y="252846"/>
                      </a:moveTo>
                      <a:lnTo>
                        <a:pt x="1501577" y="207397"/>
                      </a:lnTo>
                      <a:lnTo>
                        <a:pt x="1466419" y="164620"/>
                      </a:lnTo>
                      <a:lnTo>
                        <a:pt x="1410434" y="125230"/>
                      </a:lnTo>
                      <a:lnTo>
                        <a:pt x="1375300" y="107028"/>
                      </a:lnTo>
                      <a:lnTo>
                        <a:pt x="1335761" y="89940"/>
                      </a:lnTo>
                      <a:lnTo>
                        <a:pt x="1292085" y="74057"/>
                      </a:lnTo>
                      <a:lnTo>
                        <a:pt x="1244537" y="59466"/>
                      </a:lnTo>
                      <a:lnTo>
                        <a:pt x="1193387" y="46257"/>
                      </a:lnTo>
                      <a:lnTo>
                        <a:pt x="1138900" y="34521"/>
                      </a:lnTo>
                      <a:lnTo>
                        <a:pt x="1081345" y="24344"/>
                      </a:lnTo>
                      <a:lnTo>
                        <a:pt x="1020988" y="15818"/>
                      </a:lnTo>
                      <a:lnTo>
                        <a:pt x="958096" y="9031"/>
                      </a:lnTo>
                      <a:lnTo>
                        <a:pt x="892937" y="4073"/>
                      </a:lnTo>
                      <a:lnTo>
                        <a:pt x="825778" y="1033"/>
                      </a:lnTo>
                      <a:lnTo>
                        <a:pt x="756886" y="0"/>
                      </a:lnTo>
                      <a:lnTo>
                        <a:pt x="687994" y="1033"/>
                      </a:lnTo>
                      <a:lnTo>
                        <a:pt x="620834" y="4073"/>
                      </a:lnTo>
                      <a:lnTo>
                        <a:pt x="555675" y="9031"/>
                      </a:lnTo>
                      <a:lnTo>
                        <a:pt x="492783" y="15818"/>
                      </a:lnTo>
                      <a:lnTo>
                        <a:pt x="432426" y="24344"/>
                      </a:lnTo>
                      <a:lnTo>
                        <a:pt x="374870" y="34521"/>
                      </a:lnTo>
                      <a:lnTo>
                        <a:pt x="320384" y="46257"/>
                      </a:lnTo>
                      <a:lnTo>
                        <a:pt x="269233" y="59466"/>
                      </a:lnTo>
                      <a:lnTo>
                        <a:pt x="221686" y="74057"/>
                      </a:lnTo>
                      <a:lnTo>
                        <a:pt x="178009" y="89940"/>
                      </a:lnTo>
                      <a:lnTo>
                        <a:pt x="138471" y="107028"/>
                      </a:lnTo>
                      <a:lnTo>
                        <a:pt x="103337" y="125230"/>
                      </a:lnTo>
                      <a:lnTo>
                        <a:pt x="47352" y="164620"/>
                      </a:lnTo>
                      <a:lnTo>
                        <a:pt x="12194" y="207397"/>
                      </a:lnTo>
                      <a:lnTo>
                        <a:pt x="0" y="252846"/>
                      </a:lnTo>
                      <a:lnTo>
                        <a:pt x="3093" y="275861"/>
                      </a:lnTo>
                      <a:lnTo>
                        <a:pt x="27036" y="320063"/>
                      </a:lnTo>
                      <a:lnTo>
                        <a:pt x="72875" y="361236"/>
                      </a:lnTo>
                      <a:lnTo>
                        <a:pt x="138471" y="398665"/>
                      </a:lnTo>
                      <a:lnTo>
                        <a:pt x="178009" y="415752"/>
                      </a:lnTo>
                      <a:lnTo>
                        <a:pt x="221686" y="431636"/>
                      </a:lnTo>
                      <a:lnTo>
                        <a:pt x="269233" y="446227"/>
                      </a:lnTo>
                      <a:lnTo>
                        <a:pt x="320384" y="459435"/>
                      </a:lnTo>
                      <a:lnTo>
                        <a:pt x="374870" y="471172"/>
                      </a:lnTo>
                      <a:lnTo>
                        <a:pt x="432426" y="481348"/>
                      </a:lnTo>
                      <a:lnTo>
                        <a:pt x="492783" y="489875"/>
                      </a:lnTo>
                      <a:lnTo>
                        <a:pt x="555675" y="496661"/>
                      </a:lnTo>
                      <a:lnTo>
                        <a:pt x="620834" y="501620"/>
                      </a:lnTo>
                      <a:lnTo>
                        <a:pt x="687994" y="504660"/>
                      </a:lnTo>
                      <a:lnTo>
                        <a:pt x="756886" y="505693"/>
                      </a:lnTo>
                      <a:lnTo>
                        <a:pt x="825778" y="504660"/>
                      </a:lnTo>
                      <a:lnTo>
                        <a:pt x="892937" y="501620"/>
                      </a:lnTo>
                      <a:lnTo>
                        <a:pt x="958096" y="496661"/>
                      </a:lnTo>
                      <a:lnTo>
                        <a:pt x="1020988" y="489875"/>
                      </a:lnTo>
                      <a:lnTo>
                        <a:pt x="1081345" y="481348"/>
                      </a:lnTo>
                      <a:lnTo>
                        <a:pt x="1138900" y="471172"/>
                      </a:lnTo>
                      <a:lnTo>
                        <a:pt x="1193387" y="459435"/>
                      </a:lnTo>
                      <a:lnTo>
                        <a:pt x="1244537" y="446227"/>
                      </a:lnTo>
                      <a:lnTo>
                        <a:pt x="1292085" y="431636"/>
                      </a:lnTo>
                      <a:lnTo>
                        <a:pt x="1335761" y="415752"/>
                      </a:lnTo>
                      <a:lnTo>
                        <a:pt x="1375300" y="398665"/>
                      </a:lnTo>
                      <a:lnTo>
                        <a:pt x="1410434" y="380463"/>
                      </a:lnTo>
                      <a:lnTo>
                        <a:pt x="1466419" y="341073"/>
                      </a:lnTo>
                      <a:lnTo>
                        <a:pt x="1501577" y="298296"/>
                      </a:lnTo>
                      <a:lnTo>
                        <a:pt x="1513771" y="252846"/>
                      </a:lnTo>
                      <a:close/>
                    </a:path>
                  </a:pathLst>
                </a:custGeom>
                <a:ln w="7937">
                  <a:solidFill>
                    <a:srgbClr val="B7EBFF"/>
                  </a:solidFill>
                </a:ln>
              </p:spPr>
              <p:txBody>
                <a:bodyPr wrap="square" lIns="0" tIns="0" rIns="0" bIns="0" rtlCol="0"/>
                <a:lstStyle/>
                <a:p>
                  <a:endParaRPr/>
                </a:p>
              </p:txBody>
            </p:sp>
            <p:sp>
              <p:nvSpPr>
                <p:cNvPr id="37" name="object 66">
                  <a:extLst>
                    <a:ext uri="{FF2B5EF4-FFF2-40B4-BE49-F238E27FC236}">
                      <a16:creationId xmlns:a16="http://schemas.microsoft.com/office/drawing/2014/main" id="{8D1D7103-8243-E3AD-B59B-7E15360A4E82}"/>
                    </a:ext>
                  </a:extLst>
                </p:cNvPr>
                <p:cNvSpPr/>
                <p:nvPr/>
              </p:nvSpPr>
              <p:spPr>
                <a:xfrm>
                  <a:off x="6996701" y="2202246"/>
                  <a:ext cx="498475" cy="162560"/>
                </a:xfrm>
                <a:custGeom>
                  <a:avLst/>
                  <a:gdLst/>
                  <a:ahLst/>
                  <a:cxnLst/>
                  <a:rect l="l" t="t" r="r" b="b"/>
                  <a:pathLst>
                    <a:path w="498475" h="162560">
                      <a:moveTo>
                        <a:pt x="319629" y="53477"/>
                      </a:moveTo>
                      <a:lnTo>
                        <a:pt x="130162" y="53477"/>
                      </a:lnTo>
                      <a:lnTo>
                        <a:pt x="388453" y="162413"/>
                      </a:lnTo>
                      <a:lnTo>
                        <a:pt x="498278" y="124781"/>
                      </a:lnTo>
                      <a:lnTo>
                        <a:pt x="319629" y="53477"/>
                      </a:lnTo>
                      <a:close/>
                    </a:path>
                    <a:path w="498475" h="162560">
                      <a:moveTo>
                        <a:pt x="388453" y="0"/>
                      </a:moveTo>
                      <a:lnTo>
                        <a:pt x="65081" y="0"/>
                      </a:lnTo>
                      <a:lnTo>
                        <a:pt x="0" y="89128"/>
                      </a:lnTo>
                      <a:lnTo>
                        <a:pt x="130162" y="53477"/>
                      </a:lnTo>
                      <a:lnTo>
                        <a:pt x="319629" y="53477"/>
                      </a:lnTo>
                      <a:lnTo>
                        <a:pt x="250155" y="25747"/>
                      </a:lnTo>
                      <a:lnTo>
                        <a:pt x="388453" y="0"/>
                      </a:lnTo>
                      <a:close/>
                    </a:path>
                  </a:pathLst>
                </a:custGeom>
                <a:solidFill>
                  <a:srgbClr val="000000"/>
                </a:solidFill>
              </p:spPr>
              <p:txBody>
                <a:bodyPr wrap="square" lIns="0" tIns="0" rIns="0" bIns="0" rtlCol="0"/>
                <a:lstStyle/>
                <a:p>
                  <a:endParaRPr/>
                </a:p>
              </p:txBody>
            </p:sp>
            <p:sp>
              <p:nvSpPr>
                <p:cNvPr id="38" name="object 67">
                  <a:extLst>
                    <a:ext uri="{FF2B5EF4-FFF2-40B4-BE49-F238E27FC236}">
                      <a16:creationId xmlns:a16="http://schemas.microsoft.com/office/drawing/2014/main" id="{A85FC985-5786-0705-3BEE-1F423A169540}"/>
                    </a:ext>
                  </a:extLst>
                </p:cNvPr>
                <p:cNvSpPr/>
                <p:nvPr/>
              </p:nvSpPr>
              <p:spPr>
                <a:xfrm>
                  <a:off x="6996701" y="2202246"/>
                  <a:ext cx="498475" cy="162560"/>
                </a:xfrm>
                <a:custGeom>
                  <a:avLst/>
                  <a:gdLst/>
                  <a:ahLst/>
                  <a:cxnLst/>
                  <a:rect l="l" t="t" r="r" b="b"/>
                  <a:pathLst>
                    <a:path w="498475" h="162560">
                      <a:moveTo>
                        <a:pt x="319629" y="53477"/>
                      </a:moveTo>
                      <a:lnTo>
                        <a:pt x="130162" y="53477"/>
                      </a:lnTo>
                      <a:lnTo>
                        <a:pt x="388453" y="162413"/>
                      </a:lnTo>
                      <a:lnTo>
                        <a:pt x="498278" y="124781"/>
                      </a:lnTo>
                      <a:lnTo>
                        <a:pt x="319629" y="53477"/>
                      </a:lnTo>
                      <a:close/>
                    </a:path>
                    <a:path w="498475" h="162560">
                      <a:moveTo>
                        <a:pt x="388453" y="0"/>
                      </a:moveTo>
                      <a:lnTo>
                        <a:pt x="65081" y="0"/>
                      </a:lnTo>
                      <a:lnTo>
                        <a:pt x="0" y="89128"/>
                      </a:lnTo>
                      <a:lnTo>
                        <a:pt x="130162" y="53477"/>
                      </a:lnTo>
                      <a:lnTo>
                        <a:pt x="319629" y="53477"/>
                      </a:lnTo>
                      <a:lnTo>
                        <a:pt x="250155" y="25747"/>
                      </a:lnTo>
                      <a:lnTo>
                        <a:pt x="388453" y="0"/>
                      </a:lnTo>
                      <a:close/>
                    </a:path>
                  </a:pathLst>
                </a:custGeom>
                <a:solidFill>
                  <a:srgbClr val="000000"/>
                </a:solidFill>
              </p:spPr>
              <p:txBody>
                <a:bodyPr wrap="square" lIns="0" tIns="0" rIns="0" bIns="0" rtlCol="0"/>
                <a:lstStyle/>
                <a:p>
                  <a:endParaRPr/>
                </a:p>
              </p:txBody>
            </p:sp>
            <p:sp>
              <p:nvSpPr>
                <p:cNvPr id="39" name="object 68">
                  <a:extLst>
                    <a:ext uri="{FF2B5EF4-FFF2-40B4-BE49-F238E27FC236}">
                      <a16:creationId xmlns:a16="http://schemas.microsoft.com/office/drawing/2014/main" id="{69013D99-037B-9708-F7FF-9B02987B9353}"/>
                    </a:ext>
                  </a:extLst>
                </p:cNvPr>
                <p:cNvSpPr/>
                <p:nvPr/>
              </p:nvSpPr>
              <p:spPr>
                <a:xfrm>
                  <a:off x="7541757" y="2390407"/>
                  <a:ext cx="498475" cy="172720"/>
                </a:xfrm>
                <a:custGeom>
                  <a:avLst/>
                  <a:gdLst/>
                  <a:ahLst/>
                  <a:cxnLst/>
                  <a:rect l="l" t="t" r="r" b="b"/>
                  <a:pathLst>
                    <a:path w="498475" h="172719">
                      <a:moveTo>
                        <a:pt x="109824" y="0"/>
                      </a:moveTo>
                      <a:lnTo>
                        <a:pt x="0" y="35652"/>
                      </a:lnTo>
                      <a:lnTo>
                        <a:pt x="248121" y="134684"/>
                      </a:lnTo>
                      <a:lnTo>
                        <a:pt x="119993" y="172317"/>
                      </a:lnTo>
                      <a:lnTo>
                        <a:pt x="433197" y="172317"/>
                      </a:lnTo>
                      <a:lnTo>
                        <a:pt x="474848" y="108936"/>
                      </a:lnTo>
                      <a:lnTo>
                        <a:pt x="378284" y="108936"/>
                      </a:lnTo>
                      <a:lnTo>
                        <a:pt x="109824" y="0"/>
                      </a:lnTo>
                      <a:close/>
                    </a:path>
                    <a:path w="498475" h="172719">
                      <a:moveTo>
                        <a:pt x="498278" y="73284"/>
                      </a:moveTo>
                      <a:lnTo>
                        <a:pt x="378284" y="108936"/>
                      </a:lnTo>
                      <a:lnTo>
                        <a:pt x="474848" y="108936"/>
                      </a:lnTo>
                      <a:lnTo>
                        <a:pt x="498278" y="73284"/>
                      </a:lnTo>
                      <a:close/>
                    </a:path>
                  </a:pathLst>
                </a:custGeom>
                <a:solidFill>
                  <a:srgbClr val="000000"/>
                </a:solidFill>
              </p:spPr>
              <p:txBody>
                <a:bodyPr wrap="square" lIns="0" tIns="0" rIns="0" bIns="0" rtlCol="0"/>
                <a:lstStyle/>
                <a:p>
                  <a:endParaRPr/>
                </a:p>
              </p:txBody>
            </p:sp>
            <p:sp>
              <p:nvSpPr>
                <p:cNvPr id="40" name="object 69">
                  <a:extLst>
                    <a:ext uri="{FF2B5EF4-FFF2-40B4-BE49-F238E27FC236}">
                      <a16:creationId xmlns:a16="http://schemas.microsoft.com/office/drawing/2014/main" id="{E36DACA0-AD3B-491E-8540-36F27E4A259C}"/>
                    </a:ext>
                  </a:extLst>
                </p:cNvPr>
                <p:cNvSpPr/>
                <p:nvPr/>
              </p:nvSpPr>
              <p:spPr>
                <a:xfrm>
                  <a:off x="7541757" y="2390407"/>
                  <a:ext cx="498475" cy="172720"/>
                </a:xfrm>
                <a:custGeom>
                  <a:avLst/>
                  <a:gdLst/>
                  <a:ahLst/>
                  <a:cxnLst/>
                  <a:rect l="l" t="t" r="r" b="b"/>
                  <a:pathLst>
                    <a:path w="498475" h="172719">
                      <a:moveTo>
                        <a:pt x="109824" y="0"/>
                      </a:moveTo>
                      <a:lnTo>
                        <a:pt x="0" y="35652"/>
                      </a:lnTo>
                      <a:lnTo>
                        <a:pt x="248121" y="134684"/>
                      </a:lnTo>
                      <a:lnTo>
                        <a:pt x="119993" y="172317"/>
                      </a:lnTo>
                      <a:lnTo>
                        <a:pt x="433197" y="172317"/>
                      </a:lnTo>
                      <a:lnTo>
                        <a:pt x="474848" y="108936"/>
                      </a:lnTo>
                      <a:lnTo>
                        <a:pt x="378284" y="108936"/>
                      </a:lnTo>
                      <a:lnTo>
                        <a:pt x="109824" y="0"/>
                      </a:lnTo>
                      <a:close/>
                    </a:path>
                    <a:path w="498475" h="172719">
                      <a:moveTo>
                        <a:pt x="498278" y="73284"/>
                      </a:moveTo>
                      <a:lnTo>
                        <a:pt x="378284" y="108936"/>
                      </a:lnTo>
                      <a:lnTo>
                        <a:pt x="474848" y="108936"/>
                      </a:lnTo>
                      <a:lnTo>
                        <a:pt x="498278" y="73284"/>
                      </a:lnTo>
                      <a:close/>
                    </a:path>
                  </a:pathLst>
                </a:custGeom>
                <a:solidFill>
                  <a:srgbClr val="000000"/>
                </a:solidFill>
              </p:spPr>
              <p:txBody>
                <a:bodyPr wrap="square" lIns="0" tIns="0" rIns="0" bIns="0" rtlCol="0"/>
                <a:lstStyle/>
                <a:p>
                  <a:endParaRPr/>
                </a:p>
              </p:txBody>
            </p:sp>
            <p:sp>
              <p:nvSpPr>
                <p:cNvPr id="41" name="object 70">
                  <a:extLst>
                    <a:ext uri="{FF2B5EF4-FFF2-40B4-BE49-F238E27FC236}">
                      <a16:creationId xmlns:a16="http://schemas.microsoft.com/office/drawing/2014/main" id="{50022E60-3B7B-216C-24EB-9431031DF585}"/>
                    </a:ext>
                  </a:extLst>
                </p:cNvPr>
                <p:cNvSpPr/>
                <p:nvPr/>
              </p:nvSpPr>
              <p:spPr>
                <a:xfrm>
                  <a:off x="7513284" y="2192342"/>
                  <a:ext cx="498475" cy="162560"/>
                </a:xfrm>
                <a:custGeom>
                  <a:avLst/>
                  <a:gdLst/>
                  <a:ahLst/>
                  <a:cxnLst/>
                  <a:rect l="l" t="t" r="r" b="b"/>
                  <a:pathLst>
                    <a:path w="498475" h="162560">
                      <a:moveTo>
                        <a:pt x="0" y="73284"/>
                      </a:moveTo>
                      <a:lnTo>
                        <a:pt x="65081" y="162413"/>
                      </a:lnTo>
                      <a:lnTo>
                        <a:pt x="388453" y="162413"/>
                      </a:lnTo>
                      <a:lnTo>
                        <a:pt x="250156" y="134684"/>
                      </a:lnTo>
                      <a:lnTo>
                        <a:pt x="339479" y="99033"/>
                      </a:lnTo>
                      <a:lnTo>
                        <a:pt x="130163" y="99033"/>
                      </a:lnTo>
                      <a:lnTo>
                        <a:pt x="0" y="73284"/>
                      </a:lnTo>
                      <a:close/>
                    </a:path>
                    <a:path w="498475" h="162560">
                      <a:moveTo>
                        <a:pt x="388453" y="0"/>
                      </a:moveTo>
                      <a:lnTo>
                        <a:pt x="130163" y="99033"/>
                      </a:lnTo>
                      <a:lnTo>
                        <a:pt x="339479" y="99033"/>
                      </a:lnTo>
                      <a:lnTo>
                        <a:pt x="498278" y="35651"/>
                      </a:lnTo>
                      <a:lnTo>
                        <a:pt x="388453" y="0"/>
                      </a:lnTo>
                      <a:close/>
                    </a:path>
                  </a:pathLst>
                </a:custGeom>
                <a:solidFill>
                  <a:srgbClr val="000000"/>
                </a:solidFill>
              </p:spPr>
              <p:txBody>
                <a:bodyPr wrap="square" lIns="0" tIns="0" rIns="0" bIns="0" rtlCol="0"/>
                <a:lstStyle/>
                <a:p>
                  <a:endParaRPr/>
                </a:p>
              </p:txBody>
            </p:sp>
            <p:sp>
              <p:nvSpPr>
                <p:cNvPr id="42" name="object 71">
                  <a:extLst>
                    <a:ext uri="{FF2B5EF4-FFF2-40B4-BE49-F238E27FC236}">
                      <a16:creationId xmlns:a16="http://schemas.microsoft.com/office/drawing/2014/main" id="{6ED0C924-5769-6210-028F-5319F6FEC2F3}"/>
                    </a:ext>
                  </a:extLst>
                </p:cNvPr>
                <p:cNvSpPr/>
                <p:nvPr/>
              </p:nvSpPr>
              <p:spPr>
                <a:xfrm>
                  <a:off x="7513284" y="2192342"/>
                  <a:ext cx="498475" cy="162560"/>
                </a:xfrm>
                <a:custGeom>
                  <a:avLst/>
                  <a:gdLst/>
                  <a:ahLst/>
                  <a:cxnLst/>
                  <a:rect l="l" t="t" r="r" b="b"/>
                  <a:pathLst>
                    <a:path w="498475" h="162560">
                      <a:moveTo>
                        <a:pt x="0" y="73284"/>
                      </a:moveTo>
                      <a:lnTo>
                        <a:pt x="65081" y="162413"/>
                      </a:lnTo>
                      <a:lnTo>
                        <a:pt x="388453" y="162413"/>
                      </a:lnTo>
                      <a:lnTo>
                        <a:pt x="250156" y="134684"/>
                      </a:lnTo>
                      <a:lnTo>
                        <a:pt x="339479" y="99033"/>
                      </a:lnTo>
                      <a:lnTo>
                        <a:pt x="130163" y="99033"/>
                      </a:lnTo>
                      <a:lnTo>
                        <a:pt x="0" y="73284"/>
                      </a:lnTo>
                      <a:close/>
                    </a:path>
                    <a:path w="498475" h="162560">
                      <a:moveTo>
                        <a:pt x="388453" y="0"/>
                      </a:moveTo>
                      <a:lnTo>
                        <a:pt x="130163" y="99033"/>
                      </a:lnTo>
                      <a:lnTo>
                        <a:pt x="339479" y="99033"/>
                      </a:lnTo>
                      <a:lnTo>
                        <a:pt x="498278" y="35651"/>
                      </a:lnTo>
                      <a:lnTo>
                        <a:pt x="388453" y="0"/>
                      </a:lnTo>
                      <a:close/>
                    </a:path>
                  </a:pathLst>
                </a:custGeom>
                <a:solidFill>
                  <a:srgbClr val="000000"/>
                </a:solidFill>
              </p:spPr>
              <p:txBody>
                <a:bodyPr wrap="square" lIns="0" tIns="0" rIns="0" bIns="0" rtlCol="0"/>
                <a:lstStyle/>
                <a:p>
                  <a:endParaRPr/>
                </a:p>
              </p:txBody>
            </p:sp>
            <p:sp>
              <p:nvSpPr>
                <p:cNvPr id="43" name="object 72">
                  <a:extLst>
                    <a:ext uri="{FF2B5EF4-FFF2-40B4-BE49-F238E27FC236}">
                      <a16:creationId xmlns:a16="http://schemas.microsoft.com/office/drawing/2014/main" id="{4FD7064C-457F-2F14-FF0E-8DD96E35F0DD}"/>
                    </a:ext>
                  </a:extLst>
                </p:cNvPr>
                <p:cNvSpPr/>
                <p:nvPr/>
              </p:nvSpPr>
              <p:spPr>
                <a:xfrm>
                  <a:off x="7015005" y="2408234"/>
                  <a:ext cx="498475" cy="162560"/>
                </a:xfrm>
                <a:custGeom>
                  <a:avLst/>
                  <a:gdLst/>
                  <a:ahLst/>
                  <a:cxnLst/>
                  <a:rect l="l" t="t" r="r" b="b"/>
                  <a:pathLst>
                    <a:path w="498475" h="162560">
                      <a:moveTo>
                        <a:pt x="433197" y="0"/>
                      </a:moveTo>
                      <a:lnTo>
                        <a:pt x="119993" y="0"/>
                      </a:lnTo>
                      <a:lnTo>
                        <a:pt x="250155" y="27729"/>
                      </a:lnTo>
                      <a:lnTo>
                        <a:pt x="0" y="126761"/>
                      </a:lnTo>
                      <a:lnTo>
                        <a:pt x="111857" y="162413"/>
                      </a:lnTo>
                      <a:lnTo>
                        <a:pt x="378284" y="55457"/>
                      </a:lnTo>
                      <a:lnTo>
                        <a:pt x="472810" y="55457"/>
                      </a:lnTo>
                      <a:lnTo>
                        <a:pt x="433197" y="0"/>
                      </a:lnTo>
                      <a:close/>
                    </a:path>
                    <a:path w="498475" h="162560">
                      <a:moveTo>
                        <a:pt x="472810" y="55457"/>
                      </a:moveTo>
                      <a:lnTo>
                        <a:pt x="378284" y="55457"/>
                      </a:lnTo>
                      <a:lnTo>
                        <a:pt x="498278" y="91109"/>
                      </a:lnTo>
                      <a:lnTo>
                        <a:pt x="472810" y="55457"/>
                      </a:lnTo>
                      <a:close/>
                    </a:path>
                  </a:pathLst>
                </a:custGeom>
                <a:solidFill>
                  <a:srgbClr val="000000"/>
                </a:solidFill>
              </p:spPr>
              <p:txBody>
                <a:bodyPr wrap="square" lIns="0" tIns="0" rIns="0" bIns="0" rtlCol="0"/>
                <a:lstStyle/>
                <a:p>
                  <a:endParaRPr/>
                </a:p>
              </p:txBody>
            </p:sp>
            <p:sp>
              <p:nvSpPr>
                <p:cNvPr id="44" name="object 73">
                  <a:extLst>
                    <a:ext uri="{FF2B5EF4-FFF2-40B4-BE49-F238E27FC236}">
                      <a16:creationId xmlns:a16="http://schemas.microsoft.com/office/drawing/2014/main" id="{D4620A87-77B7-A833-1965-18B9543FA08E}"/>
                    </a:ext>
                  </a:extLst>
                </p:cNvPr>
                <p:cNvSpPr/>
                <p:nvPr/>
              </p:nvSpPr>
              <p:spPr>
                <a:xfrm>
                  <a:off x="7015005" y="2408234"/>
                  <a:ext cx="498475" cy="162560"/>
                </a:xfrm>
                <a:custGeom>
                  <a:avLst/>
                  <a:gdLst/>
                  <a:ahLst/>
                  <a:cxnLst/>
                  <a:rect l="l" t="t" r="r" b="b"/>
                  <a:pathLst>
                    <a:path w="498475" h="162560">
                      <a:moveTo>
                        <a:pt x="433197" y="0"/>
                      </a:moveTo>
                      <a:lnTo>
                        <a:pt x="119993" y="0"/>
                      </a:lnTo>
                      <a:lnTo>
                        <a:pt x="250155" y="27729"/>
                      </a:lnTo>
                      <a:lnTo>
                        <a:pt x="0" y="126761"/>
                      </a:lnTo>
                      <a:lnTo>
                        <a:pt x="111857" y="162413"/>
                      </a:lnTo>
                      <a:lnTo>
                        <a:pt x="378284" y="55457"/>
                      </a:lnTo>
                      <a:lnTo>
                        <a:pt x="472810" y="55457"/>
                      </a:lnTo>
                      <a:lnTo>
                        <a:pt x="433197" y="0"/>
                      </a:lnTo>
                      <a:close/>
                    </a:path>
                    <a:path w="498475" h="162560">
                      <a:moveTo>
                        <a:pt x="472810" y="55457"/>
                      </a:moveTo>
                      <a:lnTo>
                        <a:pt x="378284" y="55457"/>
                      </a:lnTo>
                      <a:lnTo>
                        <a:pt x="498278" y="91109"/>
                      </a:lnTo>
                      <a:lnTo>
                        <a:pt x="472810" y="55457"/>
                      </a:lnTo>
                      <a:close/>
                    </a:path>
                  </a:pathLst>
                </a:custGeom>
                <a:solidFill>
                  <a:srgbClr val="000000"/>
                </a:solidFill>
              </p:spPr>
              <p:txBody>
                <a:bodyPr wrap="square" lIns="0" tIns="0" rIns="0" bIns="0" rtlCol="0"/>
                <a:lstStyle/>
                <a:p>
                  <a:endParaRPr/>
                </a:p>
              </p:txBody>
            </p:sp>
            <p:sp>
              <p:nvSpPr>
                <p:cNvPr id="45" name="object 74">
                  <a:extLst>
                    <a:ext uri="{FF2B5EF4-FFF2-40B4-BE49-F238E27FC236}">
                      <a16:creationId xmlns:a16="http://schemas.microsoft.com/office/drawing/2014/main" id="{F2B49F21-F775-EA42-82F1-8D5D9C0977CC}"/>
                    </a:ext>
                  </a:extLst>
                </p:cNvPr>
                <p:cNvSpPr/>
                <p:nvPr/>
              </p:nvSpPr>
              <p:spPr>
                <a:xfrm>
                  <a:off x="6986533" y="2210168"/>
                  <a:ext cx="500380" cy="162560"/>
                </a:xfrm>
                <a:custGeom>
                  <a:avLst/>
                  <a:gdLst/>
                  <a:ahLst/>
                  <a:cxnLst/>
                  <a:rect l="l" t="t" r="r" b="b"/>
                  <a:pathLst>
                    <a:path w="500379" h="162560">
                      <a:moveTo>
                        <a:pt x="320198" y="55458"/>
                      </a:moveTo>
                      <a:lnTo>
                        <a:pt x="130162" y="55458"/>
                      </a:lnTo>
                      <a:lnTo>
                        <a:pt x="388453" y="162413"/>
                      </a:lnTo>
                      <a:lnTo>
                        <a:pt x="500311" y="126762"/>
                      </a:lnTo>
                      <a:lnTo>
                        <a:pt x="320198" y="55458"/>
                      </a:lnTo>
                      <a:close/>
                    </a:path>
                    <a:path w="500379" h="162560">
                      <a:moveTo>
                        <a:pt x="388453" y="0"/>
                      </a:moveTo>
                      <a:lnTo>
                        <a:pt x="65081" y="0"/>
                      </a:lnTo>
                      <a:lnTo>
                        <a:pt x="0" y="91111"/>
                      </a:lnTo>
                      <a:lnTo>
                        <a:pt x="130162" y="55458"/>
                      </a:lnTo>
                      <a:lnTo>
                        <a:pt x="320198" y="55458"/>
                      </a:lnTo>
                      <a:lnTo>
                        <a:pt x="250155" y="27729"/>
                      </a:lnTo>
                      <a:lnTo>
                        <a:pt x="388453" y="0"/>
                      </a:lnTo>
                      <a:close/>
                    </a:path>
                  </a:pathLst>
                </a:custGeom>
                <a:solidFill>
                  <a:srgbClr val="FFFFFF"/>
                </a:solidFill>
              </p:spPr>
              <p:txBody>
                <a:bodyPr wrap="square" lIns="0" tIns="0" rIns="0" bIns="0" rtlCol="0"/>
                <a:lstStyle/>
                <a:p>
                  <a:endParaRPr/>
                </a:p>
              </p:txBody>
            </p:sp>
            <p:sp>
              <p:nvSpPr>
                <p:cNvPr id="46" name="object 75">
                  <a:extLst>
                    <a:ext uri="{FF2B5EF4-FFF2-40B4-BE49-F238E27FC236}">
                      <a16:creationId xmlns:a16="http://schemas.microsoft.com/office/drawing/2014/main" id="{846FF471-EBAF-53AB-952C-8CAB8C399BF9}"/>
                    </a:ext>
                  </a:extLst>
                </p:cNvPr>
                <p:cNvSpPr/>
                <p:nvPr/>
              </p:nvSpPr>
              <p:spPr>
                <a:xfrm>
                  <a:off x="6986533" y="2210168"/>
                  <a:ext cx="500380" cy="162560"/>
                </a:xfrm>
                <a:custGeom>
                  <a:avLst/>
                  <a:gdLst/>
                  <a:ahLst/>
                  <a:cxnLst/>
                  <a:rect l="l" t="t" r="r" b="b"/>
                  <a:pathLst>
                    <a:path w="500379" h="162560">
                      <a:moveTo>
                        <a:pt x="320198" y="55458"/>
                      </a:moveTo>
                      <a:lnTo>
                        <a:pt x="130162" y="55458"/>
                      </a:lnTo>
                      <a:lnTo>
                        <a:pt x="388453" y="162413"/>
                      </a:lnTo>
                      <a:lnTo>
                        <a:pt x="500311" y="126762"/>
                      </a:lnTo>
                      <a:lnTo>
                        <a:pt x="320198" y="55458"/>
                      </a:lnTo>
                      <a:close/>
                    </a:path>
                    <a:path w="500379" h="162560">
                      <a:moveTo>
                        <a:pt x="388453" y="0"/>
                      </a:moveTo>
                      <a:lnTo>
                        <a:pt x="65081" y="0"/>
                      </a:lnTo>
                      <a:lnTo>
                        <a:pt x="0" y="91111"/>
                      </a:lnTo>
                      <a:lnTo>
                        <a:pt x="130162" y="55458"/>
                      </a:lnTo>
                      <a:lnTo>
                        <a:pt x="320198" y="55458"/>
                      </a:lnTo>
                      <a:lnTo>
                        <a:pt x="250155" y="27729"/>
                      </a:lnTo>
                      <a:lnTo>
                        <a:pt x="388453" y="0"/>
                      </a:lnTo>
                      <a:close/>
                    </a:path>
                  </a:pathLst>
                </a:custGeom>
                <a:solidFill>
                  <a:srgbClr val="FFFFFF"/>
                </a:solidFill>
              </p:spPr>
              <p:txBody>
                <a:bodyPr wrap="square" lIns="0" tIns="0" rIns="0" bIns="0" rtlCol="0"/>
                <a:lstStyle/>
                <a:p>
                  <a:endParaRPr/>
                </a:p>
              </p:txBody>
            </p:sp>
            <p:sp>
              <p:nvSpPr>
                <p:cNvPr id="47" name="object 76">
                  <a:extLst>
                    <a:ext uri="{FF2B5EF4-FFF2-40B4-BE49-F238E27FC236}">
                      <a16:creationId xmlns:a16="http://schemas.microsoft.com/office/drawing/2014/main" id="{EF3EDBFF-2E59-E1D9-0F9B-9788E6786A92}"/>
                    </a:ext>
                  </a:extLst>
                </p:cNvPr>
                <p:cNvSpPr/>
                <p:nvPr/>
              </p:nvSpPr>
              <p:spPr>
                <a:xfrm>
                  <a:off x="7531589" y="2400311"/>
                  <a:ext cx="498475" cy="170815"/>
                </a:xfrm>
                <a:custGeom>
                  <a:avLst/>
                  <a:gdLst/>
                  <a:ahLst/>
                  <a:cxnLst/>
                  <a:rect l="l" t="t" r="r" b="b"/>
                  <a:pathLst>
                    <a:path w="498475" h="170814">
                      <a:moveTo>
                        <a:pt x="111857" y="0"/>
                      </a:moveTo>
                      <a:lnTo>
                        <a:pt x="0" y="35652"/>
                      </a:lnTo>
                      <a:lnTo>
                        <a:pt x="250155" y="134684"/>
                      </a:lnTo>
                      <a:lnTo>
                        <a:pt x="119993" y="170337"/>
                      </a:lnTo>
                      <a:lnTo>
                        <a:pt x="435230" y="170337"/>
                      </a:lnTo>
                      <a:lnTo>
                        <a:pt x="475580" y="106955"/>
                      </a:lnTo>
                      <a:lnTo>
                        <a:pt x="378283" y="106955"/>
                      </a:lnTo>
                      <a:lnTo>
                        <a:pt x="111857" y="0"/>
                      </a:lnTo>
                      <a:close/>
                    </a:path>
                    <a:path w="498475" h="170814">
                      <a:moveTo>
                        <a:pt x="498276" y="71304"/>
                      </a:moveTo>
                      <a:lnTo>
                        <a:pt x="378283" y="106955"/>
                      </a:lnTo>
                      <a:lnTo>
                        <a:pt x="475580" y="106955"/>
                      </a:lnTo>
                      <a:lnTo>
                        <a:pt x="498276" y="71304"/>
                      </a:lnTo>
                      <a:close/>
                    </a:path>
                  </a:pathLst>
                </a:custGeom>
                <a:solidFill>
                  <a:srgbClr val="FFFFFF"/>
                </a:solidFill>
              </p:spPr>
              <p:txBody>
                <a:bodyPr wrap="square" lIns="0" tIns="0" rIns="0" bIns="0" rtlCol="0"/>
                <a:lstStyle/>
                <a:p>
                  <a:endParaRPr/>
                </a:p>
              </p:txBody>
            </p:sp>
            <p:sp>
              <p:nvSpPr>
                <p:cNvPr id="48" name="object 77">
                  <a:extLst>
                    <a:ext uri="{FF2B5EF4-FFF2-40B4-BE49-F238E27FC236}">
                      <a16:creationId xmlns:a16="http://schemas.microsoft.com/office/drawing/2014/main" id="{E83E7EF0-79B6-92BA-B3A0-CF0108465E2F}"/>
                    </a:ext>
                  </a:extLst>
                </p:cNvPr>
                <p:cNvSpPr/>
                <p:nvPr/>
              </p:nvSpPr>
              <p:spPr>
                <a:xfrm>
                  <a:off x="7531589" y="2400311"/>
                  <a:ext cx="498475" cy="170815"/>
                </a:xfrm>
                <a:custGeom>
                  <a:avLst/>
                  <a:gdLst/>
                  <a:ahLst/>
                  <a:cxnLst/>
                  <a:rect l="l" t="t" r="r" b="b"/>
                  <a:pathLst>
                    <a:path w="498475" h="170814">
                      <a:moveTo>
                        <a:pt x="111857" y="0"/>
                      </a:moveTo>
                      <a:lnTo>
                        <a:pt x="0" y="35652"/>
                      </a:lnTo>
                      <a:lnTo>
                        <a:pt x="250155" y="134684"/>
                      </a:lnTo>
                      <a:lnTo>
                        <a:pt x="119993" y="170337"/>
                      </a:lnTo>
                      <a:lnTo>
                        <a:pt x="435230" y="170337"/>
                      </a:lnTo>
                      <a:lnTo>
                        <a:pt x="475580" y="106955"/>
                      </a:lnTo>
                      <a:lnTo>
                        <a:pt x="378283" y="106955"/>
                      </a:lnTo>
                      <a:lnTo>
                        <a:pt x="111857" y="0"/>
                      </a:lnTo>
                      <a:close/>
                    </a:path>
                    <a:path w="498475" h="170814">
                      <a:moveTo>
                        <a:pt x="498276" y="71304"/>
                      </a:moveTo>
                      <a:lnTo>
                        <a:pt x="378283" y="106955"/>
                      </a:lnTo>
                      <a:lnTo>
                        <a:pt x="475580" y="106955"/>
                      </a:lnTo>
                      <a:lnTo>
                        <a:pt x="498276" y="71304"/>
                      </a:lnTo>
                      <a:close/>
                    </a:path>
                  </a:pathLst>
                </a:custGeom>
                <a:solidFill>
                  <a:srgbClr val="FFFFFF"/>
                </a:solidFill>
              </p:spPr>
              <p:txBody>
                <a:bodyPr wrap="square" lIns="0" tIns="0" rIns="0" bIns="0" rtlCol="0"/>
                <a:lstStyle/>
                <a:p>
                  <a:endParaRPr/>
                </a:p>
              </p:txBody>
            </p:sp>
            <p:sp>
              <p:nvSpPr>
                <p:cNvPr id="49" name="object 78">
                  <a:extLst>
                    <a:ext uri="{FF2B5EF4-FFF2-40B4-BE49-F238E27FC236}">
                      <a16:creationId xmlns:a16="http://schemas.microsoft.com/office/drawing/2014/main" id="{C30DEB45-A5B4-7FCF-B5B5-F48BA6ADFBD7}"/>
                    </a:ext>
                  </a:extLst>
                </p:cNvPr>
                <p:cNvSpPr/>
                <p:nvPr/>
              </p:nvSpPr>
              <p:spPr>
                <a:xfrm>
                  <a:off x="7505148" y="2202246"/>
                  <a:ext cx="498475" cy="162560"/>
                </a:xfrm>
                <a:custGeom>
                  <a:avLst/>
                  <a:gdLst/>
                  <a:ahLst/>
                  <a:cxnLst/>
                  <a:rect l="l" t="t" r="r" b="b"/>
                  <a:pathLst>
                    <a:path w="498475" h="162560">
                      <a:moveTo>
                        <a:pt x="0" y="71302"/>
                      </a:moveTo>
                      <a:lnTo>
                        <a:pt x="63047" y="162413"/>
                      </a:lnTo>
                      <a:lnTo>
                        <a:pt x="386420" y="162413"/>
                      </a:lnTo>
                      <a:lnTo>
                        <a:pt x="248122" y="134684"/>
                      </a:lnTo>
                      <a:lnTo>
                        <a:pt x="338180" y="99032"/>
                      </a:lnTo>
                      <a:lnTo>
                        <a:pt x="128129" y="99032"/>
                      </a:lnTo>
                      <a:lnTo>
                        <a:pt x="0" y="71302"/>
                      </a:lnTo>
                      <a:close/>
                    </a:path>
                    <a:path w="498475" h="162560">
                      <a:moveTo>
                        <a:pt x="386420" y="0"/>
                      </a:moveTo>
                      <a:lnTo>
                        <a:pt x="128129" y="99032"/>
                      </a:lnTo>
                      <a:lnTo>
                        <a:pt x="338180" y="99032"/>
                      </a:lnTo>
                      <a:lnTo>
                        <a:pt x="498278" y="35651"/>
                      </a:lnTo>
                      <a:lnTo>
                        <a:pt x="386420" y="0"/>
                      </a:lnTo>
                      <a:close/>
                    </a:path>
                  </a:pathLst>
                </a:custGeom>
                <a:solidFill>
                  <a:srgbClr val="FFFFFF"/>
                </a:solidFill>
              </p:spPr>
              <p:txBody>
                <a:bodyPr wrap="square" lIns="0" tIns="0" rIns="0" bIns="0" rtlCol="0"/>
                <a:lstStyle/>
                <a:p>
                  <a:endParaRPr/>
                </a:p>
              </p:txBody>
            </p:sp>
            <p:sp>
              <p:nvSpPr>
                <p:cNvPr id="50" name="object 79">
                  <a:extLst>
                    <a:ext uri="{FF2B5EF4-FFF2-40B4-BE49-F238E27FC236}">
                      <a16:creationId xmlns:a16="http://schemas.microsoft.com/office/drawing/2014/main" id="{503694C0-D20A-0D4C-E6E8-040CE62F7FB2}"/>
                    </a:ext>
                  </a:extLst>
                </p:cNvPr>
                <p:cNvSpPr/>
                <p:nvPr/>
              </p:nvSpPr>
              <p:spPr>
                <a:xfrm>
                  <a:off x="7505148" y="2202246"/>
                  <a:ext cx="498475" cy="162560"/>
                </a:xfrm>
                <a:custGeom>
                  <a:avLst/>
                  <a:gdLst/>
                  <a:ahLst/>
                  <a:cxnLst/>
                  <a:rect l="l" t="t" r="r" b="b"/>
                  <a:pathLst>
                    <a:path w="498475" h="162560">
                      <a:moveTo>
                        <a:pt x="0" y="71302"/>
                      </a:moveTo>
                      <a:lnTo>
                        <a:pt x="63047" y="162413"/>
                      </a:lnTo>
                      <a:lnTo>
                        <a:pt x="386420" y="162413"/>
                      </a:lnTo>
                      <a:lnTo>
                        <a:pt x="248122" y="134684"/>
                      </a:lnTo>
                      <a:lnTo>
                        <a:pt x="338180" y="99032"/>
                      </a:lnTo>
                      <a:lnTo>
                        <a:pt x="128129" y="99032"/>
                      </a:lnTo>
                      <a:lnTo>
                        <a:pt x="0" y="71302"/>
                      </a:lnTo>
                      <a:close/>
                    </a:path>
                    <a:path w="498475" h="162560">
                      <a:moveTo>
                        <a:pt x="386420" y="0"/>
                      </a:moveTo>
                      <a:lnTo>
                        <a:pt x="128129" y="99032"/>
                      </a:lnTo>
                      <a:lnTo>
                        <a:pt x="338180" y="99032"/>
                      </a:lnTo>
                      <a:lnTo>
                        <a:pt x="498278" y="35651"/>
                      </a:lnTo>
                      <a:lnTo>
                        <a:pt x="386420" y="0"/>
                      </a:lnTo>
                      <a:close/>
                    </a:path>
                  </a:pathLst>
                </a:custGeom>
                <a:solidFill>
                  <a:srgbClr val="FFFFFF"/>
                </a:solidFill>
              </p:spPr>
              <p:txBody>
                <a:bodyPr wrap="square" lIns="0" tIns="0" rIns="0" bIns="0" rtlCol="0"/>
                <a:lstStyle/>
                <a:p>
                  <a:endParaRPr/>
                </a:p>
              </p:txBody>
            </p:sp>
            <p:sp>
              <p:nvSpPr>
                <p:cNvPr id="51" name="object 80">
                  <a:extLst>
                    <a:ext uri="{FF2B5EF4-FFF2-40B4-BE49-F238E27FC236}">
                      <a16:creationId xmlns:a16="http://schemas.microsoft.com/office/drawing/2014/main" id="{7B9561CD-9236-ADE6-E809-EC77BDB9F95A}"/>
                    </a:ext>
                  </a:extLst>
                </p:cNvPr>
                <p:cNvSpPr/>
                <p:nvPr/>
              </p:nvSpPr>
              <p:spPr>
                <a:xfrm>
                  <a:off x="7006870" y="2418137"/>
                  <a:ext cx="498475" cy="162560"/>
                </a:xfrm>
                <a:custGeom>
                  <a:avLst/>
                  <a:gdLst/>
                  <a:ahLst/>
                  <a:cxnLst/>
                  <a:rect l="l" t="t" r="r" b="b"/>
                  <a:pathLst>
                    <a:path w="498475" h="162560">
                      <a:moveTo>
                        <a:pt x="433197" y="0"/>
                      </a:moveTo>
                      <a:lnTo>
                        <a:pt x="119993" y="0"/>
                      </a:lnTo>
                      <a:lnTo>
                        <a:pt x="248122" y="25749"/>
                      </a:lnTo>
                      <a:lnTo>
                        <a:pt x="0" y="124782"/>
                      </a:lnTo>
                      <a:lnTo>
                        <a:pt x="109825" y="162415"/>
                      </a:lnTo>
                      <a:lnTo>
                        <a:pt x="378284" y="53478"/>
                      </a:lnTo>
                      <a:lnTo>
                        <a:pt x="472246" y="53478"/>
                      </a:lnTo>
                      <a:lnTo>
                        <a:pt x="433197" y="0"/>
                      </a:lnTo>
                      <a:close/>
                    </a:path>
                    <a:path w="498475" h="162560">
                      <a:moveTo>
                        <a:pt x="472246" y="53478"/>
                      </a:moveTo>
                      <a:lnTo>
                        <a:pt x="378284" y="53478"/>
                      </a:lnTo>
                      <a:lnTo>
                        <a:pt x="498278" y="89129"/>
                      </a:lnTo>
                      <a:lnTo>
                        <a:pt x="472246" y="53478"/>
                      </a:lnTo>
                      <a:close/>
                    </a:path>
                  </a:pathLst>
                </a:custGeom>
                <a:solidFill>
                  <a:srgbClr val="FFFFFF"/>
                </a:solidFill>
              </p:spPr>
              <p:txBody>
                <a:bodyPr wrap="square" lIns="0" tIns="0" rIns="0" bIns="0" rtlCol="0"/>
                <a:lstStyle/>
                <a:p>
                  <a:endParaRPr/>
                </a:p>
              </p:txBody>
            </p:sp>
            <p:sp>
              <p:nvSpPr>
                <p:cNvPr id="52" name="object 81">
                  <a:extLst>
                    <a:ext uri="{FF2B5EF4-FFF2-40B4-BE49-F238E27FC236}">
                      <a16:creationId xmlns:a16="http://schemas.microsoft.com/office/drawing/2014/main" id="{2215445B-710C-DBE0-F838-C194AB1F6886}"/>
                    </a:ext>
                  </a:extLst>
                </p:cNvPr>
                <p:cNvSpPr/>
                <p:nvPr/>
              </p:nvSpPr>
              <p:spPr>
                <a:xfrm>
                  <a:off x="7006870" y="2418137"/>
                  <a:ext cx="498475" cy="162560"/>
                </a:xfrm>
                <a:custGeom>
                  <a:avLst/>
                  <a:gdLst/>
                  <a:ahLst/>
                  <a:cxnLst/>
                  <a:rect l="l" t="t" r="r" b="b"/>
                  <a:pathLst>
                    <a:path w="498475" h="162560">
                      <a:moveTo>
                        <a:pt x="433197" y="0"/>
                      </a:moveTo>
                      <a:lnTo>
                        <a:pt x="119993" y="0"/>
                      </a:lnTo>
                      <a:lnTo>
                        <a:pt x="248122" y="25749"/>
                      </a:lnTo>
                      <a:lnTo>
                        <a:pt x="0" y="124782"/>
                      </a:lnTo>
                      <a:lnTo>
                        <a:pt x="109825" y="162415"/>
                      </a:lnTo>
                      <a:lnTo>
                        <a:pt x="378284" y="53478"/>
                      </a:lnTo>
                      <a:lnTo>
                        <a:pt x="472246" y="53478"/>
                      </a:lnTo>
                      <a:lnTo>
                        <a:pt x="433197" y="0"/>
                      </a:lnTo>
                      <a:close/>
                    </a:path>
                    <a:path w="498475" h="162560">
                      <a:moveTo>
                        <a:pt x="472246" y="53478"/>
                      </a:moveTo>
                      <a:lnTo>
                        <a:pt x="378284" y="53478"/>
                      </a:lnTo>
                      <a:lnTo>
                        <a:pt x="498278" y="89129"/>
                      </a:lnTo>
                      <a:lnTo>
                        <a:pt x="472246" y="53478"/>
                      </a:lnTo>
                      <a:close/>
                    </a:path>
                  </a:pathLst>
                </a:custGeom>
                <a:solidFill>
                  <a:srgbClr val="FFFFFF"/>
                </a:solidFill>
              </p:spPr>
              <p:txBody>
                <a:bodyPr wrap="square" lIns="0" tIns="0" rIns="0" bIns="0" rtlCol="0"/>
                <a:lstStyle/>
                <a:p>
                  <a:endParaRPr/>
                </a:p>
              </p:txBody>
            </p:sp>
            <p:sp>
              <p:nvSpPr>
                <p:cNvPr id="53" name="object 82">
                  <a:extLst>
                    <a:ext uri="{FF2B5EF4-FFF2-40B4-BE49-F238E27FC236}">
                      <a16:creationId xmlns:a16="http://schemas.microsoft.com/office/drawing/2014/main" id="{AC860B45-0A78-51D8-8D07-203EC7120769}"/>
                    </a:ext>
                  </a:extLst>
                </p:cNvPr>
                <p:cNvSpPr/>
                <p:nvPr/>
              </p:nvSpPr>
              <p:spPr>
                <a:xfrm>
                  <a:off x="8277841" y="2381339"/>
                  <a:ext cx="3175" cy="363220"/>
                </a:xfrm>
                <a:custGeom>
                  <a:avLst/>
                  <a:gdLst/>
                  <a:ahLst/>
                  <a:cxnLst/>
                  <a:rect l="l" t="t" r="r" b="b"/>
                  <a:pathLst>
                    <a:path w="3175" h="363219">
                      <a:moveTo>
                        <a:pt x="2557" y="0"/>
                      </a:moveTo>
                      <a:lnTo>
                        <a:pt x="0" y="362668"/>
                      </a:lnTo>
                    </a:path>
                  </a:pathLst>
                </a:custGeom>
                <a:ln w="7937">
                  <a:solidFill>
                    <a:srgbClr val="B7EBFF"/>
                  </a:solidFill>
                </a:ln>
              </p:spPr>
              <p:txBody>
                <a:bodyPr wrap="square" lIns="0" tIns="0" rIns="0" bIns="0" rtlCol="0"/>
                <a:lstStyle/>
                <a:p>
                  <a:endParaRPr/>
                </a:p>
              </p:txBody>
            </p:sp>
            <p:sp>
              <p:nvSpPr>
                <p:cNvPr id="54" name="object 83">
                  <a:extLst>
                    <a:ext uri="{FF2B5EF4-FFF2-40B4-BE49-F238E27FC236}">
                      <a16:creationId xmlns:a16="http://schemas.microsoft.com/office/drawing/2014/main" id="{C38FA8E2-5CB6-C5C5-0E00-2182FC41B0AB}"/>
                    </a:ext>
                  </a:extLst>
                </p:cNvPr>
                <p:cNvSpPr/>
                <p:nvPr/>
              </p:nvSpPr>
              <p:spPr>
                <a:xfrm>
                  <a:off x="6764070" y="2381339"/>
                  <a:ext cx="3175" cy="363220"/>
                </a:xfrm>
                <a:custGeom>
                  <a:avLst/>
                  <a:gdLst/>
                  <a:ahLst/>
                  <a:cxnLst/>
                  <a:rect l="l" t="t" r="r" b="b"/>
                  <a:pathLst>
                    <a:path w="3175" h="363219">
                      <a:moveTo>
                        <a:pt x="2557" y="0"/>
                      </a:moveTo>
                      <a:lnTo>
                        <a:pt x="0" y="362668"/>
                      </a:lnTo>
                    </a:path>
                  </a:pathLst>
                </a:custGeom>
                <a:ln w="7937">
                  <a:solidFill>
                    <a:srgbClr val="B7EBFF"/>
                  </a:solidFill>
                </a:ln>
              </p:spPr>
              <p:txBody>
                <a:bodyPr wrap="square" lIns="0" tIns="0" rIns="0" bIns="0" rtlCol="0"/>
                <a:lstStyle/>
                <a:p>
                  <a:endParaRPr/>
                </a:p>
              </p:txBody>
            </p:sp>
          </p:grpSp>
          <p:grpSp>
            <p:nvGrpSpPr>
              <p:cNvPr id="56" name="Group 55">
                <a:extLst>
                  <a:ext uri="{FF2B5EF4-FFF2-40B4-BE49-F238E27FC236}">
                    <a16:creationId xmlns:a16="http://schemas.microsoft.com/office/drawing/2014/main" id="{8564A812-2700-A0F1-6E36-6DD6E21BD952}"/>
                  </a:ext>
                </a:extLst>
              </p:cNvPr>
              <p:cNvGrpSpPr/>
              <p:nvPr/>
            </p:nvGrpSpPr>
            <p:grpSpPr>
              <a:xfrm>
                <a:off x="1600200" y="2475993"/>
                <a:ext cx="1295598" cy="1422497"/>
                <a:chOff x="2209800" y="2286000"/>
                <a:chExt cx="1295598" cy="1422497"/>
              </a:xfrm>
            </p:grpSpPr>
            <p:sp>
              <p:nvSpPr>
                <p:cNvPr id="57" name="object 5">
                  <a:extLst>
                    <a:ext uri="{FF2B5EF4-FFF2-40B4-BE49-F238E27FC236}">
                      <a16:creationId xmlns:a16="http://schemas.microsoft.com/office/drawing/2014/main" id="{4815F628-F43A-79A5-5B80-0A9B597AE18A}"/>
                    </a:ext>
                  </a:extLst>
                </p:cNvPr>
                <p:cNvSpPr/>
                <p:nvPr/>
              </p:nvSpPr>
              <p:spPr>
                <a:xfrm>
                  <a:off x="2389463" y="3515621"/>
                  <a:ext cx="903605" cy="170815"/>
                </a:xfrm>
                <a:custGeom>
                  <a:avLst/>
                  <a:gdLst/>
                  <a:ahLst/>
                  <a:cxnLst/>
                  <a:rect l="l" t="t" r="r" b="b"/>
                  <a:pathLst>
                    <a:path w="903604" h="170814">
                      <a:moveTo>
                        <a:pt x="781796" y="0"/>
                      </a:moveTo>
                      <a:lnTo>
                        <a:pt x="63143" y="4593"/>
                      </a:lnTo>
                      <a:lnTo>
                        <a:pt x="0" y="119444"/>
                      </a:lnTo>
                      <a:lnTo>
                        <a:pt x="1303" y="166041"/>
                      </a:lnTo>
                      <a:lnTo>
                        <a:pt x="903524" y="170635"/>
                      </a:lnTo>
                      <a:lnTo>
                        <a:pt x="903524" y="97130"/>
                      </a:lnTo>
                      <a:lnTo>
                        <a:pt x="781796" y="0"/>
                      </a:lnTo>
                      <a:close/>
                    </a:path>
                  </a:pathLst>
                </a:custGeom>
                <a:solidFill>
                  <a:srgbClr val="EAEAEA"/>
                </a:solidFill>
              </p:spPr>
              <p:txBody>
                <a:bodyPr wrap="square" lIns="0" tIns="0" rIns="0" bIns="0" rtlCol="0"/>
                <a:lstStyle/>
                <a:p>
                  <a:endParaRPr/>
                </a:p>
              </p:txBody>
            </p:sp>
            <p:sp>
              <p:nvSpPr>
                <p:cNvPr id="58" name="object 6">
                  <a:extLst>
                    <a:ext uri="{FF2B5EF4-FFF2-40B4-BE49-F238E27FC236}">
                      <a16:creationId xmlns:a16="http://schemas.microsoft.com/office/drawing/2014/main" id="{5AFB6BE0-B1EE-7915-7A8F-D890A032A23E}"/>
                    </a:ext>
                  </a:extLst>
                </p:cNvPr>
                <p:cNvSpPr/>
                <p:nvPr/>
              </p:nvSpPr>
              <p:spPr>
                <a:xfrm>
                  <a:off x="2235837" y="2286000"/>
                  <a:ext cx="1265555" cy="1202690"/>
                </a:xfrm>
                <a:custGeom>
                  <a:avLst/>
                  <a:gdLst/>
                  <a:ahLst/>
                  <a:cxnLst/>
                  <a:rect l="l" t="t" r="r" b="b"/>
                  <a:pathLst>
                    <a:path w="1265554" h="1202689">
                      <a:moveTo>
                        <a:pt x="1189906" y="0"/>
                      </a:moveTo>
                      <a:lnTo>
                        <a:pt x="45590" y="5205"/>
                      </a:lnTo>
                      <a:lnTo>
                        <a:pt x="5862" y="26023"/>
                      </a:lnTo>
                      <a:lnTo>
                        <a:pt x="0" y="1015551"/>
                      </a:lnTo>
                      <a:lnTo>
                        <a:pt x="11071" y="1064995"/>
                      </a:lnTo>
                      <a:lnTo>
                        <a:pt x="70338" y="1078657"/>
                      </a:lnTo>
                      <a:lnTo>
                        <a:pt x="100298" y="1163882"/>
                      </a:lnTo>
                      <a:lnTo>
                        <a:pt x="173243" y="1177545"/>
                      </a:lnTo>
                      <a:lnTo>
                        <a:pt x="1032945" y="1202267"/>
                      </a:lnTo>
                      <a:lnTo>
                        <a:pt x="1173623" y="1137860"/>
                      </a:lnTo>
                      <a:lnTo>
                        <a:pt x="1167762" y="1076055"/>
                      </a:lnTo>
                      <a:lnTo>
                        <a:pt x="1265455" y="1029213"/>
                      </a:lnTo>
                      <a:lnTo>
                        <a:pt x="1233543" y="26023"/>
                      </a:lnTo>
                      <a:lnTo>
                        <a:pt x="1189906" y="0"/>
                      </a:lnTo>
                      <a:close/>
                    </a:path>
                  </a:pathLst>
                </a:custGeom>
                <a:solidFill>
                  <a:srgbClr val="EAEAEA"/>
                </a:solidFill>
              </p:spPr>
              <p:txBody>
                <a:bodyPr wrap="square" lIns="0" tIns="0" rIns="0" bIns="0" rtlCol="0"/>
                <a:lstStyle/>
                <a:p>
                  <a:endParaRPr/>
                </a:p>
              </p:txBody>
            </p:sp>
            <p:sp>
              <p:nvSpPr>
                <p:cNvPr id="59" name="object 7">
                  <a:extLst>
                    <a:ext uri="{FF2B5EF4-FFF2-40B4-BE49-F238E27FC236}">
                      <a16:creationId xmlns:a16="http://schemas.microsoft.com/office/drawing/2014/main" id="{0D84583F-EB25-0E43-F92C-AB092D200C09}"/>
                    </a:ext>
                  </a:extLst>
                </p:cNvPr>
                <p:cNvSpPr/>
                <p:nvPr/>
              </p:nvSpPr>
              <p:spPr>
                <a:xfrm>
                  <a:off x="2257971" y="2309446"/>
                  <a:ext cx="709930" cy="1013460"/>
                </a:xfrm>
                <a:custGeom>
                  <a:avLst/>
                  <a:gdLst/>
                  <a:ahLst/>
                  <a:cxnLst/>
                  <a:rect l="l" t="t" r="r" b="b"/>
                  <a:pathLst>
                    <a:path w="709930" h="1013460">
                      <a:moveTo>
                        <a:pt x="648350" y="0"/>
                      </a:moveTo>
                      <a:lnTo>
                        <a:pt x="29944" y="0"/>
                      </a:lnTo>
                      <a:lnTo>
                        <a:pt x="0" y="24748"/>
                      </a:lnTo>
                      <a:lnTo>
                        <a:pt x="9763" y="993856"/>
                      </a:lnTo>
                      <a:lnTo>
                        <a:pt x="20830" y="1010137"/>
                      </a:lnTo>
                      <a:lnTo>
                        <a:pt x="590415" y="1013395"/>
                      </a:lnTo>
                      <a:lnTo>
                        <a:pt x="471942" y="991251"/>
                      </a:lnTo>
                      <a:lnTo>
                        <a:pt x="709540" y="977574"/>
                      </a:lnTo>
                      <a:lnTo>
                        <a:pt x="447856" y="969107"/>
                      </a:lnTo>
                      <a:lnTo>
                        <a:pt x="706936" y="948917"/>
                      </a:lnTo>
                      <a:lnTo>
                        <a:pt x="455668" y="941753"/>
                      </a:lnTo>
                      <a:lnTo>
                        <a:pt x="701729" y="922215"/>
                      </a:lnTo>
                      <a:lnTo>
                        <a:pt x="108057" y="919609"/>
                      </a:lnTo>
                      <a:lnTo>
                        <a:pt x="91784" y="111368"/>
                      </a:lnTo>
                      <a:lnTo>
                        <a:pt x="652256" y="107461"/>
                      </a:lnTo>
                      <a:lnTo>
                        <a:pt x="359326" y="80107"/>
                      </a:lnTo>
                      <a:lnTo>
                        <a:pt x="646398" y="61871"/>
                      </a:lnTo>
                      <a:lnTo>
                        <a:pt x="355420" y="46892"/>
                      </a:lnTo>
                      <a:lnTo>
                        <a:pt x="648350" y="28004"/>
                      </a:lnTo>
                      <a:lnTo>
                        <a:pt x="356722" y="16932"/>
                      </a:lnTo>
                      <a:lnTo>
                        <a:pt x="648350" y="0"/>
                      </a:lnTo>
                      <a:close/>
                    </a:path>
                  </a:pathLst>
                </a:custGeom>
                <a:solidFill>
                  <a:srgbClr val="BFBFBF"/>
                </a:solidFill>
              </p:spPr>
              <p:txBody>
                <a:bodyPr wrap="square" lIns="0" tIns="0" rIns="0" bIns="0" rtlCol="0"/>
                <a:lstStyle/>
                <a:p>
                  <a:endParaRPr/>
                </a:p>
              </p:txBody>
            </p:sp>
            <p:sp>
              <p:nvSpPr>
                <p:cNvPr id="60" name="object 8">
                  <a:extLst>
                    <a:ext uri="{FF2B5EF4-FFF2-40B4-BE49-F238E27FC236}">
                      <a16:creationId xmlns:a16="http://schemas.microsoft.com/office/drawing/2014/main" id="{ABB4543E-4E32-F776-7C8C-CAA062C8E9DE}"/>
                    </a:ext>
                  </a:extLst>
                </p:cNvPr>
                <p:cNvSpPr/>
                <p:nvPr/>
              </p:nvSpPr>
              <p:spPr>
                <a:xfrm>
                  <a:off x="2705827" y="2420164"/>
                  <a:ext cx="676275" cy="793750"/>
                </a:xfrm>
                <a:custGeom>
                  <a:avLst/>
                  <a:gdLst/>
                  <a:ahLst/>
                  <a:cxnLst/>
                  <a:rect l="l" t="t" r="r" b="b"/>
                  <a:pathLst>
                    <a:path w="676275" h="793750">
                      <a:moveTo>
                        <a:pt x="267284" y="0"/>
                      </a:moveTo>
                      <a:lnTo>
                        <a:pt x="0" y="0"/>
                      </a:lnTo>
                      <a:lnTo>
                        <a:pt x="261432" y="15656"/>
                      </a:lnTo>
                      <a:lnTo>
                        <a:pt x="390847" y="31965"/>
                      </a:lnTo>
                      <a:lnTo>
                        <a:pt x="614559" y="45665"/>
                      </a:lnTo>
                      <a:lnTo>
                        <a:pt x="637321" y="767168"/>
                      </a:lnTo>
                      <a:lnTo>
                        <a:pt x="675690" y="793262"/>
                      </a:lnTo>
                      <a:lnTo>
                        <a:pt x="654230" y="7176"/>
                      </a:lnTo>
                      <a:lnTo>
                        <a:pt x="267284" y="0"/>
                      </a:lnTo>
                      <a:close/>
                    </a:path>
                  </a:pathLst>
                </a:custGeom>
                <a:solidFill>
                  <a:srgbClr val="A9A9A9"/>
                </a:solidFill>
              </p:spPr>
              <p:txBody>
                <a:bodyPr wrap="square" lIns="0" tIns="0" rIns="0" bIns="0" rtlCol="0"/>
                <a:lstStyle/>
                <a:p>
                  <a:endParaRPr/>
                </a:p>
              </p:txBody>
            </p:sp>
            <p:sp>
              <p:nvSpPr>
                <p:cNvPr id="61" name="object 9">
                  <a:extLst>
                    <a:ext uri="{FF2B5EF4-FFF2-40B4-BE49-F238E27FC236}">
                      <a16:creationId xmlns:a16="http://schemas.microsoft.com/office/drawing/2014/main" id="{7D0E55A3-3033-2612-E99B-657655A1999D}"/>
                    </a:ext>
                  </a:extLst>
                </p:cNvPr>
                <p:cNvSpPr/>
                <p:nvPr/>
              </p:nvSpPr>
              <p:spPr>
                <a:xfrm>
                  <a:off x="2406388" y="3464821"/>
                  <a:ext cx="890905" cy="139700"/>
                </a:xfrm>
                <a:custGeom>
                  <a:avLst/>
                  <a:gdLst/>
                  <a:ahLst/>
                  <a:cxnLst/>
                  <a:rect l="l" t="t" r="r" b="b"/>
                  <a:pathLst>
                    <a:path w="890904" h="139700">
                      <a:moveTo>
                        <a:pt x="0" y="0"/>
                      </a:moveTo>
                      <a:lnTo>
                        <a:pt x="13679" y="49729"/>
                      </a:lnTo>
                      <a:lnTo>
                        <a:pt x="38434" y="58235"/>
                      </a:lnTo>
                      <a:lnTo>
                        <a:pt x="22799" y="96842"/>
                      </a:lnTo>
                      <a:lnTo>
                        <a:pt x="72308" y="130213"/>
                      </a:lnTo>
                      <a:lnTo>
                        <a:pt x="865751" y="139373"/>
                      </a:lnTo>
                      <a:lnTo>
                        <a:pt x="774550" y="47111"/>
                      </a:lnTo>
                      <a:lnTo>
                        <a:pt x="890504" y="44494"/>
                      </a:lnTo>
                      <a:lnTo>
                        <a:pt x="888550" y="1308"/>
                      </a:lnTo>
                      <a:lnTo>
                        <a:pt x="0" y="0"/>
                      </a:lnTo>
                      <a:close/>
                    </a:path>
                  </a:pathLst>
                </a:custGeom>
                <a:solidFill>
                  <a:srgbClr val="A9A9A9"/>
                </a:solidFill>
              </p:spPr>
              <p:txBody>
                <a:bodyPr wrap="square" lIns="0" tIns="0" rIns="0" bIns="0" rtlCol="0"/>
                <a:lstStyle/>
                <a:p>
                  <a:endParaRPr/>
                </a:p>
              </p:txBody>
            </p:sp>
            <p:sp>
              <p:nvSpPr>
                <p:cNvPr id="62" name="object 10">
                  <a:extLst>
                    <a:ext uri="{FF2B5EF4-FFF2-40B4-BE49-F238E27FC236}">
                      <a16:creationId xmlns:a16="http://schemas.microsoft.com/office/drawing/2014/main" id="{126CD186-0976-8A04-2CBA-0F8291904343}"/>
                    </a:ext>
                  </a:extLst>
                </p:cNvPr>
                <p:cNvSpPr/>
                <p:nvPr/>
              </p:nvSpPr>
              <p:spPr>
                <a:xfrm>
                  <a:off x="2307442" y="3355404"/>
                  <a:ext cx="1105535" cy="103505"/>
                </a:xfrm>
                <a:custGeom>
                  <a:avLst/>
                  <a:gdLst/>
                  <a:ahLst/>
                  <a:cxnLst/>
                  <a:rect l="l" t="t" r="r" b="b"/>
                  <a:pathLst>
                    <a:path w="1105535" h="103504">
                      <a:moveTo>
                        <a:pt x="1105320" y="0"/>
                      </a:moveTo>
                      <a:lnTo>
                        <a:pt x="0" y="3277"/>
                      </a:lnTo>
                      <a:lnTo>
                        <a:pt x="16273" y="83240"/>
                      </a:lnTo>
                      <a:lnTo>
                        <a:pt x="52076" y="102903"/>
                      </a:lnTo>
                      <a:lnTo>
                        <a:pt x="38406" y="39982"/>
                      </a:lnTo>
                      <a:lnTo>
                        <a:pt x="1103284" y="39982"/>
                      </a:lnTo>
                      <a:lnTo>
                        <a:pt x="1105320" y="0"/>
                      </a:lnTo>
                      <a:close/>
                    </a:path>
                    <a:path w="1105535" h="103504">
                      <a:moveTo>
                        <a:pt x="1103284" y="39982"/>
                      </a:moveTo>
                      <a:lnTo>
                        <a:pt x="38406" y="39982"/>
                      </a:lnTo>
                      <a:lnTo>
                        <a:pt x="1102716" y="51123"/>
                      </a:lnTo>
                      <a:lnTo>
                        <a:pt x="1103284" y="39982"/>
                      </a:lnTo>
                      <a:close/>
                    </a:path>
                  </a:pathLst>
                </a:custGeom>
                <a:solidFill>
                  <a:srgbClr val="A9A9A9"/>
                </a:solidFill>
              </p:spPr>
              <p:txBody>
                <a:bodyPr wrap="square" lIns="0" tIns="0" rIns="0" bIns="0" rtlCol="0"/>
                <a:lstStyle/>
                <a:p>
                  <a:endParaRPr/>
                </a:p>
              </p:txBody>
            </p:sp>
            <p:sp>
              <p:nvSpPr>
                <p:cNvPr id="63" name="object 11">
                  <a:extLst>
                    <a:ext uri="{FF2B5EF4-FFF2-40B4-BE49-F238E27FC236}">
                      <a16:creationId xmlns:a16="http://schemas.microsoft.com/office/drawing/2014/main" id="{39BF359F-84A9-7A19-1745-78EECF4BB10F}"/>
                    </a:ext>
                  </a:extLst>
                </p:cNvPr>
                <p:cNvSpPr/>
                <p:nvPr/>
              </p:nvSpPr>
              <p:spPr>
                <a:xfrm>
                  <a:off x="2617297" y="2456635"/>
                  <a:ext cx="720090" cy="727075"/>
                </a:xfrm>
                <a:custGeom>
                  <a:avLst/>
                  <a:gdLst/>
                  <a:ahLst/>
                  <a:cxnLst/>
                  <a:rect l="l" t="t" r="r" b="b"/>
                  <a:pathLst>
                    <a:path w="720089" h="727075">
                      <a:moveTo>
                        <a:pt x="0" y="0"/>
                      </a:moveTo>
                      <a:lnTo>
                        <a:pt x="20830" y="719660"/>
                      </a:lnTo>
                      <a:lnTo>
                        <a:pt x="719956" y="726831"/>
                      </a:lnTo>
                      <a:lnTo>
                        <a:pt x="715399" y="8474"/>
                      </a:lnTo>
                      <a:lnTo>
                        <a:pt x="0" y="0"/>
                      </a:lnTo>
                      <a:close/>
                    </a:path>
                  </a:pathLst>
                </a:custGeom>
                <a:solidFill>
                  <a:srgbClr val="6F7086"/>
                </a:solidFill>
              </p:spPr>
              <p:txBody>
                <a:bodyPr wrap="square" lIns="0" tIns="0" rIns="0" bIns="0" rtlCol="0"/>
                <a:lstStyle/>
                <a:p>
                  <a:endParaRPr/>
                </a:p>
              </p:txBody>
            </p:sp>
            <p:sp>
              <p:nvSpPr>
                <p:cNvPr id="64" name="object 12">
                  <a:extLst>
                    <a:ext uri="{FF2B5EF4-FFF2-40B4-BE49-F238E27FC236}">
                      <a16:creationId xmlns:a16="http://schemas.microsoft.com/office/drawing/2014/main" id="{082EDDFD-DE03-6D8D-854B-ED4D087E3AF2}"/>
                    </a:ext>
                  </a:extLst>
                </p:cNvPr>
                <p:cNvSpPr/>
                <p:nvPr/>
              </p:nvSpPr>
              <p:spPr>
                <a:xfrm>
                  <a:off x="2627712" y="2457938"/>
                  <a:ext cx="713740" cy="716915"/>
                </a:xfrm>
                <a:custGeom>
                  <a:avLst/>
                  <a:gdLst/>
                  <a:ahLst/>
                  <a:cxnLst/>
                  <a:rect l="l" t="t" r="r" b="b"/>
                  <a:pathLst>
                    <a:path w="713739" h="716914">
                      <a:moveTo>
                        <a:pt x="646336" y="0"/>
                      </a:moveTo>
                      <a:lnTo>
                        <a:pt x="1954" y="3256"/>
                      </a:lnTo>
                      <a:lnTo>
                        <a:pt x="0" y="712501"/>
                      </a:lnTo>
                      <a:lnTo>
                        <a:pt x="709536" y="716409"/>
                      </a:lnTo>
                      <a:lnTo>
                        <a:pt x="710763" y="677983"/>
                      </a:lnTo>
                      <a:lnTo>
                        <a:pt x="441098" y="677983"/>
                      </a:lnTo>
                      <a:lnTo>
                        <a:pt x="347926" y="672122"/>
                      </a:lnTo>
                      <a:lnTo>
                        <a:pt x="259967" y="654537"/>
                      </a:lnTo>
                      <a:lnTo>
                        <a:pt x="183085" y="621322"/>
                      </a:lnTo>
                      <a:lnTo>
                        <a:pt x="133567" y="586804"/>
                      </a:lnTo>
                      <a:lnTo>
                        <a:pt x="97732" y="537306"/>
                      </a:lnTo>
                      <a:lnTo>
                        <a:pt x="78837" y="457850"/>
                      </a:lnTo>
                      <a:lnTo>
                        <a:pt x="72974" y="384906"/>
                      </a:lnTo>
                      <a:lnTo>
                        <a:pt x="81443" y="313917"/>
                      </a:lnTo>
                      <a:lnTo>
                        <a:pt x="101641" y="247486"/>
                      </a:lnTo>
                      <a:lnTo>
                        <a:pt x="129658" y="179101"/>
                      </a:lnTo>
                      <a:lnTo>
                        <a:pt x="173311" y="133512"/>
                      </a:lnTo>
                      <a:lnTo>
                        <a:pt x="224133" y="91178"/>
                      </a:lnTo>
                      <a:lnTo>
                        <a:pt x="274953" y="59265"/>
                      </a:lnTo>
                      <a:lnTo>
                        <a:pt x="344017" y="38425"/>
                      </a:lnTo>
                      <a:lnTo>
                        <a:pt x="424809" y="26050"/>
                      </a:lnTo>
                      <a:lnTo>
                        <a:pt x="510162" y="20840"/>
                      </a:lnTo>
                      <a:lnTo>
                        <a:pt x="656109" y="19537"/>
                      </a:lnTo>
                      <a:lnTo>
                        <a:pt x="646336" y="0"/>
                      </a:lnTo>
                      <a:close/>
                    </a:path>
                    <a:path w="713739" h="716914">
                      <a:moveTo>
                        <a:pt x="713445" y="593967"/>
                      </a:moveTo>
                      <a:lnTo>
                        <a:pt x="669792" y="638255"/>
                      </a:lnTo>
                      <a:lnTo>
                        <a:pt x="607894" y="663004"/>
                      </a:lnTo>
                      <a:lnTo>
                        <a:pt x="542089" y="677983"/>
                      </a:lnTo>
                      <a:lnTo>
                        <a:pt x="710763" y="677983"/>
                      </a:lnTo>
                      <a:lnTo>
                        <a:pt x="713445" y="593967"/>
                      </a:lnTo>
                      <a:close/>
                    </a:path>
                  </a:pathLst>
                </a:custGeom>
                <a:solidFill>
                  <a:srgbClr val="3C3D4C"/>
                </a:solidFill>
              </p:spPr>
              <p:txBody>
                <a:bodyPr wrap="square" lIns="0" tIns="0" rIns="0" bIns="0" rtlCol="0"/>
                <a:lstStyle/>
                <a:p>
                  <a:endParaRPr/>
                </a:p>
              </p:txBody>
            </p:sp>
            <p:sp>
              <p:nvSpPr>
                <p:cNvPr id="65" name="object 13">
                  <a:extLst>
                    <a:ext uri="{FF2B5EF4-FFF2-40B4-BE49-F238E27FC236}">
                      <a16:creationId xmlns:a16="http://schemas.microsoft.com/office/drawing/2014/main" id="{6186ADFE-F1B3-8E5C-8DA5-62F2FB9AF434}"/>
                    </a:ext>
                  </a:extLst>
                </p:cNvPr>
                <p:cNvSpPr/>
                <p:nvPr/>
              </p:nvSpPr>
              <p:spPr>
                <a:xfrm>
                  <a:off x="2384256" y="2446215"/>
                  <a:ext cx="966469" cy="755650"/>
                </a:xfrm>
                <a:custGeom>
                  <a:avLst/>
                  <a:gdLst/>
                  <a:ahLst/>
                  <a:cxnLst/>
                  <a:rect l="l" t="t" r="r" b="b"/>
                  <a:pathLst>
                    <a:path w="966470" h="755650">
                      <a:moveTo>
                        <a:pt x="479425" y="0"/>
                      </a:moveTo>
                      <a:lnTo>
                        <a:pt x="0" y="3907"/>
                      </a:lnTo>
                      <a:lnTo>
                        <a:pt x="11073" y="755486"/>
                      </a:lnTo>
                      <a:lnTo>
                        <a:pt x="966016" y="748973"/>
                      </a:lnTo>
                      <a:lnTo>
                        <a:pt x="963252" y="711200"/>
                      </a:lnTo>
                      <a:lnTo>
                        <a:pt x="777763" y="711200"/>
                      </a:lnTo>
                      <a:lnTo>
                        <a:pt x="681357" y="709896"/>
                      </a:lnTo>
                      <a:lnTo>
                        <a:pt x="573225" y="700779"/>
                      </a:lnTo>
                      <a:lnTo>
                        <a:pt x="459231" y="677332"/>
                      </a:lnTo>
                      <a:lnTo>
                        <a:pt x="373899" y="649328"/>
                      </a:lnTo>
                      <a:lnTo>
                        <a:pt x="328301" y="606993"/>
                      </a:lnTo>
                      <a:lnTo>
                        <a:pt x="303549" y="567265"/>
                      </a:lnTo>
                      <a:lnTo>
                        <a:pt x="285960" y="504092"/>
                      </a:lnTo>
                      <a:lnTo>
                        <a:pt x="278795" y="412261"/>
                      </a:lnTo>
                      <a:lnTo>
                        <a:pt x="292475" y="312615"/>
                      </a:lnTo>
                      <a:lnTo>
                        <a:pt x="325696" y="233159"/>
                      </a:lnTo>
                      <a:lnTo>
                        <a:pt x="376505" y="158912"/>
                      </a:lnTo>
                      <a:lnTo>
                        <a:pt x="433828" y="99645"/>
                      </a:lnTo>
                      <a:lnTo>
                        <a:pt x="508086" y="53404"/>
                      </a:lnTo>
                      <a:lnTo>
                        <a:pt x="592115" y="31261"/>
                      </a:lnTo>
                      <a:lnTo>
                        <a:pt x="680054" y="24096"/>
                      </a:lnTo>
                      <a:lnTo>
                        <a:pt x="952255" y="24096"/>
                      </a:lnTo>
                      <a:lnTo>
                        <a:pt x="956245" y="10420"/>
                      </a:lnTo>
                      <a:lnTo>
                        <a:pt x="479425" y="0"/>
                      </a:lnTo>
                      <a:close/>
                    </a:path>
                    <a:path w="966470" h="755650">
                      <a:moveTo>
                        <a:pt x="960154" y="668865"/>
                      </a:moveTo>
                      <a:lnTo>
                        <a:pt x="917813" y="694917"/>
                      </a:lnTo>
                      <a:lnTo>
                        <a:pt x="859839" y="705989"/>
                      </a:lnTo>
                      <a:lnTo>
                        <a:pt x="777763" y="711200"/>
                      </a:lnTo>
                      <a:lnTo>
                        <a:pt x="963252" y="711200"/>
                      </a:lnTo>
                      <a:lnTo>
                        <a:pt x="960154" y="668865"/>
                      </a:lnTo>
                      <a:close/>
                    </a:path>
                    <a:path w="966470" h="755650">
                      <a:moveTo>
                        <a:pt x="952255" y="24096"/>
                      </a:moveTo>
                      <a:lnTo>
                        <a:pt x="779066" y="24096"/>
                      </a:lnTo>
                      <a:lnTo>
                        <a:pt x="901528" y="27353"/>
                      </a:lnTo>
                      <a:lnTo>
                        <a:pt x="942566" y="57312"/>
                      </a:lnTo>
                      <a:lnTo>
                        <a:pt x="952255" y="24096"/>
                      </a:lnTo>
                      <a:close/>
                    </a:path>
                  </a:pathLst>
                </a:custGeom>
                <a:solidFill>
                  <a:srgbClr val="000000"/>
                </a:solidFill>
              </p:spPr>
              <p:txBody>
                <a:bodyPr wrap="square" lIns="0" tIns="0" rIns="0" bIns="0" rtlCol="0"/>
                <a:lstStyle/>
                <a:p>
                  <a:endParaRPr/>
                </a:p>
              </p:txBody>
            </p:sp>
            <p:sp>
              <p:nvSpPr>
                <p:cNvPr id="66" name="object 14">
                  <a:extLst>
                    <a:ext uri="{FF2B5EF4-FFF2-40B4-BE49-F238E27FC236}">
                      <a16:creationId xmlns:a16="http://schemas.microsoft.com/office/drawing/2014/main" id="{22B2D073-1DB0-BD32-E205-56EF5CD4D296}"/>
                    </a:ext>
                  </a:extLst>
                </p:cNvPr>
                <p:cNvSpPr/>
                <p:nvPr/>
              </p:nvSpPr>
              <p:spPr>
                <a:xfrm>
                  <a:off x="3265648" y="2457938"/>
                  <a:ext cx="91440" cy="737870"/>
                </a:xfrm>
                <a:custGeom>
                  <a:avLst/>
                  <a:gdLst/>
                  <a:ahLst/>
                  <a:cxnLst/>
                  <a:rect l="l" t="t" r="r" b="b"/>
                  <a:pathLst>
                    <a:path w="91439" h="737869">
                      <a:moveTo>
                        <a:pt x="71097" y="0"/>
                      </a:moveTo>
                      <a:lnTo>
                        <a:pt x="0" y="7164"/>
                      </a:lnTo>
                      <a:lnTo>
                        <a:pt x="39427" y="190173"/>
                      </a:lnTo>
                      <a:lnTo>
                        <a:pt x="54938" y="363414"/>
                      </a:lnTo>
                      <a:lnTo>
                        <a:pt x="58817" y="498881"/>
                      </a:lnTo>
                      <a:lnTo>
                        <a:pt x="45243" y="728783"/>
                      </a:lnTo>
                      <a:lnTo>
                        <a:pt x="89841" y="737250"/>
                      </a:lnTo>
                      <a:lnTo>
                        <a:pt x="91133" y="569219"/>
                      </a:lnTo>
                      <a:lnTo>
                        <a:pt x="91133" y="437661"/>
                      </a:lnTo>
                      <a:lnTo>
                        <a:pt x="87255" y="263117"/>
                      </a:lnTo>
                      <a:lnTo>
                        <a:pt x="71097" y="0"/>
                      </a:lnTo>
                      <a:close/>
                    </a:path>
                  </a:pathLst>
                </a:custGeom>
                <a:solidFill>
                  <a:srgbClr val="000000"/>
                </a:solidFill>
              </p:spPr>
              <p:txBody>
                <a:bodyPr wrap="square" lIns="0" tIns="0" rIns="0" bIns="0" rtlCol="0"/>
                <a:lstStyle/>
                <a:p>
                  <a:endParaRPr/>
                </a:p>
              </p:txBody>
            </p:sp>
            <p:sp>
              <p:nvSpPr>
                <p:cNvPr id="67" name="object 15">
                  <a:extLst>
                    <a:ext uri="{FF2B5EF4-FFF2-40B4-BE49-F238E27FC236}">
                      <a16:creationId xmlns:a16="http://schemas.microsoft.com/office/drawing/2014/main" id="{37A46221-BA27-BCA2-D018-9F6A65D9745C}"/>
                    </a:ext>
                  </a:extLst>
                </p:cNvPr>
                <p:cNvSpPr/>
                <p:nvPr/>
              </p:nvSpPr>
              <p:spPr>
                <a:xfrm>
                  <a:off x="2209800" y="2304235"/>
                  <a:ext cx="1261745" cy="1158240"/>
                </a:xfrm>
                <a:custGeom>
                  <a:avLst/>
                  <a:gdLst/>
                  <a:ahLst/>
                  <a:cxnLst/>
                  <a:rect l="l" t="t" r="r" b="b"/>
                  <a:pathLst>
                    <a:path w="1261745" h="1158239">
                      <a:moveTo>
                        <a:pt x="52103" y="0"/>
                      </a:moveTo>
                      <a:lnTo>
                        <a:pt x="31912" y="0"/>
                      </a:lnTo>
                      <a:lnTo>
                        <a:pt x="11071" y="11078"/>
                      </a:lnTo>
                      <a:lnTo>
                        <a:pt x="0" y="28672"/>
                      </a:lnTo>
                      <a:lnTo>
                        <a:pt x="12373" y="1040682"/>
                      </a:lnTo>
                      <a:lnTo>
                        <a:pt x="42332" y="1064141"/>
                      </a:lnTo>
                      <a:lnTo>
                        <a:pt x="90529" y="1065444"/>
                      </a:lnTo>
                      <a:lnTo>
                        <a:pt x="93134" y="1119531"/>
                      </a:lnTo>
                      <a:lnTo>
                        <a:pt x="102903" y="1142991"/>
                      </a:lnTo>
                      <a:lnTo>
                        <a:pt x="133513" y="1157979"/>
                      </a:lnTo>
                      <a:lnTo>
                        <a:pt x="174544" y="1156676"/>
                      </a:lnTo>
                      <a:lnTo>
                        <a:pt x="137421" y="1141036"/>
                      </a:lnTo>
                      <a:lnTo>
                        <a:pt x="126349" y="1120834"/>
                      </a:lnTo>
                      <a:lnTo>
                        <a:pt x="119185" y="1066749"/>
                      </a:lnTo>
                      <a:lnTo>
                        <a:pt x="1199676" y="1066749"/>
                      </a:lnTo>
                      <a:lnTo>
                        <a:pt x="1243700" y="1042638"/>
                      </a:lnTo>
                      <a:lnTo>
                        <a:pt x="61871" y="1042638"/>
                      </a:lnTo>
                      <a:lnTo>
                        <a:pt x="42332" y="1025695"/>
                      </a:lnTo>
                      <a:lnTo>
                        <a:pt x="33215" y="549991"/>
                      </a:lnTo>
                      <a:lnTo>
                        <a:pt x="31912" y="263918"/>
                      </a:lnTo>
                      <a:lnTo>
                        <a:pt x="29959" y="22156"/>
                      </a:lnTo>
                      <a:lnTo>
                        <a:pt x="52103" y="0"/>
                      </a:lnTo>
                      <a:close/>
                    </a:path>
                    <a:path w="1261745" h="1158239">
                      <a:moveTo>
                        <a:pt x="1261549" y="1032863"/>
                      </a:moveTo>
                      <a:lnTo>
                        <a:pt x="1213354" y="1040682"/>
                      </a:lnTo>
                      <a:lnTo>
                        <a:pt x="61871" y="1042638"/>
                      </a:lnTo>
                      <a:lnTo>
                        <a:pt x="1243700" y="1042638"/>
                      </a:lnTo>
                      <a:lnTo>
                        <a:pt x="1261549" y="1032863"/>
                      </a:lnTo>
                      <a:close/>
                    </a:path>
                  </a:pathLst>
                </a:custGeom>
                <a:solidFill>
                  <a:srgbClr val="000000"/>
                </a:solidFill>
              </p:spPr>
              <p:txBody>
                <a:bodyPr wrap="square" lIns="0" tIns="0" rIns="0" bIns="0" rtlCol="0"/>
                <a:lstStyle/>
                <a:p>
                  <a:endParaRPr/>
                </a:p>
              </p:txBody>
            </p:sp>
            <p:sp>
              <p:nvSpPr>
                <p:cNvPr id="68" name="object 16">
                  <a:extLst>
                    <a:ext uri="{FF2B5EF4-FFF2-40B4-BE49-F238E27FC236}">
                      <a16:creationId xmlns:a16="http://schemas.microsoft.com/office/drawing/2014/main" id="{EC55D8B5-8D0C-EF87-BDDE-B2C01F306736}"/>
                    </a:ext>
                  </a:extLst>
                </p:cNvPr>
                <p:cNvSpPr/>
                <p:nvPr/>
              </p:nvSpPr>
              <p:spPr>
                <a:xfrm>
                  <a:off x="2269688" y="2302932"/>
                  <a:ext cx="1235710" cy="1017905"/>
                </a:xfrm>
                <a:custGeom>
                  <a:avLst/>
                  <a:gdLst/>
                  <a:ahLst/>
                  <a:cxnLst/>
                  <a:rect l="l" t="t" r="r" b="b"/>
                  <a:pathLst>
                    <a:path w="1235710" h="1017904">
                      <a:moveTo>
                        <a:pt x="1198445" y="0"/>
                      </a:moveTo>
                      <a:lnTo>
                        <a:pt x="22108" y="0"/>
                      </a:lnTo>
                      <a:lnTo>
                        <a:pt x="0" y="14979"/>
                      </a:lnTo>
                      <a:lnTo>
                        <a:pt x="1176987" y="14979"/>
                      </a:lnTo>
                      <a:lnTo>
                        <a:pt x="1190642" y="20841"/>
                      </a:lnTo>
                      <a:lnTo>
                        <a:pt x="1220555" y="1017303"/>
                      </a:lnTo>
                      <a:lnTo>
                        <a:pt x="1235510" y="1007534"/>
                      </a:lnTo>
                      <a:lnTo>
                        <a:pt x="1208200" y="16282"/>
                      </a:lnTo>
                      <a:lnTo>
                        <a:pt x="1198445" y="0"/>
                      </a:lnTo>
                      <a:close/>
                    </a:path>
                  </a:pathLst>
                </a:custGeom>
                <a:solidFill>
                  <a:srgbClr val="000000"/>
                </a:solidFill>
              </p:spPr>
              <p:txBody>
                <a:bodyPr wrap="square" lIns="0" tIns="0" rIns="0" bIns="0" rtlCol="0"/>
                <a:lstStyle/>
                <a:p>
                  <a:endParaRPr/>
                </a:p>
              </p:txBody>
            </p:sp>
            <p:sp>
              <p:nvSpPr>
                <p:cNvPr id="69" name="object 17">
                  <a:extLst>
                    <a:ext uri="{FF2B5EF4-FFF2-40B4-BE49-F238E27FC236}">
                      <a16:creationId xmlns:a16="http://schemas.microsoft.com/office/drawing/2014/main" id="{8F0DE515-FE5A-537E-2DCE-AB3E414A5F29}"/>
                    </a:ext>
                  </a:extLst>
                </p:cNvPr>
                <p:cNvSpPr/>
                <p:nvPr/>
              </p:nvSpPr>
              <p:spPr>
                <a:xfrm>
                  <a:off x="2250159" y="2315959"/>
                  <a:ext cx="1243330" cy="1017905"/>
                </a:xfrm>
                <a:custGeom>
                  <a:avLst/>
                  <a:gdLst/>
                  <a:ahLst/>
                  <a:cxnLst/>
                  <a:rect l="l" t="t" r="r" b="b"/>
                  <a:pathLst>
                    <a:path w="1243329" h="1017904">
                      <a:moveTo>
                        <a:pt x="24748" y="0"/>
                      </a:moveTo>
                      <a:lnTo>
                        <a:pt x="13676" y="3907"/>
                      </a:lnTo>
                      <a:lnTo>
                        <a:pt x="0" y="18887"/>
                      </a:lnTo>
                      <a:lnTo>
                        <a:pt x="4558" y="995159"/>
                      </a:lnTo>
                      <a:lnTo>
                        <a:pt x="28004" y="1017303"/>
                      </a:lnTo>
                      <a:lnTo>
                        <a:pt x="1214666" y="1016651"/>
                      </a:lnTo>
                      <a:lnTo>
                        <a:pt x="1240596" y="1004276"/>
                      </a:lnTo>
                      <a:lnTo>
                        <a:pt x="41682" y="1004276"/>
                      </a:lnTo>
                      <a:lnTo>
                        <a:pt x="20840" y="987995"/>
                      </a:lnTo>
                      <a:lnTo>
                        <a:pt x="8465" y="22143"/>
                      </a:lnTo>
                      <a:lnTo>
                        <a:pt x="24748" y="0"/>
                      </a:lnTo>
                      <a:close/>
                    </a:path>
                    <a:path w="1243329" h="1017904">
                      <a:moveTo>
                        <a:pt x="1243323" y="1002974"/>
                      </a:moveTo>
                      <a:lnTo>
                        <a:pt x="41682" y="1004276"/>
                      </a:lnTo>
                      <a:lnTo>
                        <a:pt x="1240596" y="1004276"/>
                      </a:lnTo>
                      <a:lnTo>
                        <a:pt x="1243323" y="1002974"/>
                      </a:lnTo>
                      <a:close/>
                    </a:path>
                  </a:pathLst>
                </a:custGeom>
                <a:solidFill>
                  <a:srgbClr val="000000"/>
                </a:solidFill>
              </p:spPr>
              <p:txBody>
                <a:bodyPr wrap="square" lIns="0" tIns="0" rIns="0" bIns="0" rtlCol="0"/>
                <a:lstStyle/>
                <a:p>
                  <a:endParaRPr/>
                </a:p>
              </p:txBody>
            </p:sp>
            <p:sp>
              <p:nvSpPr>
                <p:cNvPr id="70" name="object 18">
                  <a:extLst>
                    <a:ext uri="{FF2B5EF4-FFF2-40B4-BE49-F238E27FC236}">
                      <a16:creationId xmlns:a16="http://schemas.microsoft.com/office/drawing/2014/main" id="{E1F64619-0382-B0A3-5AB3-D0E84C6C29C8}"/>
                    </a:ext>
                  </a:extLst>
                </p:cNvPr>
                <p:cNvSpPr/>
                <p:nvPr/>
              </p:nvSpPr>
              <p:spPr>
                <a:xfrm>
                  <a:off x="2392066" y="3356707"/>
                  <a:ext cx="1024890" cy="170815"/>
                </a:xfrm>
                <a:custGeom>
                  <a:avLst/>
                  <a:gdLst/>
                  <a:ahLst/>
                  <a:cxnLst/>
                  <a:rect l="l" t="t" r="r" b="b"/>
                  <a:pathLst>
                    <a:path w="1024889" h="170814">
                      <a:moveTo>
                        <a:pt x="0" y="95087"/>
                      </a:moveTo>
                      <a:lnTo>
                        <a:pt x="13661" y="170637"/>
                      </a:lnTo>
                      <a:lnTo>
                        <a:pt x="104086" y="170637"/>
                      </a:lnTo>
                      <a:lnTo>
                        <a:pt x="46188" y="156959"/>
                      </a:lnTo>
                      <a:lnTo>
                        <a:pt x="47489" y="125046"/>
                      </a:lnTo>
                      <a:lnTo>
                        <a:pt x="909035" y="122441"/>
                      </a:lnTo>
                      <a:lnTo>
                        <a:pt x="908155" y="114626"/>
                      </a:lnTo>
                      <a:lnTo>
                        <a:pt x="956104" y="96390"/>
                      </a:lnTo>
                      <a:lnTo>
                        <a:pt x="608906" y="96390"/>
                      </a:lnTo>
                      <a:lnTo>
                        <a:pt x="0" y="95087"/>
                      </a:lnTo>
                      <a:close/>
                    </a:path>
                    <a:path w="1024889" h="170814">
                      <a:moveTo>
                        <a:pt x="909035" y="122441"/>
                      </a:moveTo>
                      <a:lnTo>
                        <a:pt x="874979" y="122441"/>
                      </a:lnTo>
                      <a:lnTo>
                        <a:pt x="874979" y="147190"/>
                      </a:lnTo>
                      <a:lnTo>
                        <a:pt x="743569" y="149795"/>
                      </a:lnTo>
                      <a:lnTo>
                        <a:pt x="731208" y="165426"/>
                      </a:lnTo>
                      <a:lnTo>
                        <a:pt x="913359" y="160867"/>
                      </a:lnTo>
                      <a:lnTo>
                        <a:pt x="909035" y="122441"/>
                      </a:lnTo>
                      <a:close/>
                    </a:path>
                    <a:path w="1024889" h="170814">
                      <a:moveTo>
                        <a:pt x="621267" y="0"/>
                      </a:moveTo>
                      <a:lnTo>
                        <a:pt x="605003" y="0"/>
                      </a:lnTo>
                      <a:lnTo>
                        <a:pt x="608906" y="96390"/>
                      </a:lnTo>
                      <a:lnTo>
                        <a:pt x="890591" y="96390"/>
                      </a:lnTo>
                      <a:lnTo>
                        <a:pt x="628422" y="93785"/>
                      </a:lnTo>
                      <a:lnTo>
                        <a:pt x="621267" y="0"/>
                      </a:lnTo>
                      <a:close/>
                    </a:path>
                    <a:path w="1024889" h="170814">
                      <a:moveTo>
                        <a:pt x="1024602" y="70338"/>
                      </a:moveTo>
                      <a:lnTo>
                        <a:pt x="890591" y="96390"/>
                      </a:lnTo>
                      <a:lnTo>
                        <a:pt x="956104" y="96390"/>
                      </a:lnTo>
                      <a:lnTo>
                        <a:pt x="1024602" y="70338"/>
                      </a:lnTo>
                      <a:close/>
                    </a:path>
                  </a:pathLst>
                </a:custGeom>
                <a:solidFill>
                  <a:srgbClr val="000000"/>
                </a:solidFill>
              </p:spPr>
              <p:txBody>
                <a:bodyPr wrap="square" lIns="0" tIns="0" rIns="0" bIns="0" rtlCol="0"/>
                <a:lstStyle/>
                <a:p>
                  <a:endParaRPr/>
                </a:p>
              </p:txBody>
            </p:sp>
            <p:sp>
              <p:nvSpPr>
                <p:cNvPr id="71" name="object 19">
                  <a:extLst>
                    <a:ext uri="{FF2B5EF4-FFF2-40B4-BE49-F238E27FC236}">
                      <a16:creationId xmlns:a16="http://schemas.microsoft.com/office/drawing/2014/main" id="{2A09809C-B2B1-1F61-4BDE-D407C3839D8C}"/>
                    </a:ext>
                  </a:extLst>
                </p:cNvPr>
                <p:cNvSpPr/>
                <p:nvPr/>
              </p:nvSpPr>
              <p:spPr>
                <a:xfrm>
                  <a:off x="3266950" y="3376246"/>
                  <a:ext cx="102870" cy="55244"/>
                </a:xfrm>
                <a:custGeom>
                  <a:avLst/>
                  <a:gdLst/>
                  <a:ahLst/>
                  <a:cxnLst/>
                  <a:rect l="l" t="t" r="r" b="b"/>
                  <a:pathLst>
                    <a:path w="102870" h="55245">
                      <a:moveTo>
                        <a:pt x="102850" y="0"/>
                      </a:moveTo>
                      <a:lnTo>
                        <a:pt x="0" y="1303"/>
                      </a:lnTo>
                      <a:lnTo>
                        <a:pt x="1301" y="54707"/>
                      </a:lnTo>
                      <a:lnTo>
                        <a:pt x="22132" y="50800"/>
                      </a:lnTo>
                      <a:lnTo>
                        <a:pt x="22132" y="13676"/>
                      </a:lnTo>
                      <a:lnTo>
                        <a:pt x="86577" y="13676"/>
                      </a:lnTo>
                      <a:lnTo>
                        <a:pt x="102850" y="0"/>
                      </a:lnTo>
                      <a:close/>
                    </a:path>
                  </a:pathLst>
                </a:custGeom>
                <a:solidFill>
                  <a:srgbClr val="000000"/>
                </a:solidFill>
              </p:spPr>
              <p:txBody>
                <a:bodyPr wrap="square" lIns="0" tIns="0" rIns="0" bIns="0" rtlCol="0"/>
                <a:lstStyle/>
                <a:p>
                  <a:endParaRPr/>
                </a:p>
              </p:txBody>
            </p:sp>
            <p:sp>
              <p:nvSpPr>
                <p:cNvPr id="72" name="object 20">
                  <a:extLst>
                    <a:ext uri="{FF2B5EF4-FFF2-40B4-BE49-F238E27FC236}">
                      <a16:creationId xmlns:a16="http://schemas.microsoft.com/office/drawing/2014/main" id="{983680CC-1BB8-36E7-6660-1EBC2501E49F}"/>
                    </a:ext>
                  </a:extLst>
                </p:cNvPr>
                <p:cNvSpPr/>
                <p:nvPr/>
              </p:nvSpPr>
              <p:spPr>
                <a:xfrm>
                  <a:off x="2418105" y="3503896"/>
                  <a:ext cx="770890" cy="82550"/>
                </a:xfrm>
                <a:custGeom>
                  <a:avLst/>
                  <a:gdLst/>
                  <a:ahLst/>
                  <a:cxnLst/>
                  <a:rect l="l" t="t" r="r" b="b"/>
                  <a:pathLst>
                    <a:path w="770889" h="82550">
                      <a:moveTo>
                        <a:pt x="0" y="0"/>
                      </a:moveTo>
                      <a:lnTo>
                        <a:pt x="72195" y="82062"/>
                      </a:lnTo>
                      <a:lnTo>
                        <a:pt x="770729" y="82062"/>
                      </a:lnTo>
                      <a:lnTo>
                        <a:pt x="751217" y="19695"/>
                      </a:lnTo>
                      <a:lnTo>
                        <a:pt x="764226" y="2626"/>
                      </a:lnTo>
                      <a:lnTo>
                        <a:pt x="0" y="0"/>
                      </a:lnTo>
                      <a:close/>
                    </a:path>
                  </a:pathLst>
                </a:custGeom>
                <a:solidFill>
                  <a:srgbClr val="000000"/>
                </a:solidFill>
              </p:spPr>
              <p:txBody>
                <a:bodyPr wrap="square" lIns="0" tIns="0" rIns="0" bIns="0" rtlCol="0"/>
                <a:lstStyle/>
                <a:p>
                  <a:endParaRPr/>
                </a:p>
              </p:txBody>
            </p:sp>
            <p:sp>
              <p:nvSpPr>
                <p:cNvPr id="73" name="object 21">
                  <a:extLst>
                    <a:ext uri="{FF2B5EF4-FFF2-40B4-BE49-F238E27FC236}">
                      <a16:creationId xmlns:a16="http://schemas.microsoft.com/office/drawing/2014/main" id="{B1BC2061-3CE1-9FEE-A26D-104867E76CB8}"/>
                    </a:ext>
                  </a:extLst>
                </p:cNvPr>
                <p:cNvSpPr/>
                <p:nvPr/>
              </p:nvSpPr>
              <p:spPr>
                <a:xfrm>
                  <a:off x="2379047" y="3523436"/>
                  <a:ext cx="914400" cy="179070"/>
                </a:xfrm>
                <a:custGeom>
                  <a:avLst/>
                  <a:gdLst/>
                  <a:ahLst/>
                  <a:cxnLst/>
                  <a:rect l="l" t="t" r="r" b="b"/>
                  <a:pathLst>
                    <a:path w="914400" h="179070">
                      <a:moveTo>
                        <a:pt x="61189" y="0"/>
                      </a:moveTo>
                      <a:lnTo>
                        <a:pt x="1301" y="100298"/>
                      </a:lnTo>
                      <a:lnTo>
                        <a:pt x="0" y="178451"/>
                      </a:lnTo>
                      <a:lnTo>
                        <a:pt x="913940" y="177148"/>
                      </a:lnTo>
                      <a:lnTo>
                        <a:pt x="880090" y="152400"/>
                      </a:lnTo>
                      <a:lnTo>
                        <a:pt x="17575" y="152400"/>
                      </a:lnTo>
                      <a:lnTo>
                        <a:pt x="22783" y="102903"/>
                      </a:lnTo>
                      <a:lnTo>
                        <a:pt x="69651" y="1303"/>
                      </a:lnTo>
                      <a:lnTo>
                        <a:pt x="61189" y="0"/>
                      </a:lnTo>
                      <a:close/>
                    </a:path>
                  </a:pathLst>
                </a:custGeom>
                <a:solidFill>
                  <a:srgbClr val="000000"/>
                </a:solidFill>
              </p:spPr>
              <p:txBody>
                <a:bodyPr wrap="square" lIns="0" tIns="0" rIns="0" bIns="0" rtlCol="0"/>
                <a:lstStyle/>
                <a:p>
                  <a:endParaRPr/>
                </a:p>
              </p:txBody>
            </p:sp>
            <p:sp>
              <p:nvSpPr>
                <p:cNvPr id="74" name="object 22">
                  <a:extLst>
                    <a:ext uri="{FF2B5EF4-FFF2-40B4-BE49-F238E27FC236}">
                      <a16:creationId xmlns:a16="http://schemas.microsoft.com/office/drawing/2014/main" id="{152897FC-F75F-4677-865F-038C1A526063}"/>
                    </a:ext>
                  </a:extLst>
                </p:cNvPr>
                <p:cNvSpPr/>
                <p:nvPr/>
              </p:nvSpPr>
              <p:spPr>
                <a:xfrm>
                  <a:off x="3164099" y="3509107"/>
                  <a:ext cx="140970" cy="199390"/>
                </a:xfrm>
                <a:custGeom>
                  <a:avLst/>
                  <a:gdLst/>
                  <a:ahLst/>
                  <a:cxnLst/>
                  <a:rect l="l" t="t" r="r" b="b"/>
                  <a:pathLst>
                    <a:path w="140970" h="199389">
                      <a:moveTo>
                        <a:pt x="9719" y="0"/>
                      </a:moveTo>
                      <a:lnTo>
                        <a:pt x="0" y="6513"/>
                      </a:lnTo>
                      <a:lnTo>
                        <a:pt x="117927" y="116579"/>
                      </a:lnTo>
                      <a:lnTo>
                        <a:pt x="130238" y="199292"/>
                      </a:lnTo>
                      <a:lnTo>
                        <a:pt x="140605" y="109415"/>
                      </a:lnTo>
                      <a:lnTo>
                        <a:pt x="9719" y="0"/>
                      </a:lnTo>
                      <a:close/>
                    </a:path>
                  </a:pathLst>
                </a:custGeom>
                <a:solidFill>
                  <a:srgbClr val="000000"/>
                </a:solidFill>
              </p:spPr>
              <p:txBody>
                <a:bodyPr wrap="square" lIns="0" tIns="0" rIns="0" bIns="0" rtlCol="0"/>
                <a:lstStyle/>
                <a:p>
                  <a:endParaRPr/>
                </a:p>
              </p:txBody>
            </p:sp>
            <p:sp>
              <p:nvSpPr>
                <p:cNvPr id="75" name="object 23">
                  <a:extLst>
                    <a:ext uri="{FF2B5EF4-FFF2-40B4-BE49-F238E27FC236}">
                      <a16:creationId xmlns:a16="http://schemas.microsoft.com/office/drawing/2014/main" id="{D174CD2E-6099-1B3C-131F-F3A6C91F0C45}"/>
                    </a:ext>
                  </a:extLst>
                </p:cNvPr>
                <p:cNvSpPr/>
                <p:nvPr/>
              </p:nvSpPr>
              <p:spPr>
                <a:xfrm>
                  <a:off x="2376444" y="3361918"/>
                  <a:ext cx="17145" cy="95250"/>
                </a:xfrm>
                <a:custGeom>
                  <a:avLst/>
                  <a:gdLst/>
                  <a:ahLst/>
                  <a:cxnLst/>
                  <a:rect l="l" t="t" r="r" b="b"/>
                  <a:pathLst>
                    <a:path w="17144" h="95250">
                      <a:moveTo>
                        <a:pt x="15514" y="0"/>
                      </a:moveTo>
                      <a:lnTo>
                        <a:pt x="0" y="1294"/>
                      </a:lnTo>
                      <a:lnTo>
                        <a:pt x="2114" y="78915"/>
                      </a:lnTo>
                      <a:lnTo>
                        <a:pt x="16924" y="95086"/>
                      </a:lnTo>
                      <a:lnTo>
                        <a:pt x="15514" y="0"/>
                      </a:lnTo>
                      <a:close/>
                    </a:path>
                  </a:pathLst>
                </a:custGeom>
                <a:solidFill>
                  <a:srgbClr val="000000"/>
                </a:solidFill>
              </p:spPr>
              <p:txBody>
                <a:bodyPr wrap="square" lIns="0" tIns="0" rIns="0" bIns="0" rtlCol="0"/>
                <a:lstStyle/>
                <a:p>
                  <a:endParaRPr/>
                </a:p>
              </p:txBody>
            </p:sp>
            <p:sp>
              <p:nvSpPr>
                <p:cNvPr id="76" name="object 24">
                  <a:extLst>
                    <a:ext uri="{FF2B5EF4-FFF2-40B4-BE49-F238E27FC236}">
                      <a16:creationId xmlns:a16="http://schemas.microsoft.com/office/drawing/2014/main" id="{6AA9427A-82DB-A5F7-ADA4-2CB3729DFC1F}"/>
                    </a:ext>
                  </a:extLst>
                </p:cNvPr>
                <p:cNvSpPr/>
                <p:nvPr/>
              </p:nvSpPr>
              <p:spPr>
                <a:xfrm>
                  <a:off x="2716242" y="2420164"/>
                  <a:ext cx="675005" cy="800100"/>
                </a:xfrm>
                <a:custGeom>
                  <a:avLst/>
                  <a:gdLst/>
                  <a:ahLst/>
                  <a:cxnLst/>
                  <a:rect l="l" t="t" r="r" b="b"/>
                  <a:pathLst>
                    <a:path w="675004" h="800100">
                      <a:moveTo>
                        <a:pt x="0" y="0"/>
                      </a:moveTo>
                      <a:lnTo>
                        <a:pt x="453063" y="14329"/>
                      </a:lnTo>
                      <a:lnTo>
                        <a:pt x="633378" y="29307"/>
                      </a:lnTo>
                      <a:lnTo>
                        <a:pt x="650953" y="247487"/>
                      </a:lnTo>
                      <a:lnTo>
                        <a:pt x="656812" y="672123"/>
                      </a:lnTo>
                      <a:lnTo>
                        <a:pt x="647048" y="783492"/>
                      </a:lnTo>
                      <a:lnTo>
                        <a:pt x="674389" y="799774"/>
                      </a:lnTo>
                      <a:lnTo>
                        <a:pt x="653558" y="651"/>
                      </a:lnTo>
                      <a:lnTo>
                        <a:pt x="0" y="0"/>
                      </a:lnTo>
                      <a:close/>
                    </a:path>
                  </a:pathLst>
                </a:custGeom>
                <a:solidFill>
                  <a:srgbClr val="000000"/>
                </a:solidFill>
              </p:spPr>
              <p:txBody>
                <a:bodyPr wrap="square" lIns="0" tIns="0" rIns="0" bIns="0" rtlCol="0"/>
                <a:lstStyle/>
                <a:p>
                  <a:endParaRPr/>
                </a:p>
              </p:txBody>
            </p:sp>
            <p:sp>
              <p:nvSpPr>
                <p:cNvPr id="77" name="object 25">
                  <a:extLst>
                    <a:ext uri="{FF2B5EF4-FFF2-40B4-BE49-F238E27FC236}">
                      <a16:creationId xmlns:a16="http://schemas.microsoft.com/office/drawing/2014/main" id="{2B0A08DB-AF1F-7F1F-A722-6344EF8A085D}"/>
                    </a:ext>
                  </a:extLst>
                </p:cNvPr>
                <p:cNvSpPr/>
                <p:nvPr/>
              </p:nvSpPr>
              <p:spPr>
                <a:xfrm>
                  <a:off x="3404952" y="3350195"/>
                  <a:ext cx="13335" cy="77470"/>
                </a:xfrm>
                <a:custGeom>
                  <a:avLst/>
                  <a:gdLst/>
                  <a:ahLst/>
                  <a:cxnLst/>
                  <a:rect l="l" t="t" r="r" b="b"/>
                  <a:pathLst>
                    <a:path w="13335" h="77470">
                      <a:moveTo>
                        <a:pt x="0" y="0"/>
                      </a:moveTo>
                      <a:lnTo>
                        <a:pt x="0" y="76851"/>
                      </a:lnTo>
                      <a:lnTo>
                        <a:pt x="13018" y="74246"/>
                      </a:lnTo>
                      <a:lnTo>
                        <a:pt x="13018" y="1303"/>
                      </a:lnTo>
                      <a:lnTo>
                        <a:pt x="0" y="0"/>
                      </a:lnTo>
                      <a:close/>
                    </a:path>
                  </a:pathLst>
                </a:custGeom>
                <a:solidFill>
                  <a:srgbClr val="000000"/>
                </a:solidFill>
              </p:spPr>
              <p:txBody>
                <a:bodyPr wrap="square" lIns="0" tIns="0" rIns="0" bIns="0" rtlCol="0"/>
                <a:lstStyle/>
                <a:p>
                  <a:endParaRPr/>
                </a:p>
              </p:txBody>
            </p:sp>
            <p:sp>
              <p:nvSpPr>
                <p:cNvPr id="78" name="object 26">
                  <a:extLst>
                    <a:ext uri="{FF2B5EF4-FFF2-40B4-BE49-F238E27FC236}">
                      <a16:creationId xmlns:a16="http://schemas.microsoft.com/office/drawing/2014/main" id="{E3048CD9-8E92-0FA9-57E4-802BBDD8C67F}"/>
                    </a:ext>
                  </a:extLst>
                </p:cNvPr>
                <p:cNvSpPr/>
                <p:nvPr/>
              </p:nvSpPr>
              <p:spPr>
                <a:xfrm>
                  <a:off x="3270855" y="3374945"/>
                  <a:ext cx="97790" cy="52705"/>
                </a:xfrm>
                <a:custGeom>
                  <a:avLst/>
                  <a:gdLst/>
                  <a:ahLst/>
                  <a:cxnLst/>
                  <a:rect l="l" t="t" r="r" b="b"/>
                  <a:pathLst>
                    <a:path w="97789" h="52704">
                      <a:moveTo>
                        <a:pt x="96348" y="0"/>
                      </a:moveTo>
                      <a:lnTo>
                        <a:pt x="85356" y="7814"/>
                      </a:lnTo>
                      <a:lnTo>
                        <a:pt x="85356" y="39728"/>
                      </a:lnTo>
                      <a:lnTo>
                        <a:pt x="11639" y="42332"/>
                      </a:lnTo>
                      <a:lnTo>
                        <a:pt x="0" y="52103"/>
                      </a:lnTo>
                      <a:lnTo>
                        <a:pt x="97642" y="48193"/>
                      </a:lnTo>
                      <a:lnTo>
                        <a:pt x="96348" y="0"/>
                      </a:lnTo>
                      <a:close/>
                    </a:path>
                  </a:pathLst>
                </a:custGeom>
                <a:solidFill>
                  <a:srgbClr val="000000"/>
                </a:solidFill>
              </p:spPr>
              <p:txBody>
                <a:bodyPr wrap="square" lIns="0" tIns="0" rIns="0" bIns="0" rtlCol="0"/>
                <a:lstStyle/>
                <a:p>
                  <a:endParaRPr/>
                </a:p>
              </p:txBody>
            </p:sp>
            <p:sp>
              <p:nvSpPr>
                <p:cNvPr id="79" name="object 27">
                  <a:extLst>
                    <a:ext uri="{FF2B5EF4-FFF2-40B4-BE49-F238E27FC236}">
                      <a16:creationId xmlns:a16="http://schemas.microsoft.com/office/drawing/2014/main" id="{C911CDF4-5E94-5E51-3D59-4AC73702A0B1}"/>
                    </a:ext>
                  </a:extLst>
                </p:cNvPr>
                <p:cNvSpPr/>
                <p:nvPr/>
              </p:nvSpPr>
              <p:spPr>
                <a:xfrm>
                  <a:off x="3157589" y="2490503"/>
                  <a:ext cx="137160" cy="321945"/>
                </a:xfrm>
                <a:custGeom>
                  <a:avLst/>
                  <a:gdLst/>
                  <a:ahLst/>
                  <a:cxnLst/>
                  <a:rect l="l" t="t" r="r" b="b"/>
                  <a:pathLst>
                    <a:path w="137160" h="321944">
                      <a:moveTo>
                        <a:pt x="82020" y="0"/>
                      </a:moveTo>
                      <a:lnTo>
                        <a:pt x="0" y="1308"/>
                      </a:lnTo>
                      <a:lnTo>
                        <a:pt x="54679" y="64739"/>
                      </a:lnTo>
                      <a:lnTo>
                        <a:pt x="99595" y="171329"/>
                      </a:lnTo>
                      <a:lnTo>
                        <a:pt x="136701" y="321732"/>
                      </a:lnTo>
                      <a:lnTo>
                        <a:pt x="131493" y="216451"/>
                      </a:lnTo>
                      <a:lnTo>
                        <a:pt x="120426" y="132748"/>
                      </a:lnTo>
                      <a:lnTo>
                        <a:pt x="104152" y="62123"/>
                      </a:lnTo>
                      <a:lnTo>
                        <a:pt x="82020" y="0"/>
                      </a:lnTo>
                      <a:close/>
                    </a:path>
                  </a:pathLst>
                </a:custGeom>
                <a:solidFill>
                  <a:srgbClr val="9B9CB7"/>
                </a:solidFill>
              </p:spPr>
              <p:txBody>
                <a:bodyPr wrap="square" lIns="0" tIns="0" rIns="0" bIns="0" rtlCol="0"/>
                <a:lstStyle/>
                <a:p>
                  <a:endParaRPr/>
                </a:p>
              </p:txBody>
            </p:sp>
            <p:sp>
              <p:nvSpPr>
                <p:cNvPr id="80" name="object 28">
                  <a:extLst>
                    <a:ext uri="{FF2B5EF4-FFF2-40B4-BE49-F238E27FC236}">
                      <a16:creationId xmlns:a16="http://schemas.microsoft.com/office/drawing/2014/main" id="{1482136D-AE52-3F40-1468-FE0C2D4F7D3A}"/>
                    </a:ext>
                  </a:extLst>
                </p:cNvPr>
                <p:cNvSpPr/>
                <p:nvPr/>
              </p:nvSpPr>
              <p:spPr>
                <a:xfrm>
                  <a:off x="2731865" y="3215380"/>
                  <a:ext cx="644525" cy="0"/>
                </a:xfrm>
                <a:custGeom>
                  <a:avLst/>
                  <a:gdLst/>
                  <a:ahLst/>
                  <a:cxnLst/>
                  <a:rect l="l" t="t" r="r" b="b"/>
                  <a:pathLst>
                    <a:path w="644525">
                      <a:moveTo>
                        <a:pt x="0" y="0"/>
                      </a:moveTo>
                      <a:lnTo>
                        <a:pt x="644444" y="0"/>
                      </a:lnTo>
                    </a:path>
                  </a:pathLst>
                </a:custGeom>
                <a:ln w="24748">
                  <a:solidFill>
                    <a:srgbClr val="FFFFFF"/>
                  </a:solidFill>
                </a:ln>
              </p:spPr>
              <p:txBody>
                <a:bodyPr wrap="square" lIns="0" tIns="0" rIns="0" bIns="0" rtlCol="0"/>
                <a:lstStyle/>
                <a:p>
                  <a:endParaRPr/>
                </a:p>
              </p:txBody>
            </p:sp>
            <p:sp>
              <p:nvSpPr>
                <p:cNvPr id="81" name="object 29">
                  <a:extLst>
                    <a:ext uri="{FF2B5EF4-FFF2-40B4-BE49-F238E27FC236}">
                      <a16:creationId xmlns:a16="http://schemas.microsoft.com/office/drawing/2014/main" id="{8AE81A86-5A13-461D-AFF3-5FF1DCB62498}"/>
                    </a:ext>
                  </a:extLst>
                </p:cNvPr>
                <p:cNvSpPr/>
                <p:nvPr/>
              </p:nvSpPr>
              <p:spPr>
                <a:xfrm>
                  <a:off x="2373190" y="2424073"/>
                  <a:ext cx="0" cy="803910"/>
                </a:xfrm>
                <a:custGeom>
                  <a:avLst/>
                  <a:gdLst/>
                  <a:ahLst/>
                  <a:cxnLst/>
                  <a:rect l="l" t="t" r="r" b="b"/>
                  <a:pathLst>
                    <a:path h="803910">
                      <a:moveTo>
                        <a:pt x="0" y="0"/>
                      </a:moveTo>
                      <a:lnTo>
                        <a:pt x="0" y="803681"/>
                      </a:lnTo>
                    </a:path>
                  </a:pathLst>
                </a:custGeom>
                <a:ln w="35152">
                  <a:solidFill>
                    <a:srgbClr val="FFFFFF"/>
                  </a:solidFill>
                </a:ln>
              </p:spPr>
              <p:txBody>
                <a:bodyPr wrap="square" lIns="0" tIns="0" rIns="0" bIns="0" rtlCol="0"/>
                <a:lstStyle/>
                <a:p>
                  <a:endParaRPr/>
                </a:p>
              </p:txBody>
            </p:sp>
          </p:grpSp>
          <p:sp>
            <p:nvSpPr>
              <p:cNvPr id="87" name="Arc 86">
                <a:extLst>
                  <a:ext uri="{FF2B5EF4-FFF2-40B4-BE49-F238E27FC236}">
                    <a16:creationId xmlns:a16="http://schemas.microsoft.com/office/drawing/2014/main" id="{875B4D1D-573E-3D1B-1B89-2574EAE8B583}"/>
                  </a:ext>
                </a:extLst>
              </p:cNvPr>
              <p:cNvSpPr/>
              <p:nvPr/>
            </p:nvSpPr>
            <p:spPr>
              <a:xfrm>
                <a:off x="-152395" y="2971800"/>
                <a:ext cx="6030650" cy="3451223"/>
              </a:xfrm>
              <a:prstGeom prst="arc">
                <a:avLst>
                  <a:gd name="adj1" fmla="val 16262754"/>
                  <a:gd name="adj2" fmla="val 21570443"/>
                </a:avLst>
              </a:prstGeom>
              <a:ln w="3810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uk" dirty="0"/>
              </a:p>
            </p:txBody>
          </p:sp>
          <p:cxnSp>
            <p:nvCxnSpPr>
              <p:cNvPr id="89" name="Straight Arrow Connector 88">
                <a:extLst>
                  <a:ext uri="{FF2B5EF4-FFF2-40B4-BE49-F238E27FC236}">
                    <a16:creationId xmlns:a16="http://schemas.microsoft.com/office/drawing/2014/main" id="{2A812975-D013-2C82-731E-7856D1CCF33B}"/>
                  </a:ext>
                </a:extLst>
              </p:cNvPr>
              <p:cNvCxnSpPr>
                <a:cxnSpLocks/>
              </p:cNvCxnSpPr>
              <p:nvPr/>
            </p:nvCxnSpPr>
            <p:spPr>
              <a:xfrm>
                <a:off x="2891792" y="2676689"/>
                <a:ext cx="4042408" cy="0"/>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2" name="Arc 91">
                <a:extLst>
                  <a:ext uri="{FF2B5EF4-FFF2-40B4-BE49-F238E27FC236}">
                    <a16:creationId xmlns:a16="http://schemas.microsoft.com/office/drawing/2014/main" id="{0E008BDF-D330-567A-0A07-76BD75FAE5FD}"/>
                  </a:ext>
                </a:extLst>
              </p:cNvPr>
              <p:cNvSpPr/>
              <p:nvPr/>
            </p:nvSpPr>
            <p:spPr>
              <a:xfrm>
                <a:off x="804452" y="1699896"/>
                <a:ext cx="1513840" cy="1408349"/>
              </a:xfrm>
              <a:prstGeom prst="arc">
                <a:avLst>
                  <a:gd name="adj1" fmla="val 5192578"/>
                  <a:gd name="adj2" fmla="val 473345"/>
                </a:avLst>
              </a:prstGeom>
              <a:ln w="3810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uk" dirty="0"/>
              </a:p>
            </p:txBody>
          </p:sp>
          <p:sp>
            <p:nvSpPr>
              <p:cNvPr id="94" name="TextBox 93">
                <a:extLst>
                  <a:ext uri="{FF2B5EF4-FFF2-40B4-BE49-F238E27FC236}">
                    <a16:creationId xmlns:a16="http://schemas.microsoft.com/office/drawing/2014/main" id="{D0668FA3-089F-C9A0-A158-5D6FABD55098}"/>
                  </a:ext>
                </a:extLst>
              </p:cNvPr>
              <p:cNvSpPr txBox="1"/>
              <p:nvPr/>
            </p:nvSpPr>
            <p:spPr>
              <a:xfrm>
                <a:off x="1056979" y="3947133"/>
                <a:ext cx="2387260" cy="461665"/>
              </a:xfrm>
              <a:prstGeom prst="rect">
                <a:avLst/>
              </a:prstGeom>
              <a:noFill/>
            </p:spPr>
            <p:txBody>
              <a:bodyPr wrap="square">
                <a:spAutoFit/>
              </a:bodyPr>
              <a:lstStyle/>
              <a:p>
                <a:pPr algn="l" rtl="0"/>
                <a:r>
                  <a:rPr lang="uk" sz="2400" b="1" i="0" u="none" strike="noStrike" baseline="0">
                    <a:latin typeface="Arial-BoldMT"/>
                    <a:ea typeface="Arial-BoldMT"/>
                    <a:cs typeface="Arial-BoldMT"/>
                  </a:rPr>
                  <a:t>172.16.242.88</a:t>
                </a:r>
                <a:endParaRPr lang="uk" sz="2400" dirty="0"/>
              </a:p>
            </p:txBody>
          </p:sp>
          <p:sp>
            <p:nvSpPr>
              <p:cNvPr id="95" name="TextBox 94">
                <a:extLst>
                  <a:ext uri="{FF2B5EF4-FFF2-40B4-BE49-F238E27FC236}">
                    <a16:creationId xmlns:a16="http://schemas.microsoft.com/office/drawing/2014/main" id="{951BF53B-6997-FF50-996B-4F498E9A654E}"/>
                  </a:ext>
                </a:extLst>
              </p:cNvPr>
              <p:cNvSpPr txBox="1"/>
              <p:nvPr/>
            </p:nvSpPr>
            <p:spPr>
              <a:xfrm>
                <a:off x="3200399" y="6214560"/>
                <a:ext cx="5031775" cy="461665"/>
              </a:xfrm>
              <a:prstGeom prst="rect">
                <a:avLst/>
              </a:prstGeom>
              <a:noFill/>
            </p:spPr>
            <p:txBody>
              <a:bodyPr wrap="square">
                <a:spAutoFit/>
              </a:bodyPr>
              <a:lstStyle/>
              <a:p>
                <a:pPr algn="l" rtl="0"/>
                <a:r>
                  <a:rPr lang="uk" sz="2400" b="1" i="0" u="none" strike="sngStrike" baseline="0">
                    <a:latin typeface="Arial-BoldMT"/>
                    <a:ea typeface="Arial-BoldMT"/>
                    <a:cs typeface="Arial-BoldMT"/>
                  </a:rPr>
                  <a:t>172.16.242.47</a:t>
                </a:r>
                <a:r>
                  <a:rPr lang="uk" sz="2400" b="1" i="0" u="none" strike="noStrike" baseline="0">
                    <a:latin typeface="Arial-BoldMT"/>
                    <a:ea typeface="Arial-BoldMT"/>
                    <a:cs typeface="Arial-BoldMT"/>
                  </a:rPr>
                  <a:t>  defaultgw.com</a:t>
                </a:r>
                <a:endParaRPr lang="uk" sz="2400" dirty="0"/>
              </a:p>
            </p:txBody>
          </p:sp>
          <p:sp>
            <p:nvSpPr>
              <p:cNvPr id="97" name="TextBox 96">
                <a:extLst>
                  <a:ext uri="{FF2B5EF4-FFF2-40B4-BE49-F238E27FC236}">
                    <a16:creationId xmlns:a16="http://schemas.microsoft.com/office/drawing/2014/main" id="{0E0AC2BA-0952-1542-1C2A-BA54F0F0EF34}"/>
                  </a:ext>
                </a:extLst>
              </p:cNvPr>
              <p:cNvSpPr txBox="1"/>
              <p:nvPr/>
            </p:nvSpPr>
            <p:spPr>
              <a:xfrm>
                <a:off x="6534062" y="3179424"/>
                <a:ext cx="2452158" cy="461665"/>
              </a:xfrm>
              <a:prstGeom prst="rect">
                <a:avLst/>
              </a:prstGeom>
              <a:noFill/>
            </p:spPr>
            <p:txBody>
              <a:bodyPr wrap="square">
                <a:spAutoFit/>
              </a:bodyPr>
              <a:lstStyle/>
              <a:p>
                <a:pPr algn="ctr" rtl="0"/>
                <a:r>
                  <a:rPr lang="uk" sz="2400" b="1" i="0" u="none" strike="noStrike" baseline="0">
                    <a:latin typeface="Arial-BoldMT"/>
                    <a:ea typeface="Arial-BoldMT"/>
                    <a:cs typeface="Arial-BoldMT"/>
                  </a:rPr>
                  <a:t>defaultgw.com</a:t>
                </a:r>
                <a:endParaRPr lang="uk" sz="2400" dirty="0"/>
              </a:p>
            </p:txBody>
          </p:sp>
          <p:sp>
            <p:nvSpPr>
              <p:cNvPr id="98" name="TextBox 97">
                <a:extLst>
                  <a:ext uri="{FF2B5EF4-FFF2-40B4-BE49-F238E27FC236}">
                    <a16:creationId xmlns:a16="http://schemas.microsoft.com/office/drawing/2014/main" id="{AFBDCD17-8284-E8FC-4610-4951325BD5CF}"/>
                  </a:ext>
                </a:extLst>
              </p:cNvPr>
              <p:cNvSpPr txBox="1"/>
              <p:nvPr/>
            </p:nvSpPr>
            <p:spPr>
              <a:xfrm>
                <a:off x="3803121" y="2212933"/>
                <a:ext cx="2452158" cy="461665"/>
              </a:xfrm>
              <a:prstGeom prst="rect">
                <a:avLst/>
              </a:prstGeom>
              <a:noFill/>
            </p:spPr>
            <p:txBody>
              <a:bodyPr wrap="square">
                <a:spAutoFit/>
              </a:bodyPr>
              <a:lstStyle/>
              <a:p>
                <a:pPr algn="ctr" rtl="0"/>
                <a:r>
                  <a:rPr lang="uk" sz="2400" b="1" i="1" u="none" strike="noStrike" baseline="0">
                    <a:latin typeface="Arial-BoldMT"/>
                    <a:ea typeface="Arial-BoldMT"/>
                    <a:cs typeface="Arial-BoldMT"/>
                  </a:rPr>
                  <a:t>До</a:t>
                </a:r>
                <a:endParaRPr lang="uk" sz="2400" i="1" dirty="0"/>
              </a:p>
            </p:txBody>
          </p:sp>
          <p:sp>
            <p:nvSpPr>
              <p:cNvPr id="101" name="TextBox 100">
                <a:extLst>
                  <a:ext uri="{FF2B5EF4-FFF2-40B4-BE49-F238E27FC236}">
                    <a16:creationId xmlns:a16="http://schemas.microsoft.com/office/drawing/2014/main" id="{502B4ECD-BC36-B965-E8C6-AD1D4B40A9C4}"/>
                  </a:ext>
                </a:extLst>
              </p:cNvPr>
              <p:cNvSpPr txBox="1"/>
              <p:nvPr/>
            </p:nvSpPr>
            <p:spPr>
              <a:xfrm>
                <a:off x="327226" y="1910527"/>
                <a:ext cx="2452158" cy="461665"/>
              </a:xfrm>
              <a:prstGeom prst="rect">
                <a:avLst/>
              </a:prstGeom>
              <a:noFill/>
            </p:spPr>
            <p:txBody>
              <a:bodyPr wrap="square">
                <a:spAutoFit/>
              </a:bodyPr>
              <a:lstStyle/>
              <a:p>
                <a:pPr algn="ctr" rtl="0"/>
                <a:r>
                  <a:rPr lang="uk" sz="2400" b="1" i="1" u="none" baseline="0">
                    <a:latin typeface="Arial-BoldMT"/>
                    <a:ea typeface="Arial-BoldMT"/>
                    <a:cs typeface="Arial-BoldMT"/>
                  </a:rPr>
                  <a:t>Після</a:t>
                </a:r>
                <a:endParaRPr lang="uk" sz="2400" i="1" dirty="0"/>
              </a:p>
            </p:txBody>
          </p:sp>
        </p:grpSp>
        <p:sp>
          <p:nvSpPr>
            <p:cNvPr id="100" name="Speech Bubble: Rectangle 99">
              <a:extLst>
                <a:ext uri="{FF2B5EF4-FFF2-40B4-BE49-F238E27FC236}">
                  <a16:creationId xmlns:a16="http://schemas.microsoft.com/office/drawing/2014/main" id="{19AFBF70-7BE6-E386-2147-0FB7236CAC59}"/>
                </a:ext>
              </a:extLst>
            </p:cNvPr>
            <p:cNvSpPr/>
            <p:nvPr/>
          </p:nvSpPr>
          <p:spPr>
            <a:xfrm>
              <a:off x="386721" y="4668812"/>
              <a:ext cx="2633416" cy="1802854"/>
            </a:xfrm>
            <a:prstGeom prst="wedgeRectCallout">
              <a:avLst>
                <a:gd name="adj1" fmla="val 123681"/>
                <a:gd name="adj2" fmla="val -116613"/>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2400" b="1" i="0" u="none" baseline="0" dirty="0">
                  <a:solidFill>
                    <a:schemeClr val="tx1"/>
                  </a:solidFill>
                  <a:latin typeface="Arial-BoldMT"/>
                  <a:ea typeface="Arial-BoldMT"/>
                  <a:cs typeface="Arial-BoldMT"/>
                </a:rPr>
                <a:t>Наступного разу перенаправити до себе ж (127.*.*.*)</a:t>
              </a:r>
            </a:p>
          </p:txBody>
        </p:sp>
      </p:grpSp>
    </p:spTree>
    <p:extLst>
      <p:ext uri="{BB962C8B-B14F-4D97-AF65-F5344CB8AC3E}">
        <p14:creationId xmlns:p14="http://schemas.microsoft.com/office/powerpoint/2010/main" val="28060852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5" name="Connector: Elbow 54">
            <a:extLst>
              <a:ext uri="{FF2B5EF4-FFF2-40B4-BE49-F238E27FC236}">
                <a16:creationId xmlns:a16="http://schemas.microsoft.com/office/drawing/2014/main" id="{887B31B2-3987-65BE-A2A0-10956B084383}"/>
              </a:ext>
            </a:extLst>
          </p:cNvPr>
          <p:cNvCxnSpPr>
            <a:cxnSpLocks/>
          </p:cNvCxnSpPr>
          <p:nvPr/>
        </p:nvCxnSpPr>
        <p:spPr>
          <a:xfrm flipV="1">
            <a:off x="6838548" y="3326740"/>
            <a:ext cx="1281946" cy="2062571"/>
          </a:xfrm>
          <a:prstGeom prst="bentConnector2">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27610A3-F180-0447-5F56-F4DF8D004D27}"/>
              </a:ext>
            </a:extLst>
          </p:cNvPr>
          <p:cNvSpPr>
            <a:spLocks noGrp="1"/>
          </p:cNvSpPr>
          <p:nvPr>
            <p:ph type="title"/>
          </p:nvPr>
        </p:nvSpPr>
        <p:spPr/>
        <p:txBody>
          <a:bodyPr/>
          <a:lstStyle/>
          <a:p>
            <a:pPr rtl="0"/>
            <a:r>
              <a:rPr lang="uk" b="1" i="0" u="sng" baseline="0" dirty="0"/>
              <a:t>Аналіз трафіка №12-2</a:t>
            </a:r>
          </a:p>
        </p:txBody>
      </p:sp>
      <p:sp>
        <p:nvSpPr>
          <p:cNvPr id="4" name="Slide Number Placeholder 3">
            <a:extLst>
              <a:ext uri="{FF2B5EF4-FFF2-40B4-BE49-F238E27FC236}">
                <a16:creationId xmlns:a16="http://schemas.microsoft.com/office/drawing/2014/main" id="{26616319-1FBA-628C-7D49-2B8CA8CC86E1}"/>
              </a:ext>
            </a:extLst>
          </p:cNvPr>
          <p:cNvSpPr>
            <a:spLocks noGrp="1"/>
          </p:cNvSpPr>
          <p:nvPr>
            <p:ph type="sldNum" sz="quarter" idx="12"/>
          </p:nvPr>
        </p:nvSpPr>
        <p:spPr/>
        <p:txBody>
          <a:bodyPr/>
          <a:lstStyle/>
          <a:p>
            <a:pPr marL="38100" algn="r" rtl="0">
              <a:lnSpc>
                <a:spcPts val="1630"/>
              </a:lnSpc>
            </a:pPr>
            <a:fld id="{81D60167-4931-47E6-BA6A-407CBD079E47}" type="slidenum">
              <a:rPr/>
              <a:t>49</a:t>
            </a:fld>
            <a:endParaRPr lang="uk" dirty="0"/>
          </a:p>
        </p:txBody>
      </p:sp>
      <p:grpSp>
        <p:nvGrpSpPr>
          <p:cNvPr id="102" name="Group 101">
            <a:extLst>
              <a:ext uri="{FF2B5EF4-FFF2-40B4-BE49-F238E27FC236}">
                <a16:creationId xmlns:a16="http://schemas.microsoft.com/office/drawing/2014/main" id="{6594F483-4F3B-6BF2-5E8A-22C4EC1391EA}"/>
              </a:ext>
            </a:extLst>
          </p:cNvPr>
          <p:cNvGrpSpPr/>
          <p:nvPr/>
        </p:nvGrpSpPr>
        <p:grpSpPr>
          <a:xfrm>
            <a:off x="152400" y="2186936"/>
            <a:ext cx="9138615" cy="4705507"/>
            <a:chOff x="-152395" y="1970718"/>
            <a:chExt cx="9138615" cy="4705507"/>
          </a:xfrm>
        </p:grpSpPr>
        <p:grpSp>
          <p:nvGrpSpPr>
            <p:cNvPr id="99" name="Group 98">
              <a:extLst>
                <a:ext uri="{FF2B5EF4-FFF2-40B4-BE49-F238E27FC236}">
                  <a16:creationId xmlns:a16="http://schemas.microsoft.com/office/drawing/2014/main" id="{890BF082-1C01-6FAB-FE85-1518E597CAA0}"/>
                </a:ext>
              </a:extLst>
            </p:cNvPr>
            <p:cNvGrpSpPr/>
            <p:nvPr/>
          </p:nvGrpSpPr>
          <p:grpSpPr>
            <a:xfrm>
              <a:off x="-152395" y="1970718"/>
              <a:ext cx="9138615" cy="4705507"/>
              <a:chOff x="-152395" y="1970718"/>
              <a:chExt cx="9138615" cy="4705507"/>
            </a:xfrm>
          </p:grpSpPr>
          <p:sp>
            <p:nvSpPr>
              <p:cNvPr id="85" name="Arc 84">
                <a:extLst>
                  <a:ext uri="{FF2B5EF4-FFF2-40B4-BE49-F238E27FC236}">
                    <a16:creationId xmlns:a16="http://schemas.microsoft.com/office/drawing/2014/main" id="{BF4920A9-1154-F3B4-9882-7629E1DC8801}"/>
                  </a:ext>
                </a:extLst>
              </p:cNvPr>
              <p:cNvSpPr/>
              <p:nvPr/>
            </p:nvSpPr>
            <p:spPr>
              <a:xfrm rot="10620490">
                <a:off x="2207545" y="1970718"/>
                <a:ext cx="6030650" cy="3451223"/>
              </a:xfrm>
              <a:prstGeom prst="arc">
                <a:avLst>
                  <a:gd name="adj1" fmla="val 16262754"/>
                  <a:gd name="adj2" fmla="val 21570443"/>
                </a:avLst>
              </a:prstGeom>
              <a:ln w="3810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uk" dirty="0"/>
              </a:p>
            </p:txBody>
          </p:sp>
          <p:grpSp>
            <p:nvGrpSpPr>
              <p:cNvPr id="5" name="Group 4">
                <a:extLst>
                  <a:ext uri="{FF2B5EF4-FFF2-40B4-BE49-F238E27FC236}">
                    <a16:creationId xmlns:a16="http://schemas.microsoft.com/office/drawing/2014/main" id="{D8577DA5-5956-49BF-3613-69BEE9648900}"/>
                  </a:ext>
                </a:extLst>
              </p:cNvPr>
              <p:cNvGrpSpPr/>
              <p:nvPr/>
            </p:nvGrpSpPr>
            <p:grpSpPr>
              <a:xfrm>
                <a:off x="5257800" y="4572000"/>
                <a:ext cx="1295400" cy="1485900"/>
                <a:chOff x="5791198" y="4648200"/>
                <a:chExt cx="1295400" cy="1485900"/>
              </a:xfrm>
            </p:grpSpPr>
            <p:sp>
              <p:nvSpPr>
                <p:cNvPr id="6" name="object 35">
                  <a:extLst>
                    <a:ext uri="{FF2B5EF4-FFF2-40B4-BE49-F238E27FC236}">
                      <a16:creationId xmlns:a16="http://schemas.microsoft.com/office/drawing/2014/main" id="{D3255DFE-9DE5-055F-F9BB-B0992E92DE95}"/>
                    </a:ext>
                  </a:extLst>
                </p:cNvPr>
                <p:cNvSpPr/>
                <p:nvPr/>
              </p:nvSpPr>
              <p:spPr>
                <a:xfrm>
                  <a:off x="5970587" y="5942012"/>
                  <a:ext cx="903605" cy="170180"/>
                </a:xfrm>
                <a:custGeom>
                  <a:avLst/>
                  <a:gdLst/>
                  <a:ahLst/>
                  <a:cxnLst/>
                  <a:rect l="l" t="t" r="r" b="b"/>
                  <a:pathLst>
                    <a:path w="903604" h="170179">
                      <a:moveTo>
                        <a:pt x="781591" y="0"/>
                      </a:moveTo>
                      <a:lnTo>
                        <a:pt x="63125" y="4573"/>
                      </a:lnTo>
                      <a:lnTo>
                        <a:pt x="0" y="118905"/>
                      </a:lnTo>
                      <a:lnTo>
                        <a:pt x="1300" y="165290"/>
                      </a:lnTo>
                      <a:lnTo>
                        <a:pt x="903287" y="169863"/>
                      </a:lnTo>
                      <a:lnTo>
                        <a:pt x="903287" y="96691"/>
                      </a:lnTo>
                      <a:lnTo>
                        <a:pt x="781591" y="0"/>
                      </a:lnTo>
                      <a:close/>
                    </a:path>
                  </a:pathLst>
                </a:custGeom>
                <a:solidFill>
                  <a:srgbClr val="EAEAEA"/>
                </a:solidFill>
              </p:spPr>
              <p:txBody>
                <a:bodyPr wrap="square" lIns="0" tIns="0" rIns="0" bIns="0" rtlCol="0"/>
                <a:lstStyle/>
                <a:p>
                  <a:endParaRPr/>
                </a:p>
              </p:txBody>
            </p:sp>
            <p:sp>
              <p:nvSpPr>
                <p:cNvPr id="7" name="object 36">
                  <a:extLst>
                    <a:ext uri="{FF2B5EF4-FFF2-40B4-BE49-F238E27FC236}">
                      <a16:creationId xmlns:a16="http://schemas.microsoft.com/office/drawing/2014/main" id="{9622F283-BB03-8B2C-CD17-04A77FEE4D7F}"/>
                    </a:ext>
                  </a:extLst>
                </p:cNvPr>
                <p:cNvSpPr/>
                <p:nvPr/>
              </p:nvSpPr>
              <p:spPr>
                <a:xfrm>
                  <a:off x="5816598" y="4711700"/>
                  <a:ext cx="1266825" cy="1202055"/>
                </a:xfrm>
                <a:custGeom>
                  <a:avLst/>
                  <a:gdLst/>
                  <a:ahLst/>
                  <a:cxnLst/>
                  <a:rect l="l" t="t" r="r" b="b"/>
                  <a:pathLst>
                    <a:path w="1266825" h="1202054">
                      <a:moveTo>
                        <a:pt x="1191193" y="0"/>
                      </a:moveTo>
                      <a:lnTo>
                        <a:pt x="45639" y="5201"/>
                      </a:lnTo>
                      <a:lnTo>
                        <a:pt x="5868" y="26012"/>
                      </a:lnTo>
                      <a:lnTo>
                        <a:pt x="0" y="1015104"/>
                      </a:lnTo>
                      <a:lnTo>
                        <a:pt x="11084" y="1064526"/>
                      </a:lnTo>
                      <a:lnTo>
                        <a:pt x="70416" y="1078183"/>
                      </a:lnTo>
                      <a:lnTo>
                        <a:pt x="100407" y="1163370"/>
                      </a:lnTo>
                      <a:lnTo>
                        <a:pt x="173431" y="1177027"/>
                      </a:lnTo>
                      <a:lnTo>
                        <a:pt x="1034063" y="1201737"/>
                      </a:lnTo>
                      <a:lnTo>
                        <a:pt x="1174893" y="1137358"/>
                      </a:lnTo>
                      <a:lnTo>
                        <a:pt x="1169026" y="1075580"/>
                      </a:lnTo>
                      <a:lnTo>
                        <a:pt x="1266825" y="1028760"/>
                      </a:lnTo>
                      <a:lnTo>
                        <a:pt x="1234878" y="26012"/>
                      </a:lnTo>
                      <a:lnTo>
                        <a:pt x="1191193" y="0"/>
                      </a:lnTo>
                      <a:close/>
                    </a:path>
                  </a:pathLst>
                </a:custGeom>
                <a:solidFill>
                  <a:srgbClr val="EAEAEA"/>
                </a:solidFill>
              </p:spPr>
              <p:txBody>
                <a:bodyPr wrap="square" lIns="0" tIns="0" rIns="0" bIns="0" rtlCol="0"/>
                <a:lstStyle/>
                <a:p>
                  <a:endParaRPr/>
                </a:p>
              </p:txBody>
            </p:sp>
            <p:sp>
              <p:nvSpPr>
                <p:cNvPr id="8" name="object 37">
                  <a:extLst>
                    <a:ext uri="{FF2B5EF4-FFF2-40B4-BE49-F238E27FC236}">
                      <a16:creationId xmlns:a16="http://schemas.microsoft.com/office/drawing/2014/main" id="{01E01656-05EA-E42B-D2EC-E102456E2D68}"/>
                    </a:ext>
                  </a:extLst>
                </p:cNvPr>
                <p:cNvSpPr/>
                <p:nvPr/>
              </p:nvSpPr>
              <p:spPr>
                <a:xfrm>
                  <a:off x="5838823" y="4735513"/>
                  <a:ext cx="709930" cy="1012825"/>
                </a:xfrm>
                <a:custGeom>
                  <a:avLst/>
                  <a:gdLst/>
                  <a:ahLst/>
                  <a:cxnLst/>
                  <a:rect l="l" t="t" r="r" b="b"/>
                  <a:pathLst>
                    <a:path w="709929" h="1012825">
                      <a:moveTo>
                        <a:pt x="648417" y="0"/>
                      </a:moveTo>
                      <a:lnTo>
                        <a:pt x="29947" y="0"/>
                      </a:lnTo>
                      <a:lnTo>
                        <a:pt x="0" y="24734"/>
                      </a:lnTo>
                      <a:lnTo>
                        <a:pt x="9766" y="993297"/>
                      </a:lnTo>
                      <a:lnTo>
                        <a:pt x="20833" y="1009569"/>
                      </a:lnTo>
                      <a:lnTo>
                        <a:pt x="590476" y="1012825"/>
                      </a:lnTo>
                      <a:lnTo>
                        <a:pt x="471990" y="990693"/>
                      </a:lnTo>
                      <a:lnTo>
                        <a:pt x="709612" y="977023"/>
                      </a:lnTo>
                      <a:lnTo>
                        <a:pt x="447903" y="968561"/>
                      </a:lnTo>
                      <a:lnTo>
                        <a:pt x="707008" y="948383"/>
                      </a:lnTo>
                      <a:lnTo>
                        <a:pt x="455715" y="941223"/>
                      </a:lnTo>
                      <a:lnTo>
                        <a:pt x="701800" y="921696"/>
                      </a:lnTo>
                      <a:lnTo>
                        <a:pt x="108069" y="919092"/>
                      </a:lnTo>
                      <a:lnTo>
                        <a:pt x="91794" y="111306"/>
                      </a:lnTo>
                      <a:lnTo>
                        <a:pt x="652324" y="107400"/>
                      </a:lnTo>
                      <a:lnTo>
                        <a:pt x="359364" y="80062"/>
                      </a:lnTo>
                      <a:lnTo>
                        <a:pt x="646464" y="61836"/>
                      </a:lnTo>
                      <a:lnTo>
                        <a:pt x="355457" y="46865"/>
                      </a:lnTo>
                      <a:lnTo>
                        <a:pt x="648417" y="27989"/>
                      </a:lnTo>
                      <a:lnTo>
                        <a:pt x="356759" y="16924"/>
                      </a:lnTo>
                      <a:lnTo>
                        <a:pt x="648417" y="0"/>
                      </a:lnTo>
                      <a:close/>
                    </a:path>
                  </a:pathLst>
                </a:custGeom>
                <a:solidFill>
                  <a:srgbClr val="BFBFBF"/>
                </a:solidFill>
              </p:spPr>
              <p:txBody>
                <a:bodyPr wrap="square" lIns="0" tIns="0" rIns="0" bIns="0" rtlCol="0"/>
                <a:lstStyle/>
                <a:p>
                  <a:endParaRPr/>
                </a:p>
              </p:txBody>
            </p:sp>
            <p:sp>
              <p:nvSpPr>
                <p:cNvPr id="9" name="object 38">
                  <a:extLst>
                    <a:ext uri="{FF2B5EF4-FFF2-40B4-BE49-F238E27FC236}">
                      <a16:creationId xmlns:a16="http://schemas.microsoft.com/office/drawing/2014/main" id="{FFDC7962-2075-854B-C2DD-17C89C45027D}"/>
                    </a:ext>
                  </a:extLst>
                </p:cNvPr>
                <p:cNvSpPr/>
                <p:nvPr/>
              </p:nvSpPr>
              <p:spPr>
                <a:xfrm>
                  <a:off x="5988048" y="5891213"/>
                  <a:ext cx="890905" cy="138430"/>
                </a:xfrm>
                <a:custGeom>
                  <a:avLst/>
                  <a:gdLst/>
                  <a:ahLst/>
                  <a:cxnLst/>
                  <a:rect l="l" t="t" r="r" b="b"/>
                  <a:pathLst>
                    <a:path w="890904" h="138429">
                      <a:moveTo>
                        <a:pt x="0" y="0"/>
                      </a:moveTo>
                      <a:lnTo>
                        <a:pt x="13681" y="49279"/>
                      </a:lnTo>
                      <a:lnTo>
                        <a:pt x="38439" y="57708"/>
                      </a:lnTo>
                      <a:lnTo>
                        <a:pt x="22802" y="95965"/>
                      </a:lnTo>
                      <a:lnTo>
                        <a:pt x="72316" y="129034"/>
                      </a:lnTo>
                      <a:lnTo>
                        <a:pt x="865831" y="138112"/>
                      </a:lnTo>
                      <a:lnTo>
                        <a:pt x="774622" y="46685"/>
                      </a:lnTo>
                      <a:lnTo>
                        <a:pt x="890587" y="44091"/>
                      </a:lnTo>
                      <a:lnTo>
                        <a:pt x="888634" y="1296"/>
                      </a:lnTo>
                      <a:lnTo>
                        <a:pt x="0" y="0"/>
                      </a:lnTo>
                      <a:close/>
                    </a:path>
                  </a:pathLst>
                </a:custGeom>
                <a:solidFill>
                  <a:srgbClr val="A9A9A9"/>
                </a:solidFill>
              </p:spPr>
              <p:txBody>
                <a:bodyPr wrap="square" lIns="0" tIns="0" rIns="0" bIns="0" rtlCol="0"/>
                <a:lstStyle/>
                <a:p>
                  <a:endParaRPr/>
                </a:p>
              </p:txBody>
            </p:sp>
            <p:sp>
              <p:nvSpPr>
                <p:cNvPr id="10" name="object 39">
                  <a:extLst>
                    <a:ext uri="{FF2B5EF4-FFF2-40B4-BE49-F238E27FC236}">
                      <a16:creationId xmlns:a16="http://schemas.microsoft.com/office/drawing/2014/main" id="{DB3B57DC-4D2D-1230-EB24-1FB5C0ADA43F}"/>
                    </a:ext>
                  </a:extLst>
                </p:cNvPr>
                <p:cNvSpPr/>
                <p:nvPr/>
              </p:nvSpPr>
              <p:spPr>
                <a:xfrm>
                  <a:off x="5889623" y="5781675"/>
                  <a:ext cx="1104900" cy="101600"/>
                </a:xfrm>
                <a:custGeom>
                  <a:avLst/>
                  <a:gdLst/>
                  <a:ahLst/>
                  <a:cxnLst/>
                  <a:rect l="l" t="t" r="r" b="b"/>
                  <a:pathLst>
                    <a:path w="1104900" h="101600">
                      <a:moveTo>
                        <a:pt x="1104900" y="0"/>
                      </a:moveTo>
                      <a:lnTo>
                        <a:pt x="0" y="3235"/>
                      </a:lnTo>
                      <a:lnTo>
                        <a:pt x="16268" y="82185"/>
                      </a:lnTo>
                      <a:lnTo>
                        <a:pt x="52057" y="101600"/>
                      </a:lnTo>
                      <a:lnTo>
                        <a:pt x="38392" y="39475"/>
                      </a:lnTo>
                      <a:lnTo>
                        <a:pt x="1102864" y="39475"/>
                      </a:lnTo>
                      <a:lnTo>
                        <a:pt x="1104900" y="0"/>
                      </a:lnTo>
                      <a:close/>
                    </a:path>
                    <a:path w="1104900" h="101600">
                      <a:moveTo>
                        <a:pt x="1102864" y="39475"/>
                      </a:moveTo>
                      <a:lnTo>
                        <a:pt x="38392" y="39475"/>
                      </a:lnTo>
                      <a:lnTo>
                        <a:pt x="1102297" y="50476"/>
                      </a:lnTo>
                      <a:lnTo>
                        <a:pt x="1102864" y="39475"/>
                      </a:lnTo>
                      <a:close/>
                    </a:path>
                  </a:pathLst>
                </a:custGeom>
                <a:solidFill>
                  <a:srgbClr val="A9A9A9"/>
                </a:solidFill>
              </p:spPr>
              <p:txBody>
                <a:bodyPr wrap="square" lIns="0" tIns="0" rIns="0" bIns="0" rtlCol="0"/>
                <a:lstStyle/>
                <a:p>
                  <a:endParaRPr/>
                </a:p>
              </p:txBody>
            </p:sp>
            <p:sp>
              <p:nvSpPr>
                <p:cNvPr id="11" name="object 40">
                  <a:extLst>
                    <a:ext uri="{FF2B5EF4-FFF2-40B4-BE49-F238E27FC236}">
                      <a16:creationId xmlns:a16="http://schemas.microsoft.com/office/drawing/2014/main" id="{700609FA-ED2D-62E0-6082-CA1F2117311E}"/>
                    </a:ext>
                  </a:extLst>
                </p:cNvPr>
                <p:cNvSpPr/>
                <p:nvPr/>
              </p:nvSpPr>
              <p:spPr>
                <a:xfrm>
                  <a:off x="5791198" y="4729163"/>
                  <a:ext cx="1262380" cy="1158875"/>
                </a:xfrm>
                <a:custGeom>
                  <a:avLst/>
                  <a:gdLst/>
                  <a:ahLst/>
                  <a:cxnLst/>
                  <a:rect l="l" t="t" r="r" b="b"/>
                  <a:pathLst>
                    <a:path w="1262379" h="1158875">
                      <a:moveTo>
                        <a:pt x="52124" y="0"/>
                      </a:moveTo>
                      <a:lnTo>
                        <a:pt x="31926" y="0"/>
                      </a:lnTo>
                      <a:lnTo>
                        <a:pt x="11076" y="11085"/>
                      </a:lnTo>
                      <a:lnTo>
                        <a:pt x="0" y="28694"/>
                      </a:lnTo>
                      <a:lnTo>
                        <a:pt x="12379" y="1041486"/>
                      </a:lnTo>
                      <a:lnTo>
                        <a:pt x="42351" y="1064964"/>
                      </a:lnTo>
                      <a:lnTo>
                        <a:pt x="90566" y="1066269"/>
                      </a:lnTo>
                      <a:lnTo>
                        <a:pt x="93173" y="1120397"/>
                      </a:lnTo>
                      <a:lnTo>
                        <a:pt x="102946" y="1143875"/>
                      </a:lnTo>
                      <a:lnTo>
                        <a:pt x="133569" y="1158873"/>
                      </a:lnTo>
                      <a:lnTo>
                        <a:pt x="174617" y="1157570"/>
                      </a:lnTo>
                      <a:lnTo>
                        <a:pt x="137478" y="1141917"/>
                      </a:lnTo>
                      <a:lnTo>
                        <a:pt x="126401" y="1121702"/>
                      </a:lnTo>
                      <a:lnTo>
                        <a:pt x="119235" y="1067573"/>
                      </a:lnTo>
                      <a:lnTo>
                        <a:pt x="1200165" y="1067573"/>
                      </a:lnTo>
                      <a:lnTo>
                        <a:pt x="1244207" y="1043443"/>
                      </a:lnTo>
                      <a:lnTo>
                        <a:pt x="61898" y="1043443"/>
                      </a:lnTo>
                      <a:lnTo>
                        <a:pt x="42351" y="1026487"/>
                      </a:lnTo>
                      <a:lnTo>
                        <a:pt x="33229" y="550416"/>
                      </a:lnTo>
                      <a:lnTo>
                        <a:pt x="31926" y="264120"/>
                      </a:lnTo>
                      <a:lnTo>
                        <a:pt x="29971" y="22172"/>
                      </a:lnTo>
                      <a:lnTo>
                        <a:pt x="52124" y="0"/>
                      </a:lnTo>
                      <a:close/>
                    </a:path>
                    <a:path w="1262379" h="1158875">
                      <a:moveTo>
                        <a:pt x="1262062" y="1033660"/>
                      </a:moveTo>
                      <a:lnTo>
                        <a:pt x="1213848" y="1041486"/>
                      </a:lnTo>
                      <a:lnTo>
                        <a:pt x="61898" y="1043443"/>
                      </a:lnTo>
                      <a:lnTo>
                        <a:pt x="1244207" y="1043443"/>
                      </a:lnTo>
                      <a:lnTo>
                        <a:pt x="1262062" y="1033660"/>
                      </a:lnTo>
                      <a:close/>
                    </a:path>
                  </a:pathLst>
                </a:custGeom>
                <a:solidFill>
                  <a:srgbClr val="000000"/>
                </a:solidFill>
              </p:spPr>
              <p:txBody>
                <a:bodyPr wrap="square" lIns="0" tIns="0" rIns="0" bIns="0" rtlCol="0"/>
                <a:lstStyle/>
                <a:p>
                  <a:endParaRPr/>
                </a:p>
              </p:txBody>
            </p:sp>
            <p:sp>
              <p:nvSpPr>
                <p:cNvPr id="12" name="object 41">
                  <a:extLst>
                    <a:ext uri="{FF2B5EF4-FFF2-40B4-BE49-F238E27FC236}">
                      <a16:creationId xmlns:a16="http://schemas.microsoft.com/office/drawing/2014/main" id="{33B96BAE-FB84-6A8E-1498-1D0ACD6765CF}"/>
                    </a:ext>
                  </a:extLst>
                </p:cNvPr>
                <p:cNvSpPr/>
                <p:nvPr/>
              </p:nvSpPr>
              <p:spPr>
                <a:xfrm>
                  <a:off x="5851523" y="4729163"/>
                  <a:ext cx="1235075" cy="1016000"/>
                </a:xfrm>
                <a:custGeom>
                  <a:avLst/>
                  <a:gdLst/>
                  <a:ahLst/>
                  <a:cxnLst/>
                  <a:rect l="l" t="t" r="r" b="b"/>
                  <a:pathLst>
                    <a:path w="1235075" h="1016000">
                      <a:moveTo>
                        <a:pt x="1198022" y="0"/>
                      </a:moveTo>
                      <a:lnTo>
                        <a:pt x="22101" y="0"/>
                      </a:lnTo>
                      <a:lnTo>
                        <a:pt x="0" y="14959"/>
                      </a:lnTo>
                      <a:lnTo>
                        <a:pt x="1176571" y="14959"/>
                      </a:lnTo>
                      <a:lnTo>
                        <a:pt x="1190222" y="20814"/>
                      </a:lnTo>
                      <a:lnTo>
                        <a:pt x="1220123" y="1015998"/>
                      </a:lnTo>
                      <a:lnTo>
                        <a:pt x="1235075" y="1006242"/>
                      </a:lnTo>
                      <a:lnTo>
                        <a:pt x="1207773" y="16261"/>
                      </a:lnTo>
                      <a:lnTo>
                        <a:pt x="1198022" y="0"/>
                      </a:lnTo>
                      <a:close/>
                    </a:path>
                  </a:pathLst>
                </a:custGeom>
                <a:solidFill>
                  <a:srgbClr val="000000"/>
                </a:solidFill>
              </p:spPr>
              <p:txBody>
                <a:bodyPr wrap="square" lIns="0" tIns="0" rIns="0" bIns="0" rtlCol="0"/>
                <a:lstStyle/>
                <a:p>
                  <a:endParaRPr/>
                </a:p>
              </p:txBody>
            </p:sp>
            <p:sp>
              <p:nvSpPr>
                <p:cNvPr id="13" name="object 42">
                  <a:extLst>
                    <a:ext uri="{FF2B5EF4-FFF2-40B4-BE49-F238E27FC236}">
                      <a16:creationId xmlns:a16="http://schemas.microsoft.com/office/drawing/2014/main" id="{B9E16F31-6927-4EE6-677C-E5FF338D3E74}"/>
                    </a:ext>
                  </a:extLst>
                </p:cNvPr>
                <p:cNvSpPr/>
                <p:nvPr/>
              </p:nvSpPr>
              <p:spPr>
                <a:xfrm>
                  <a:off x="5830887" y="4741862"/>
                  <a:ext cx="1244600" cy="1017905"/>
                </a:xfrm>
                <a:custGeom>
                  <a:avLst/>
                  <a:gdLst/>
                  <a:ahLst/>
                  <a:cxnLst/>
                  <a:rect l="l" t="t" r="r" b="b"/>
                  <a:pathLst>
                    <a:path w="1244600" h="1017904">
                      <a:moveTo>
                        <a:pt x="24773" y="0"/>
                      </a:moveTo>
                      <a:lnTo>
                        <a:pt x="13690" y="3909"/>
                      </a:lnTo>
                      <a:lnTo>
                        <a:pt x="0" y="18892"/>
                      </a:lnTo>
                      <a:lnTo>
                        <a:pt x="4563" y="995438"/>
                      </a:lnTo>
                      <a:lnTo>
                        <a:pt x="28033" y="1017588"/>
                      </a:lnTo>
                      <a:lnTo>
                        <a:pt x="1215911" y="1016937"/>
                      </a:lnTo>
                      <a:lnTo>
                        <a:pt x="1241869" y="1004558"/>
                      </a:lnTo>
                      <a:lnTo>
                        <a:pt x="41725" y="1004558"/>
                      </a:lnTo>
                      <a:lnTo>
                        <a:pt x="20862" y="988272"/>
                      </a:lnTo>
                      <a:lnTo>
                        <a:pt x="8474" y="22150"/>
                      </a:lnTo>
                      <a:lnTo>
                        <a:pt x="24773" y="0"/>
                      </a:lnTo>
                      <a:close/>
                    </a:path>
                    <a:path w="1244600" h="1017904">
                      <a:moveTo>
                        <a:pt x="1244598" y="1003256"/>
                      </a:moveTo>
                      <a:lnTo>
                        <a:pt x="41725" y="1004558"/>
                      </a:lnTo>
                      <a:lnTo>
                        <a:pt x="1241869" y="1004558"/>
                      </a:lnTo>
                      <a:lnTo>
                        <a:pt x="1244598" y="1003256"/>
                      </a:lnTo>
                      <a:close/>
                    </a:path>
                  </a:pathLst>
                </a:custGeom>
                <a:solidFill>
                  <a:srgbClr val="000000"/>
                </a:solidFill>
              </p:spPr>
              <p:txBody>
                <a:bodyPr wrap="square" lIns="0" tIns="0" rIns="0" bIns="0" rtlCol="0"/>
                <a:lstStyle/>
                <a:p>
                  <a:endParaRPr/>
                </a:p>
              </p:txBody>
            </p:sp>
            <p:sp>
              <p:nvSpPr>
                <p:cNvPr id="14" name="object 43">
                  <a:extLst>
                    <a:ext uri="{FF2B5EF4-FFF2-40B4-BE49-F238E27FC236}">
                      <a16:creationId xmlns:a16="http://schemas.microsoft.com/office/drawing/2014/main" id="{09DDA72A-A296-4925-A687-BB79FDAAC4DA}"/>
                    </a:ext>
                  </a:extLst>
                </p:cNvPr>
                <p:cNvSpPr/>
                <p:nvPr/>
              </p:nvSpPr>
              <p:spPr>
                <a:xfrm>
                  <a:off x="5973762" y="5781675"/>
                  <a:ext cx="1024255" cy="171450"/>
                </a:xfrm>
                <a:custGeom>
                  <a:avLst/>
                  <a:gdLst/>
                  <a:ahLst/>
                  <a:cxnLst/>
                  <a:rect l="l" t="t" r="r" b="b"/>
                  <a:pathLst>
                    <a:path w="1024254" h="171450">
                      <a:moveTo>
                        <a:pt x="0" y="95540"/>
                      </a:moveTo>
                      <a:lnTo>
                        <a:pt x="13652" y="171450"/>
                      </a:lnTo>
                      <a:lnTo>
                        <a:pt x="104019" y="171450"/>
                      </a:lnTo>
                      <a:lnTo>
                        <a:pt x="46158" y="157707"/>
                      </a:lnTo>
                      <a:lnTo>
                        <a:pt x="47458" y="125642"/>
                      </a:lnTo>
                      <a:lnTo>
                        <a:pt x="908445" y="123024"/>
                      </a:lnTo>
                      <a:lnTo>
                        <a:pt x="907566" y="115172"/>
                      </a:lnTo>
                      <a:lnTo>
                        <a:pt x="955485" y="96848"/>
                      </a:lnTo>
                      <a:lnTo>
                        <a:pt x="608510" y="96848"/>
                      </a:lnTo>
                      <a:lnTo>
                        <a:pt x="0" y="95540"/>
                      </a:lnTo>
                      <a:close/>
                    </a:path>
                    <a:path w="1024254" h="171450">
                      <a:moveTo>
                        <a:pt x="908445" y="123024"/>
                      </a:moveTo>
                      <a:lnTo>
                        <a:pt x="874410" y="123024"/>
                      </a:lnTo>
                      <a:lnTo>
                        <a:pt x="874410" y="147891"/>
                      </a:lnTo>
                      <a:lnTo>
                        <a:pt x="743085" y="150508"/>
                      </a:lnTo>
                      <a:lnTo>
                        <a:pt x="730733" y="166215"/>
                      </a:lnTo>
                      <a:lnTo>
                        <a:pt x="912766" y="161634"/>
                      </a:lnTo>
                      <a:lnTo>
                        <a:pt x="908445" y="123024"/>
                      </a:lnTo>
                      <a:close/>
                    </a:path>
                    <a:path w="1024254" h="171450">
                      <a:moveTo>
                        <a:pt x="620863" y="0"/>
                      </a:moveTo>
                      <a:lnTo>
                        <a:pt x="604610" y="0"/>
                      </a:lnTo>
                      <a:lnTo>
                        <a:pt x="608510" y="96848"/>
                      </a:lnTo>
                      <a:lnTo>
                        <a:pt x="890013" y="96848"/>
                      </a:lnTo>
                      <a:lnTo>
                        <a:pt x="628015" y="94231"/>
                      </a:lnTo>
                      <a:lnTo>
                        <a:pt x="620863" y="0"/>
                      </a:lnTo>
                      <a:close/>
                    </a:path>
                    <a:path w="1024254" h="171450">
                      <a:moveTo>
                        <a:pt x="1023937" y="70674"/>
                      </a:moveTo>
                      <a:lnTo>
                        <a:pt x="890013" y="96848"/>
                      </a:lnTo>
                      <a:lnTo>
                        <a:pt x="955485" y="96848"/>
                      </a:lnTo>
                      <a:lnTo>
                        <a:pt x="1023937" y="70674"/>
                      </a:lnTo>
                      <a:close/>
                    </a:path>
                  </a:pathLst>
                </a:custGeom>
                <a:solidFill>
                  <a:srgbClr val="000000"/>
                </a:solidFill>
              </p:spPr>
              <p:txBody>
                <a:bodyPr wrap="square" lIns="0" tIns="0" rIns="0" bIns="0" rtlCol="0"/>
                <a:lstStyle/>
                <a:p>
                  <a:endParaRPr/>
                </a:p>
              </p:txBody>
            </p:sp>
            <p:sp>
              <p:nvSpPr>
                <p:cNvPr id="15" name="object 44">
                  <a:extLst>
                    <a:ext uri="{FF2B5EF4-FFF2-40B4-BE49-F238E27FC236}">
                      <a16:creationId xmlns:a16="http://schemas.microsoft.com/office/drawing/2014/main" id="{648CE3D4-243E-AEEB-8731-B3E6E7A5155C}"/>
                    </a:ext>
                  </a:extLst>
                </p:cNvPr>
                <p:cNvSpPr/>
                <p:nvPr/>
              </p:nvSpPr>
              <p:spPr>
                <a:xfrm>
                  <a:off x="6848473" y="5802312"/>
                  <a:ext cx="103505" cy="53975"/>
                </a:xfrm>
                <a:custGeom>
                  <a:avLst/>
                  <a:gdLst/>
                  <a:ahLst/>
                  <a:cxnLst/>
                  <a:rect l="l" t="t" r="r" b="b"/>
                  <a:pathLst>
                    <a:path w="103504" h="53975">
                      <a:moveTo>
                        <a:pt x="103188" y="0"/>
                      </a:moveTo>
                      <a:lnTo>
                        <a:pt x="0" y="1285"/>
                      </a:lnTo>
                      <a:lnTo>
                        <a:pt x="1306" y="53975"/>
                      </a:lnTo>
                      <a:lnTo>
                        <a:pt x="22205" y="50120"/>
                      </a:lnTo>
                      <a:lnTo>
                        <a:pt x="22205" y="13493"/>
                      </a:lnTo>
                      <a:lnTo>
                        <a:pt x="86861" y="13493"/>
                      </a:lnTo>
                      <a:lnTo>
                        <a:pt x="103188" y="0"/>
                      </a:lnTo>
                      <a:close/>
                    </a:path>
                  </a:pathLst>
                </a:custGeom>
                <a:solidFill>
                  <a:srgbClr val="000000"/>
                </a:solidFill>
              </p:spPr>
              <p:txBody>
                <a:bodyPr wrap="square" lIns="0" tIns="0" rIns="0" bIns="0" rtlCol="0"/>
                <a:lstStyle/>
                <a:p>
                  <a:endParaRPr/>
                </a:p>
              </p:txBody>
            </p:sp>
            <p:sp>
              <p:nvSpPr>
                <p:cNvPr id="16" name="object 45">
                  <a:extLst>
                    <a:ext uri="{FF2B5EF4-FFF2-40B4-BE49-F238E27FC236}">
                      <a16:creationId xmlns:a16="http://schemas.microsoft.com/office/drawing/2014/main" id="{6F679481-CBCD-56BC-3630-9894BDA7FD51}"/>
                    </a:ext>
                  </a:extLst>
                </p:cNvPr>
                <p:cNvSpPr/>
                <p:nvPr/>
              </p:nvSpPr>
              <p:spPr>
                <a:xfrm>
                  <a:off x="5999162" y="5929312"/>
                  <a:ext cx="771525" cy="82550"/>
                </a:xfrm>
                <a:custGeom>
                  <a:avLst/>
                  <a:gdLst/>
                  <a:ahLst/>
                  <a:cxnLst/>
                  <a:rect l="l" t="t" r="r" b="b"/>
                  <a:pathLst>
                    <a:path w="771525" h="82550">
                      <a:moveTo>
                        <a:pt x="0" y="0"/>
                      </a:moveTo>
                      <a:lnTo>
                        <a:pt x="72269" y="82550"/>
                      </a:lnTo>
                      <a:lnTo>
                        <a:pt x="771523" y="82550"/>
                      </a:lnTo>
                      <a:lnTo>
                        <a:pt x="751992" y="19812"/>
                      </a:lnTo>
                      <a:lnTo>
                        <a:pt x="765013" y="2641"/>
                      </a:lnTo>
                      <a:lnTo>
                        <a:pt x="0" y="0"/>
                      </a:lnTo>
                      <a:close/>
                    </a:path>
                  </a:pathLst>
                </a:custGeom>
                <a:solidFill>
                  <a:srgbClr val="000000"/>
                </a:solidFill>
              </p:spPr>
              <p:txBody>
                <a:bodyPr wrap="square" lIns="0" tIns="0" rIns="0" bIns="0" rtlCol="0"/>
                <a:lstStyle/>
                <a:p>
                  <a:endParaRPr/>
                </a:p>
              </p:txBody>
            </p:sp>
            <p:sp>
              <p:nvSpPr>
                <p:cNvPr id="17" name="object 46">
                  <a:extLst>
                    <a:ext uri="{FF2B5EF4-FFF2-40B4-BE49-F238E27FC236}">
                      <a16:creationId xmlns:a16="http://schemas.microsoft.com/office/drawing/2014/main" id="{2B40856B-0A64-49EA-652F-32E783EE8417}"/>
                    </a:ext>
                  </a:extLst>
                </p:cNvPr>
                <p:cNvSpPr/>
                <p:nvPr/>
              </p:nvSpPr>
              <p:spPr>
                <a:xfrm>
                  <a:off x="5961062" y="5948363"/>
                  <a:ext cx="913130" cy="179705"/>
                </a:xfrm>
                <a:custGeom>
                  <a:avLst/>
                  <a:gdLst/>
                  <a:ahLst/>
                  <a:cxnLst/>
                  <a:rect l="l" t="t" r="r" b="b"/>
                  <a:pathLst>
                    <a:path w="913129" h="179704">
                      <a:moveTo>
                        <a:pt x="61113" y="0"/>
                      </a:moveTo>
                      <a:lnTo>
                        <a:pt x="1300" y="100822"/>
                      </a:lnTo>
                      <a:lnTo>
                        <a:pt x="0" y="179387"/>
                      </a:lnTo>
                      <a:lnTo>
                        <a:pt x="912813" y="178078"/>
                      </a:lnTo>
                      <a:lnTo>
                        <a:pt x="879005" y="153198"/>
                      </a:lnTo>
                      <a:lnTo>
                        <a:pt x="17553" y="153198"/>
                      </a:lnTo>
                      <a:lnTo>
                        <a:pt x="22754" y="103442"/>
                      </a:lnTo>
                      <a:lnTo>
                        <a:pt x="69566" y="1309"/>
                      </a:lnTo>
                      <a:lnTo>
                        <a:pt x="61113" y="0"/>
                      </a:lnTo>
                      <a:close/>
                    </a:path>
                  </a:pathLst>
                </a:custGeom>
                <a:solidFill>
                  <a:srgbClr val="000000"/>
                </a:solidFill>
              </p:spPr>
              <p:txBody>
                <a:bodyPr wrap="square" lIns="0" tIns="0" rIns="0" bIns="0" rtlCol="0"/>
                <a:lstStyle/>
                <a:p>
                  <a:endParaRPr/>
                </a:p>
              </p:txBody>
            </p:sp>
            <p:sp>
              <p:nvSpPr>
                <p:cNvPr id="18" name="object 47">
                  <a:extLst>
                    <a:ext uri="{FF2B5EF4-FFF2-40B4-BE49-F238E27FC236}">
                      <a16:creationId xmlns:a16="http://schemas.microsoft.com/office/drawing/2014/main" id="{01465096-8164-D952-F734-02016B9D4437}"/>
                    </a:ext>
                  </a:extLst>
                </p:cNvPr>
                <p:cNvSpPr/>
                <p:nvPr/>
              </p:nvSpPr>
              <p:spPr>
                <a:xfrm>
                  <a:off x="6745287" y="5934075"/>
                  <a:ext cx="141605" cy="200025"/>
                </a:xfrm>
                <a:custGeom>
                  <a:avLst/>
                  <a:gdLst/>
                  <a:ahLst/>
                  <a:cxnLst/>
                  <a:rect l="l" t="t" r="r" b="b"/>
                  <a:pathLst>
                    <a:path w="141604" h="200025">
                      <a:moveTo>
                        <a:pt x="9766" y="0"/>
                      </a:moveTo>
                      <a:lnTo>
                        <a:pt x="0" y="6536"/>
                      </a:lnTo>
                      <a:lnTo>
                        <a:pt x="118499" y="117007"/>
                      </a:lnTo>
                      <a:lnTo>
                        <a:pt x="130869" y="200025"/>
                      </a:lnTo>
                      <a:lnTo>
                        <a:pt x="141288" y="109818"/>
                      </a:lnTo>
                      <a:lnTo>
                        <a:pt x="9766" y="0"/>
                      </a:lnTo>
                      <a:close/>
                    </a:path>
                  </a:pathLst>
                </a:custGeom>
                <a:solidFill>
                  <a:srgbClr val="000000"/>
                </a:solidFill>
              </p:spPr>
              <p:txBody>
                <a:bodyPr wrap="square" lIns="0" tIns="0" rIns="0" bIns="0" rtlCol="0"/>
                <a:lstStyle/>
                <a:p>
                  <a:endParaRPr/>
                </a:p>
              </p:txBody>
            </p:sp>
            <p:sp>
              <p:nvSpPr>
                <p:cNvPr id="19" name="object 48">
                  <a:extLst>
                    <a:ext uri="{FF2B5EF4-FFF2-40B4-BE49-F238E27FC236}">
                      <a16:creationId xmlns:a16="http://schemas.microsoft.com/office/drawing/2014/main" id="{8CE38BA5-B641-5E4F-F309-6097A173B2EA}"/>
                    </a:ext>
                  </a:extLst>
                </p:cNvPr>
                <p:cNvSpPr/>
                <p:nvPr/>
              </p:nvSpPr>
              <p:spPr>
                <a:xfrm>
                  <a:off x="5957887" y="5788025"/>
                  <a:ext cx="17780" cy="95250"/>
                </a:xfrm>
                <a:custGeom>
                  <a:avLst/>
                  <a:gdLst/>
                  <a:ahLst/>
                  <a:cxnLst/>
                  <a:rect l="l" t="t" r="r" b="b"/>
                  <a:pathLst>
                    <a:path w="17779" h="95250">
                      <a:moveTo>
                        <a:pt x="16007" y="0"/>
                      </a:moveTo>
                      <a:lnTo>
                        <a:pt x="0" y="1296"/>
                      </a:lnTo>
                      <a:lnTo>
                        <a:pt x="2181" y="79051"/>
                      </a:lnTo>
                      <a:lnTo>
                        <a:pt x="17462" y="95250"/>
                      </a:lnTo>
                      <a:lnTo>
                        <a:pt x="16007" y="0"/>
                      </a:lnTo>
                      <a:close/>
                    </a:path>
                  </a:pathLst>
                </a:custGeom>
                <a:solidFill>
                  <a:srgbClr val="000000"/>
                </a:solidFill>
              </p:spPr>
              <p:txBody>
                <a:bodyPr wrap="square" lIns="0" tIns="0" rIns="0" bIns="0" rtlCol="0"/>
                <a:lstStyle/>
                <a:p>
                  <a:endParaRPr/>
                </a:p>
              </p:txBody>
            </p:sp>
            <p:sp>
              <p:nvSpPr>
                <p:cNvPr id="20" name="object 49">
                  <a:extLst>
                    <a:ext uri="{FF2B5EF4-FFF2-40B4-BE49-F238E27FC236}">
                      <a16:creationId xmlns:a16="http://schemas.microsoft.com/office/drawing/2014/main" id="{1DA0305D-9C81-7CDE-B87B-65313E518E68}"/>
                    </a:ext>
                  </a:extLst>
                </p:cNvPr>
                <p:cNvSpPr/>
                <p:nvPr/>
              </p:nvSpPr>
              <p:spPr>
                <a:xfrm>
                  <a:off x="6986585" y="5775325"/>
                  <a:ext cx="12700" cy="78105"/>
                </a:xfrm>
                <a:custGeom>
                  <a:avLst/>
                  <a:gdLst/>
                  <a:ahLst/>
                  <a:cxnLst/>
                  <a:rect l="l" t="t" r="r" b="b"/>
                  <a:pathLst>
                    <a:path w="12700" h="78104">
                      <a:moveTo>
                        <a:pt x="0" y="0"/>
                      </a:moveTo>
                      <a:lnTo>
                        <a:pt x="0" y="77788"/>
                      </a:lnTo>
                      <a:lnTo>
                        <a:pt x="12700" y="75150"/>
                      </a:lnTo>
                      <a:lnTo>
                        <a:pt x="12700" y="1318"/>
                      </a:lnTo>
                      <a:lnTo>
                        <a:pt x="0" y="0"/>
                      </a:lnTo>
                      <a:close/>
                    </a:path>
                  </a:pathLst>
                </a:custGeom>
                <a:solidFill>
                  <a:srgbClr val="000000"/>
                </a:solidFill>
              </p:spPr>
              <p:txBody>
                <a:bodyPr wrap="square" lIns="0" tIns="0" rIns="0" bIns="0" rtlCol="0"/>
                <a:lstStyle/>
                <a:p>
                  <a:endParaRPr/>
                </a:p>
              </p:txBody>
            </p:sp>
            <p:sp>
              <p:nvSpPr>
                <p:cNvPr id="21" name="object 50">
                  <a:extLst>
                    <a:ext uri="{FF2B5EF4-FFF2-40B4-BE49-F238E27FC236}">
                      <a16:creationId xmlns:a16="http://schemas.microsoft.com/office/drawing/2014/main" id="{B01B4454-27BD-BFD7-9BC2-6285476858BB}"/>
                    </a:ext>
                  </a:extLst>
                </p:cNvPr>
                <p:cNvSpPr/>
                <p:nvPr/>
              </p:nvSpPr>
              <p:spPr>
                <a:xfrm>
                  <a:off x="6851648" y="5800725"/>
                  <a:ext cx="98425" cy="52705"/>
                </a:xfrm>
                <a:custGeom>
                  <a:avLst/>
                  <a:gdLst/>
                  <a:ahLst/>
                  <a:cxnLst/>
                  <a:rect l="l" t="t" r="r" b="b"/>
                  <a:pathLst>
                    <a:path w="98425" h="52704">
                      <a:moveTo>
                        <a:pt x="97121" y="0"/>
                      </a:moveTo>
                      <a:lnTo>
                        <a:pt x="86041" y="7858"/>
                      </a:lnTo>
                      <a:lnTo>
                        <a:pt x="86041" y="39945"/>
                      </a:lnTo>
                      <a:lnTo>
                        <a:pt x="11733" y="42565"/>
                      </a:lnTo>
                      <a:lnTo>
                        <a:pt x="0" y="52387"/>
                      </a:lnTo>
                      <a:lnTo>
                        <a:pt x="98425" y="48459"/>
                      </a:lnTo>
                      <a:lnTo>
                        <a:pt x="97121" y="0"/>
                      </a:lnTo>
                      <a:close/>
                    </a:path>
                  </a:pathLst>
                </a:custGeom>
                <a:solidFill>
                  <a:srgbClr val="000000"/>
                </a:solidFill>
              </p:spPr>
              <p:txBody>
                <a:bodyPr wrap="square" lIns="0" tIns="0" rIns="0" bIns="0" rtlCol="0"/>
                <a:lstStyle/>
                <a:p>
                  <a:endParaRPr/>
                </a:p>
              </p:txBody>
            </p:sp>
            <p:sp>
              <p:nvSpPr>
                <p:cNvPr id="22" name="object 51">
                  <a:extLst>
                    <a:ext uri="{FF2B5EF4-FFF2-40B4-BE49-F238E27FC236}">
                      <a16:creationId xmlns:a16="http://schemas.microsoft.com/office/drawing/2014/main" id="{F02589F5-9D38-D765-A02B-E9872551B0B6}"/>
                    </a:ext>
                  </a:extLst>
                </p:cNvPr>
                <p:cNvSpPr/>
                <p:nvPr/>
              </p:nvSpPr>
              <p:spPr>
                <a:xfrm>
                  <a:off x="6186487" y="4873625"/>
                  <a:ext cx="719455" cy="727075"/>
                </a:xfrm>
                <a:custGeom>
                  <a:avLst/>
                  <a:gdLst/>
                  <a:ahLst/>
                  <a:cxnLst/>
                  <a:rect l="l" t="t" r="r" b="b"/>
                  <a:pathLst>
                    <a:path w="719454" h="727075">
                      <a:moveTo>
                        <a:pt x="0" y="0"/>
                      </a:moveTo>
                      <a:lnTo>
                        <a:pt x="20806" y="719902"/>
                      </a:lnTo>
                      <a:lnTo>
                        <a:pt x="719137" y="727075"/>
                      </a:lnTo>
                      <a:lnTo>
                        <a:pt x="714585" y="8477"/>
                      </a:lnTo>
                      <a:lnTo>
                        <a:pt x="0" y="0"/>
                      </a:lnTo>
                      <a:close/>
                    </a:path>
                  </a:pathLst>
                </a:custGeom>
                <a:solidFill>
                  <a:srgbClr val="FF4C00"/>
                </a:solidFill>
              </p:spPr>
              <p:txBody>
                <a:bodyPr wrap="square" lIns="0" tIns="0" rIns="0" bIns="0" rtlCol="0"/>
                <a:lstStyle/>
                <a:p>
                  <a:endParaRPr/>
                </a:p>
              </p:txBody>
            </p:sp>
            <p:sp>
              <p:nvSpPr>
                <p:cNvPr id="23" name="object 52">
                  <a:extLst>
                    <a:ext uri="{FF2B5EF4-FFF2-40B4-BE49-F238E27FC236}">
                      <a16:creationId xmlns:a16="http://schemas.microsoft.com/office/drawing/2014/main" id="{686D8E79-78E1-3A63-925A-333C3E5DE893}"/>
                    </a:ext>
                  </a:extLst>
                </p:cNvPr>
                <p:cNvSpPr/>
                <p:nvPr/>
              </p:nvSpPr>
              <p:spPr>
                <a:xfrm>
                  <a:off x="6196012" y="4873625"/>
                  <a:ext cx="714375" cy="717550"/>
                </a:xfrm>
                <a:custGeom>
                  <a:avLst/>
                  <a:gdLst/>
                  <a:ahLst/>
                  <a:cxnLst/>
                  <a:rect l="l" t="t" r="r" b="b"/>
                  <a:pathLst>
                    <a:path w="714375" h="717550">
                      <a:moveTo>
                        <a:pt x="647178" y="0"/>
                      </a:moveTo>
                      <a:lnTo>
                        <a:pt x="1957" y="3261"/>
                      </a:lnTo>
                      <a:lnTo>
                        <a:pt x="0" y="713635"/>
                      </a:lnTo>
                      <a:lnTo>
                        <a:pt x="710459" y="717550"/>
                      </a:lnTo>
                      <a:lnTo>
                        <a:pt x="711687" y="679063"/>
                      </a:lnTo>
                      <a:lnTo>
                        <a:pt x="441671" y="679063"/>
                      </a:lnTo>
                      <a:lnTo>
                        <a:pt x="348380" y="673192"/>
                      </a:lnTo>
                      <a:lnTo>
                        <a:pt x="260306" y="655580"/>
                      </a:lnTo>
                      <a:lnTo>
                        <a:pt x="183323" y="622311"/>
                      </a:lnTo>
                      <a:lnTo>
                        <a:pt x="133741" y="587738"/>
                      </a:lnTo>
                      <a:lnTo>
                        <a:pt x="97858" y="538162"/>
                      </a:lnTo>
                      <a:lnTo>
                        <a:pt x="78939" y="458579"/>
                      </a:lnTo>
                      <a:lnTo>
                        <a:pt x="73068" y="385519"/>
                      </a:lnTo>
                      <a:lnTo>
                        <a:pt x="81549" y="314417"/>
                      </a:lnTo>
                      <a:lnTo>
                        <a:pt x="101773" y="247881"/>
                      </a:lnTo>
                      <a:lnTo>
                        <a:pt x="129827" y="179387"/>
                      </a:lnTo>
                      <a:lnTo>
                        <a:pt x="173536" y="133725"/>
                      </a:lnTo>
                      <a:lnTo>
                        <a:pt x="224424" y="91324"/>
                      </a:lnTo>
                      <a:lnTo>
                        <a:pt x="275310" y="59361"/>
                      </a:lnTo>
                      <a:lnTo>
                        <a:pt x="344464" y="38487"/>
                      </a:lnTo>
                      <a:lnTo>
                        <a:pt x="425362" y="26093"/>
                      </a:lnTo>
                      <a:lnTo>
                        <a:pt x="510827" y="20873"/>
                      </a:lnTo>
                      <a:lnTo>
                        <a:pt x="656963" y="19569"/>
                      </a:lnTo>
                      <a:lnTo>
                        <a:pt x="647178" y="0"/>
                      </a:lnTo>
                      <a:close/>
                    </a:path>
                    <a:path w="714375" h="717550">
                      <a:moveTo>
                        <a:pt x="714373" y="594913"/>
                      </a:moveTo>
                      <a:lnTo>
                        <a:pt x="670664" y="639272"/>
                      </a:lnTo>
                      <a:lnTo>
                        <a:pt x="608685" y="664060"/>
                      </a:lnTo>
                      <a:lnTo>
                        <a:pt x="542794" y="679063"/>
                      </a:lnTo>
                      <a:lnTo>
                        <a:pt x="711687" y="679063"/>
                      </a:lnTo>
                      <a:lnTo>
                        <a:pt x="714373" y="594913"/>
                      </a:lnTo>
                      <a:close/>
                    </a:path>
                  </a:pathLst>
                </a:custGeom>
                <a:solidFill>
                  <a:srgbClr val="D81E00"/>
                </a:solidFill>
              </p:spPr>
              <p:txBody>
                <a:bodyPr wrap="square" lIns="0" tIns="0" rIns="0" bIns="0" rtlCol="0"/>
                <a:lstStyle/>
                <a:p>
                  <a:endParaRPr/>
                </a:p>
              </p:txBody>
            </p:sp>
            <p:sp>
              <p:nvSpPr>
                <p:cNvPr id="24" name="object 53">
                  <a:extLst>
                    <a:ext uri="{FF2B5EF4-FFF2-40B4-BE49-F238E27FC236}">
                      <a16:creationId xmlns:a16="http://schemas.microsoft.com/office/drawing/2014/main" id="{32FFD5EE-0B15-FB7B-9153-BCF8EF65AE2A}"/>
                    </a:ext>
                  </a:extLst>
                </p:cNvPr>
                <p:cNvSpPr/>
                <p:nvPr/>
              </p:nvSpPr>
              <p:spPr>
                <a:xfrm>
                  <a:off x="5956298" y="4864100"/>
                  <a:ext cx="965200" cy="755650"/>
                </a:xfrm>
                <a:custGeom>
                  <a:avLst/>
                  <a:gdLst/>
                  <a:ahLst/>
                  <a:cxnLst/>
                  <a:rect l="l" t="t" r="r" b="b"/>
                  <a:pathLst>
                    <a:path w="965200" h="755650">
                      <a:moveTo>
                        <a:pt x="479021" y="0"/>
                      </a:moveTo>
                      <a:lnTo>
                        <a:pt x="0" y="3909"/>
                      </a:lnTo>
                      <a:lnTo>
                        <a:pt x="11065" y="755650"/>
                      </a:lnTo>
                      <a:lnTo>
                        <a:pt x="965200" y="749136"/>
                      </a:lnTo>
                      <a:lnTo>
                        <a:pt x="962438" y="711353"/>
                      </a:lnTo>
                      <a:lnTo>
                        <a:pt x="777106" y="711353"/>
                      </a:lnTo>
                      <a:lnTo>
                        <a:pt x="680782" y="710050"/>
                      </a:lnTo>
                      <a:lnTo>
                        <a:pt x="572742" y="700930"/>
                      </a:lnTo>
                      <a:lnTo>
                        <a:pt x="458844" y="677478"/>
                      </a:lnTo>
                      <a:lnTo>
                        <a:pt x="373584" y="649469"/>
                      </a:lnTo>
                      <a:lnTo>
                        <a:pt x="328025" y="607126"/>
                      </a:lnTo>
                      <a:lnTo>
                        <a:pt x="303293" y="567389"/>
                      </a:lnTo>
                      <a:lnTo>
                        <a:pt x="285720" y="504201"/>
                      </a:lnTo>
                      <a:lnTo>
                        <a:pt x="278560" y="412351"/>
                      </a:lnTo>
                      <a:lnTo>
                        <a:pt x="292228" y="312682"/>
                      </a:lnTo>
                      <a:lnTo>
                        <a:pt x="325422" y="233210"/>
                      </a:lnTo>
                      <a:lnTo>
                        <a:pt x="376187" y="158946"/>
                      </a:lnTo>
                      <a:lnTo>
                        <a:pt x="433461" y="99668"/>
                      </a:lnTo>
                      <a:lnTo>
                        <a:pt x="507658" y="53417"/>
                      </a:lnTo>
                      <a:lnTo>
                        <a:pt x="591616" y="31268"/>
                      </a:lnTo>
                      <a:lnTo>
                        <a:pt x="679480" y="24103"/>
                      </a:lnTo>
                      <a:lnTo>
                        <a:pt x="951450" y="24103"/>
                      </a:lnTo>
                      <a:lnTo>
                        <a:pt x="955437" y="10422"/>
                      </a:lnTo>
                      <a:lnTo>
                        <a:pt x="479021" y="0"/>
                      </a:lnTo>
                      <a:close/>
                    </a:path>
                    <a:path w="965200" h="755650">
                      <a:moveTo>
                        <a:pt x="959342" y="669010"/>
                      </a:moveTo>
                      <a:lnTo>
                        <a:pt x="917037" y="695068"/>
                      </a:lnTo>
                      <a:lnTo>
                        <a:pt x="859113" y="706141"/>
                      </a:lnTo>
                      <a:lnTo>
                        <a:pt x="777106" y="711353"/>
                      </a:lnTo>
                      <a:lnTo>
                        <a:pt x="962438" y="711353"/>
                      </a:lnTo>
                      <a:lnTo>
                        <a:pt x="959342" y="669010"/>
                      </a:lnTo>
                      <a:close/>
                    </a:path>
                    <a:path w="965200" h="755650">
                      <a:moveTo>
                        <a:pt x="951450" y="24103"/>
                      </a:moveTo>
                      <a:lnTo>
                        <a:pt x="778408" y="24103"/>
                      </a:lnTo>
                      <a:lnTo>
                        <a:pt x="900767" y="27359"/>
                      </a:lnTo>
                      <a:lnTo>
                        <a:pt x="941769" y="57325"/>
                      </a:lnTo>
                      <a:lnTo>
                        <a:pt x="951450" y="24103"/>
                      </a:lnTo>
                      <a:close/>
                    </a:path>
                  </a:pathLst>
                </a:custGeom>
                <a:solidFill>
                  <a:srgbClr val="FF2600"/>
                </a:solidFill>
              </p:spPr>
              <p:txBody>
                <a:bodyPr wrap="square" lIns="0" tIns="0" rIns="0" bIns="0" rtlCol="0"/>
                <a:lstStyle/>
                <a:p>
                  <a:endParaRPr/>
                </a:p>
              </p:txBody>
            </p:sp>
            <p:sp>
              <p:nvSpPr>
                <p:cNvPr id="25" name="object 54">
                  <a:extLst>
                    <a:ext uri="{FF2B5EF4-FFF2-40B4-BE49-F238E27FC236}">
                      <a16:creationId xmlns:a16="http://schemas.microsoft.com/office/drawing/2014/main" id="{A6F4794C-29C3-5087-1316-708272FDEBBB}"/>
                    </a:ext>
                  </a:extLst>
                </p:cNvPr>
                <p:cNvSpPr/>
                <p:nvPr/>
              </p:nvSpPr>
              <p:spPr>
                <a:xfrm>
                  <a:off x="6834187" y="4864100"/>
                  <a:ext cx="92075" cy="738505"/>
                </a:xfrm>
                <a:custGeom>
                  <a:avLst/>
                  <a:gdLst/>
                  <a:ahLst/>
                  <a:cxnLst/>
                  <a:rect l="l" t="t" r="r" b="b"/>
                  <a:pathLst>
                    <a:path w="92075" h="738504">
                      <a:moveTo>
                        <a:pt x="71831" y="0"/>
                      </a:moveTo>
                      <a:lnTo>
                        <a:pt x="0" y="7172"/>
                      </a:lnTo>
                      <a:lnTo>
                        <a:pt x="39833" y="190416"/>
                      </a:lnTo>
                      <a:lnTo>
                        <a:pt x="55505" y="363877"/>
                      </a:lnTo>
                      <a:lnTo>
                        <a:pt x="59424" y="499516"/>
                      </a:lnTo>
                      <a:lnTo>
                        <a:pt x="45711" y="729711"/>
                      </a:lnTo>
                      <a:lnTo>
                        <a:pt x="90769" y="738188"/>
                      </a:lnTo>
                      <a:lnTo>
                        <a:pt x="92075" y="569944"/>
                      </a:lnTo>
                      <a:lnTo>
                        <a:pt x="92075" y="438218"/>
                      </a:lnTo>
                      <a:lnTo>
                        <a:pt x="88157" y="263452"/>
                      </a:lnTo>
                      <a:lnTo>
                        <a:pt x="71831" y="0"/>
                      </a:lnTo>
                      <a:close/>
                    </a:path>
                  </a:pathLst>
                </a:custGeom>
                <a:solidFill>
                  <a:srgbClr val="FF2600"/>
                </a:solidFill>
              </p:spPr>
              <p:txBody>
                <a:bodyPr wrap="square" lIns="0" tIns="0" rIns="0" bIns="0" rtlCol="0"/>
                <a:lstStyle/>
                <a:p>
                  <a:endParaRPr/>
                </a:p>
              </p:txBody>
            </p:sp>
            <p:sp>
              <p:nvSpPr>
                <p:cNvPr id="26" name="object 55">
                  <a:extLst>
                    <a:ext uri="{FF2B5EF4-FFF2-40B4-BE49-F238E27FC236}">
                      <a16:creationId xmlns:a16="http://schemas.microsoft.com/office/drawing/2014/main" id="{F3839E0C-B859-AEA2-B6A0-5879C2771799}"/>
                    </a:ext>
                  </a:extLst>
                </p:cNvPr>
                <p:cNvSpPr/>
                <p:nvPr/>
              </p:nvSpPr>
              <p:spPr>
                <a:xfrm>
                  <a:off x="6284912" y="4864100"/>
                  <a:ext cx="675005" cy="798830"/>
                </a:xfrm>
                <a:custGeom>
                  <a:avLst/>
                  <a:gdLst/>
                  <a:ahLst/>
                  <a:cxnLst/>
                  <a:rect l="l" t="t" r="r" b="b"/>
                  <a:pathLst>
                    <a:path w="675004" h="798829">
                      <a:moveTo>
                        <a:pt x="0" y="0"/>
                      </a:moveTo>
                      <a:lnTo>
                        <a:pt x="453264" y="14305"/>
                      </a:lnTo>
                      <a:lnTo>
                        <a:pt x="633658" y="29262"/>
                      </a:lnTo>
                      <a:lnTo>
                        <a:pt x="651242" y="247097"/>
                      </a:lnTo>
                      <a:lnTo>
                        <a:pt x="657104" y="671062"/>
                      </a:lnTo>
                      <a:lnTo>
                        <a:pt x="647335" y="782256"/>
                      </a:lnTo>
                      <a:lnTo>
                        <a:pt x="674687" y="798513"/>
                      </a:lnTo>
                      <a:lnTo>
                        <a:pt x="653848" y="650"/>
                      </a:lnTo>
                      <a:lnTo>
                        <a:pt x="0" y="0"/>
                      </a:lnTo>
                      <a:close/>
                    </a:path>
                  </a:pathLst>
                </a:custGeom>
                <a:solidFill>
                  <a:srgbClr val="FF2600"/>
                </a:solidFill>
              </p:spPr>
              <p:txBody>
                <a:bodyPr wrap="square" lIns="0" tIns="0" rIns="0" bIns="0" rtlCol="0"/>
                <a:lstStyle/>
                <a:p>
                  <a:endParaRPr/>
                </a:p>
              </p:txBody>
            </p:sp>
            <p:sp>
              <p:nvSpPr>
                <p:cNvPr id="27" name="object 56">
                  <a:extLst>
                    <a:ext uri="{FF2B5EF4-FFF2-40B4-BE49-F238E27FC236}">
                      <a16:creationId xmlns:a16="http://schemas.microsoft.com/office/drawing/2014/main" id="{CDA2F987-32D9-490F-38E6-1C07DC8E3453}"/>
                    </a:ext>
                  </a:extLst>
                </p:cNvPr>
                <p:cNvSpPr/>
                <p:nvPr/>
              </p:nvSpPr>
              <p:spPr>
                <a:xfrm>
                  <a:off x="6235698" y="4826000"/>
                  <a:ext cx="676275" cy="792480"/>
                </a:xfrm>
                <a:custGeom>
                  <a:avLst/>
                  <a:gdLst/>
                  <a:ahLst/>
                  <a:cxnLst/>
                  <a:rect l="l" t="t" r="r" b="b"/>
                  <a:pathLst>
                    <a:path w="676275" h="792479">
                      <a:moveTo>
                        <a:pt x="267516" y="0"/>
                      </a:moveTo>
                      <a:lnTo>
                        <a:pt x="0" y="0"/>
                      </a:lnTo>
                      <a:lnTo>
                        <a:pt x="261658" y="15634"/>
                      </a:lnTo>
                      <a:lnTo>
                        <a:pt x="391185" y="31921"/>
                      </a:lnTo>
                      <a:lnTo>
                        <a:pt x="615091" y="45601"/>
                      </a:lnTo>
                      <a:lnTo>
                        <a:pt x="637872" y="766104"/>
                      </a:lnTo>
                      <a:lnTo>
                        <a:pt x="676275" y="792162"/>
                      </a:lnTo>
                      <a:lnTo>
                        <a:pt x="654796" y="7166"/>
                      </a:lnTo>
                      <a:lnTo>
                        <a:pt x="267516" y="0"/>
                      </a:lnTo>
                      <a:close/>
                    </a:path>
                  </a:pathLst>
                </a:custGeom>
                <a:solidFill>
                  <a:srgbClr val="FF4C00"/>
                </a:solidFill>
              </p:spPr>
              <p:txBody>
                <a:bodyPr wrap="square" lIns="0" tIns="0" rIns="0" bIns="0" rtlCol="0"/>
                <a:lstStyle/>
                <a:p>
                  <a:endParaRPr/>
                </a:p>
              </p:txBody>
            </p:sp>
            <p:sp>
              <p:nvSpPr>
                <p:cNvPr id="28" name="object 57">
                  <a:extLst>
                    <a:ext uri="{FF2B5EF4-FFF2-40B4-BE49-F238E27FC236}">
                      <a16:creationId xmlns:a16="http://schemas.microsoft.com/office/drawing/2014/main" id="{A472EE5A-E790-B9C7-DA31-AB4915DD7887}"/>
                    </a:ext>
                  </a:extLst>
                </p:cNvPr>
                <p:cNvSpPr/>
                <p:nvPr/>
              </p:nvSpPr>
              <p:spPr>
                <a:xfrm>
                  <a:off x="6688137" y="4895850"/>
                  <a:ext cx="136525" cy="320675"/>
                </a:xfrm>
                <a:custGeom>
                  <a:avLst/>
                  <a:gdLst/>
                  <a:ahLst/>
                  <a:cxnLst/>
                  <a:rect l="l" t="t" r="r" b="b"/>
                  <a:pathLst>
                    <a:path w="136525" h="320675">
                      <a:moveTo>
                        <a:pt x="81915" y="0"/>
                      </a:moveTo>
                      <a:lnTo>
                        <a:pt x="0" y="1303"/>
                      </a:lnTo>
                      <a:lnTo>
                        <a:pt x="54609" y="64526"/>
                      </a:lnTo>
                      <a:lnTo>
                        <a:pt x="99468" y="170765"/>
                      </a:lnTo>
                      <a:lnTo>
                        <a:pt x="136525" y="320675"/>
                      </a:lnTo>
                      <a:lnTo>
                        <a:pt x="131324" y="215738"/>
                      </a:lnTo>
                      <a:lnTo>
                        <a:pt x="120271" y="132311"/>
                      </a:lnTo>
                      <a:lnTo>
                        <a:pt x="104019" y="61918"/>
                      </a:lnTo>
                      <a:lnTo>
                        <a:pt x="81915" y="0"/>
                      </a:lnTo>
                      <a:close/>
                    </a:path>
                  </a:pathLst>
                </a:custGeom>
                <a:solidFill>
                  <a:srgbClr val="FF4C00"/>
                </a:solidFill>
              </p:spPr>
              <p:txBody>
                <a:bodyPr wrap="square" lIns="0" tIns="0" rIns="0" bIns="0" rtlCol="0"/>
                <a:lstStyle/>
                <a:p>
                  <a:endParaRPr/>
                </a:p>
              </p:txBody>
            </p:sp>
            <p:sp>
              <p:nvSpPr>
                <p:cNvPr id="29" name="object 58">
                  <a:extLst>
                    <a:ext uri="{FF2B5EF4-FFF2-40B4-BE49-F238E27FC236}">
                      <a16:creationId xmlns:a16="http://schemas.microsoft.com/office/drawing/2014/main" id="{5AC0D629-9075-CF03-CFAD-5D3B8207EED7}"/>
                    </a:ext>
                  </a:extLst>
                </p:cNvPr>
                <p:cNvSpPr/>
                <p:nvPr/>
              </p:nvSpPr>
              <p:spPr>
                <a:xfrm>
                  <a:off x="6262687" y="5620544"/>
                  <a:ext cx="644525" cy="0"/>
                </a:xfrm>
                <a:custGeom>
                  <a:avLst/>
                  <a:gdLst/>
                  <a:ahLst/>
                  <a:cxnLst/>
                  <a:rect l="l" t="t" r="r" b="b"/>
                  <a:pathLst>
                    <a:path w="644525">
                      <a:moveTo>
                        <a:pt x="0" y="0"/>
                      </a:moveTo>
                      <a:lnTo>
                        <a:pt x="644525" y="0"/>
                      </a:lnTo>
                    </a:path>
                  </a:pathLst>
                </a:custGeom>
                <a:ln w="23813">
                  <a:solidFill>
                    <a:srgbClr val="FF4C00"/>
                  </a:solidFill>
                </a:ln>
              </p:spPr>
              <p:txBody>
                <a:bodyPr wrap="square" lIns="0" tIns="0" rIns="0" bIns="0" rtlCol="0"/>
                <a:lstStyle/>
                <a:p>
                  <a:endParaRPr/>
                </a:p>
              </p:txBody>
            </p:sp>
            <p:sp>
              <p:nvSpPr>
                <p:cNvPr id="30" name="object 59">
                  <a:extLst>
                    <a:ext uri="{FF2B5EF4-FFF2-40B4-BE49-F238E27FC236}">
                      <a16:creationId xmlns:a16="http://schemas.microsoft.com/office/drawing/2014/main" id="{1C17BE4F-42A0-3E6D-E10E-0E7CFBE2D492}"/>
                    </a:ext>
                  </a:extLst>
                </p:cNvPr>
                <p:cNvSpPr/>
                <p:nvPr/>
              </p:nvSpPr>
              <p:spPr>
                <a:xfrm>
                  <a:off x="5942011" y="4648200"/>
                  <a:ext cx="0" cy="803275"/>
                </a:xfrm>
                <a:custGeom>
                  <a:avLst/>
                  <a:gdLst/>
                  <a:ahLst/>
                  <a:cxnLst/>
                  <a:rect l="l" t="t" r="r" b="b"/>
                  <a:pathLst>
                    <a:path h="803275">
                      <a:moveTo>
                        <a:pt x="0" y="0"/>
                      </a:moveTo>
                      <a:lnTo>
                        <a:pt x="0" y="803275"/>
                      </a:lnTo>
                    </a:path>
                  </a:pathLst>
                </a:custGeom>
                <a:ln w="34925">
                  <a:solidFill>
                    <a:srgbClr val="FFFFFF"/>
                  </a:solidFill>
                </a:ln>
              </p:spPr>
              <p:txBody>
                <a:bodyPr wrap="square" lIns="0" tIns="0" rIns="0" bIns="0" rtlCol="0"/>
                <a:lstStyle/>
                <a:p>
                  <a:endParaRPr/>
                </a:p>
              </p:txBody>
            </p:sp>
          </p:grpSp>
          <p:grpSp>
            <p:nvGrpSpPr>
              <p:cNvPr id="31" name="Group 30">
                <a:extLst>
                  <a:ext uri="{FF2B5EF4-FFF2-40B4-BE49-F238E27FC236}">
                    <a16:creationId xmlns:a16="http://schemas.microsoft.com/office/drawing/2014/main" id="{A44A88CD-23AB-BDB3-BCEA-3E9870631F61}"/>
                  </a:ext>
                </a:extLst>
              </p:cNvPr>
              <p:cNvGrpSpPr/>
              <p:nvPr/>
            </p:nvGrpSpPr>
            <p:grpSpPr>
              <a:xfrm>
                <a:off x="6984950" y="2239496"/>
                <a:ext cx="1524618" cy="868749"/>
                <a:chOff x="6756398" y="2133601"/>
                <a:chExt cx="1524618" cy="868749"/>
              </a:xfrm>
            </p:grpSpPr>
            <p:sp>
              <p:nvSpPr>
                <p:cNvPr id="32" name="object 61">
                  <a:extLst>
                    <a:ext uri="{FF2B5EF4-FFF2-40B4-BE49-F238E27FC236}">
                      <a16:creationId xmlns:a16="http://schemas.microsoft.com/office/drawing/2014/main" id="{A7AFDE20-DE28-11FE-692A-B2E65A2315C0}"/>
                    </a:ext>
                  </a:extLst>
                </p:cNvPr>
                <p:cNvSpPr/>
                <p:nvPr/>
              </p:nvSpPr>
              <p:spPr>
                <a:xfrm>
                  <a:off x="6761512" y="2493716"/>
                  <a:ext cx="1513840" cy="508634"/>
                </a:xfrm>
                <a:custGeom>
                  <a:avLst/>
                  <a:gdLst/>
                  <a:ahLst/>
                  <a:cxnLst/>
                  <a:rect l="l" t="t" r="r" b="b"/>
                  <a:pathLst>
                    <a:path w="1513840" h="508635">
                      <a:moveTo>
                        <a:pt x="756885" y="0"/>
                      </a:moveTo>
                      <a:lnTo>
                        <a:pt x="687993" y="1038"/>
                      </a:lnTo>
                      <a:lnTo>
                        <a:pt x="620834" y="4094"/>
                      </a:lnTo>
                      <a:lnTo>
                        <a:pt x="555675" y="9077"/>
                      </a:lnTo>
                      <a:lnTo>
                        <a:pt x="492783" y="15898"/>
                      </a:lnTo>
                      <a:lnTo>
                        <a:pt x="432426" y="24467"/>
                      </a:lnTo>
                      <a:lnTo>
                        <a:pt x="374870" y="34695"/>
                      </a:lnTo>
                      <a:lnTo>
                        <a:pt x="320384" y="46491"/>
                      </a:lnTo>
                      <a:lnTo>
                        <a:pt x="269233" y="59766"/>
                      </a:lnTo>
                      <a:lnTo>
                        <a:pt x="221686" y="74430"/>
                      </a:lnTo>
                      <a:lnTo>
                        <a:pt x="178009" y="90394"/>
                      </a:lnTo>
                      <a:lnTo>
                        <a:pt x="138471" y="107568"/>
                      </a:lnTo>
                      <a:lnTo>
                        <a:pt x="103337" y="125862"/>
                      </a:lnTo>
                      <a:lnTo>
                        <a:pt x="47352" y="165451"/>
                      </a:lnTo>
                      <a:lnTo>
                        <a:pt x="12194" y="208444"/>
                      </a:lnTo>
                      <a:lnTo>
                        <a:pt x="0" y="254123"/>
                      </a:lnTo>
                      <a:lnTo>
                        <a:pt x="3093" y="277253"/>
                      </a:lnTo>
                      <a:lnTo>
                        <a:pt x="27036" y="321679"/>
                      </a:lnTo>
                      <a:lnTo>
                        <a:pt x="72875" y="363060"/>
                      </a:lnTo>
                      <a:lnTo>
                        <a:pt x="138471" y="400678"/>
                      </a:lnTo>
                      <a:lnTo>
                        <a:pt x="178009" y="417852"/>
                      </a:lnTo>
                      <a:lnTo>
                        <a:pt x="221686" y="433816"/>
                      </a:lnTo>
                      <a:lnTo>
                        <a:pt x="269233" y="448480"/>
                      </a:lnTo>
                      <a:lnTo>
                        <a:pt x="320384" y="461755"/>
                      </a:lnTo>
                      <a:lnTo>
                        <a:pt x="374870" y="473552"/>
                      </a:lnTo>
                      <a:lnTo>
                        <a:pt x="432426" y="483779"/>
                      </a:lnTo>
                      <a:lnTo>
                        <a:pt x="492783" y="492348"/>
                      </a:lnTo>
                      <a:lnTo>
                        <a:pt x="555675" y="499170"/>
                      </a:lnTo>
                      <a:lnTo>
                        <a:pt x="620834" y="504153"/>
                      </a:lnTo>
                      <a:lnTo>
                        <a:pt x="687993" y="507209"/>
                      </a:lnTo>
                      <a:lnTo>
                        <a:pt x="756885" y="508247"/>
                      </a:lnTo>
                      <a:lnTo>
                        <a:pt x="825777" y="507209"/>
                      </a:lnTo>
                      <a:lnTo>
                        <a:pt x="892936" y="504153"/>
                      </a:lnTo>
                      <a:lnTo>
                        <a:pt x="958096" y="499170"/>
                      </a:lnTo>
                      <a:lnTo>
                        <a:pt x="1020987" y="492348"/>
                      </a:lnTo>
                      <a:lnTo>
                        <a:pt x="1081345" y="483779"/>
                      </a:lnTo>
                      <a:lnTo>
                        <a:pt x="1138900" y="473552"/>
                      </a:lnTo>
                      <a:lnTo>
                        <a:pt x="1193387" y="461755"/>
                      </a:lnTo>
                      <a:lnTo>
                        <a:pt x="1244537" y="448480"/>
                      </a:lnTo>
                      <a:lnTo>
                        <a:pt x="1292084" y="433816"/>
                      </a:lnTo>
                      <a:lnTo>
                        <a:pt x="1335761" y="417852"/>
                      </a:lnTo>
                      <a:lnTo>
                        <a:pt x="1375300" y="400678"/>
                      </a:lnTo>
                      <a:lnTo>
                        <a:pt x="1410434" y="382384"/>
                      </a:lnTo>
                      <a:lnTo>
                        <a:pt x="1466418" y="342795"/>
                      </a:lnTo>
                      <a:lnTo>
                        <a:pt x="1501576" y="299802"/>
                      </a:lnTo>
                      <a:lnTo>
                        <a:pt x="1513771" y="254123"/>
                      </a:lnTo>
                      <a:lnTo>
                        <a:pt x="1510678" y="230992"/>
                      </a:lnTo>
                      <a:lnTo>
                        <a:pt x="1486734" y="186566"/>
                      </a:lnTo>
                      <a:lnTo>
                        <a:pt x="1440896" y="145186"/>
                      </a:lnTo>
                      <a:lnTo>
                        <a:pt x="1375300" y="107568"/>
                      </a:lnTo>
                      <a:lnTo>
                        <a:pt x="1335761" y="90394"/>
                      </a:lnTo>
                      <a:lnTo>
                        <a:pt x="1292084" y="74430"/>
                      </a:lnTo>
                      <a:lnTo>
                        <a:pt x="1244537" y="59766"/>
                      </a:lnTo>
                      <a:lnTo>
                        <a:pt x="1193387" y="46491"/>
                      </a:lnTo>
                      <a:lnTo>
                        <a:pt x="1138900" y="34695"/>
                      </a:lnTo>
                      <a:lnTo>
                        <a:pt x="1081345" y="24467"/>
                      </a:lnTo>
                      <a:lnTo>
                        <a:pt x="1020987" y="15898"/>
                      </a:lnTo>
                      <a:lnTo>
                        <a:pt x="958096" y="9077"/>
                      </a:lnTo>
                      <a:lnTo>
                        <a:pt x="892936" y="4094"/>
                      </a:lnTo>
                      <a:lnTo>
                        <a:pt x="825777" y="1038"/>
                      </a:lnTo>
                      <a:lnTo>
                        <a:pt x="756885" y="0"/>
                      </a:lnTo>
                      <a:close/>
                    </a:path>
                  </a:pathLst>
                </a:custGeom>
                <a:solidFill>
                  <a:srgbClr val="008BB9"/>
                </a:solidFill>
              </p:spPr>
              <p:txBody>
                <a:bodyPr wrap="square" lIns="0" tIns="0" rIns="0" bIns="0" rtlCol="0"/>
                <a:lstStyle/>
                <a:p>
                  <a:endParaRPr/>
                </a:p>
              </p:txBody>
            </p:sp>
            <p:sp>
              <p:nvSpPr>
                <p:cNvPr id="33" name="object 62">
                  <a:extLst>
                    <a:ext uri="{FF2B5EF4-FFF2-40B4-BE49-F238E27FC236}">
                      <a16:creationId xmlns:a16="http://schemas.microsoft.com/office/drawing/2014/main" id="{538F1277-E64C-10E4-F85E-029821344023}"/>
                    </a:ext>
                  </a:extLst>
                </p:cNvPr>
                <p:cNvSpPr/>
                <p:nvPr/>
              </p:nvSpPr>
              <p:spPr>
                <a:xfrm>
                  <a:off x="6761512" y="2493716"/>
                  <a:ext cx="1513840" cy="508634"/>
                </a:xfrm>
                <a:custGeom>
                  <a:avLst/>
                  <a:gdLst/>
                  <a:ahLst/>
                  <a:cxnLst/>
                  <a:rect l="l" t="t" r="r" b="b"/>
                  <a:pathLst>
                    <a:path w="1513840" h="508635">
                      <a:moveTo>
                        <a:pt x="1513771" y="254124"/>
                      </a:moveTo>
                      <a:lnTo>
                        <a:pt x="1501577" y="208444"/>
                      </a:lnTo>
                      <a:lnTo>
                        <a:pt x="1466419" y="165451"/>
                      </a:lnTo>
                      <a:lnTo>
                        <a:pt x="1410434" y="125862"/>
                      </a:lnTo>
                      <a:lnTo>
                        <a:pt x="1375300" y="107568"/>
                      </a:lnTo>
                      <a:lnTo>
                        <a:pt x="1335761" y="90395"/>
                      </a:lnTo>
                      <a:lnTo>
                        <a:pt x="1292085" y="74431"/>
                      </a:lnTo>
                      <a:lnTo>
                        <a:pt x="1244537" y="59766"/>
                      </a:lnTo>
                      <a:lnTo>
                        <a:pt x="1193387" y="46491"/>
                      </a:lnTo>
                      <a:lnTo>
                        <a:pt x="1138900" y="34695"/>
                      </a:lnTo>
                      <a:lnTo>
                        <a:pt x="1081345" y="24467"/>
                      </a:lnTo>
                      <a:lnTo>
                        <a:pt x="1020988" y="15898"/>
                      </a:lnTo>
                      <a:lnTo>
                        <a:pt x="958096" y="9077"/>
                      </a:lnTo>
                      <a:lnTo>
                        <a:pt x="892937" y="4094"/>
                      </a:lnTo>
                      <a:lnTo>
                        <a:pt x="825778" y="1038"/>
                      </a:lnTo>
                      <a:lnTo>
                        <a:pt x="756886" y="0"/>
                      </a:lnTo>
                      <a:lnTo>
                        <a:pt x="687994" y="1038"/>
                      </a:lnTo>
                      <a:lnTo>
                        <a:pt x="620834" y="4094"/>
                      </a:lnTo>
                      <a:lnTo>
                        <a:pt x="555675" y="9077"/>
                      </a:lnTo>
                      <a:lnTo>
                        <a:pt x="492783" y="15898"/>
                      </a:lnTo>
                      <a:lnTo>
                        <a:pt x="432426" y="24467"/>
                      </a:lnTo>
                      <a:lnTo>
                        <a:pt x="374870" y="34695"/>
                      </a:lnTo>
                      <a:lnTo>
                        <a:pt x="320384" y="46491"/>
                      </a:lnTo>
                      <a:lnTo>
                        <a:pt x="269233" y="59766"/>
                      </a:lnTo>
                      <a:lnTo>
                        <a:pt x="221686" y="74431"/>
                      </a:lnTo>
                      <a:lnTo>
                        <a:pt x="178009" y="90395"/>
                      </a:lnTo>
                      <a:lnTo>
                        <a:pt x="138471" y="107568"/>
                      </a:lnTo>
                      <a:lnTo>
                        <a:pt x="103337" y="125862"/>
                      </a:lnTo>
                      <a:lnTo>
                        <a:pt x="47352" y="165451"/>
                      </a:lnTo>
                      <a:lnTo>
                        <a:pt x="12194" y="208444"/>
                      </a:lnTo>
                      <a:lnTo>
                        <a:pt x="0" y="254124"/>
                      </a:lnTo>
                      <a:lnTo>
                        <a:pt x="3093" y="277254"/>
                      </a:lnTo>
                      <a:lnTo>
                        <a:pt x="27036" y="321680"/>
                      </a:lnTo>
                      <a:lnTo>
                        <a:pt x="72875" y="363061"/>
                      </a:lnTo>
                      <a:lnTo>
                        <a:pt x="138471" y="400679"/>
                      </a:lnTo>
                      <a:lnTo>
                        <a:pt x="178009" y="417852"/>
                      </a:lnTo>
                      <a:lnTo>
                        <a:pt x="221686" y="433816"/>
                      </a:lnTo>
                      <a:lnTo>
                        <a:pt x="269233" y="448481"/>
                      </a:lnTo>
                      <a:lnTo>
                        <a:pt x="320384" y="461756"/>
                      </a:lnTo>
                      <a:lnTo>
                        <a:pt x="374870" y="473552"/>
                      </a:lnTo>
                      <a:lnTo>
                        <a:pt x="432426" y="483780"/>
                      </a:lnTo>
                      <a:lnTo>
                        <a:pt x="492783" y="492349"/>
                      </a:lnTo>
                      <a:lnTo>
                        <a:pt x="555675" y="499170"/>
                      </a:lnTo>
                      <a:lnTo>
                        <a:pt x="620834" y="504153"/>
                      </a:lnTo>
                      <a:lnTo>
                        <a:pt x="687994" y="507209"/>
                      </a:lnTo>
                      <a:lnTo>
                        <a:pt x="756886" y="508247"/>
                      </a:lnTo>
                      <a:lnTo>
                        <a:pt x="825778" y="507209"/>
                      </a:lnTo>
                      <a:lnTo>
                        <a:pt x="892937" y="504153"/>
                      </a:lnTo>
                      <a:lnTo>
                        <a:pt x="958096" y="499170"/>
                      </a:lnTo>
                      <a:lnTo>
                        <a:pt x="1020988" y="492349"/>
                      </a:lnTo>
                      <a:lnTo>
                        <a:pt x="1081345" y="483780"/>
                      </a:lnTo>
                      <a:lnTo>
                        <a:pt x="1138900" y="473552"/>
                      </a:lnTo>
                      <a:lnTo>
                        <a:pt x="1193387" y="461756"/>
                      </a:lnTo>
                      <a:lnTo>
                        <a:pt x="1244537" y="448481"/>
                      </a:lnTo>
                      <a:lnTo>
                        <a:pt x="1292085" y="433816"/>
                      </a:lnTo>
                      <a:lnTo>
                        <a:pt x="1335761" y="417852"/>
                      </a:lnTo>
                      <a:lnTo>
                        <a:pt x="1375300" y="400679"/>
                      </a:lnTo>
                      <a:lnTo>
                        <a:pt x="1410434" y="382385"/>
                      </a:lnTo>
                      <a:lnTo>
                        <a:pt x="1466419" y="342796"/>
                      </a:lnTo>
                      <a:lnTo>
                        <a:pt x="1501577" y="299803"/>
                      </a:lnTo>
                      <a:lnTo>
                        <a:pt x="1513771" y="254124"/>
                      </a:lnTo>
                      <a:close/>
                    </a:path>
                  </a:pathLst>
                </a:custGeom>
                <a:ln w="7937">
                  <a:solidFill>
                    <a:srgbClr val="B7EBFF"/>
                  </a:solidFill>
                </a:ln>
              </p:spPr>
              <p:txBody>
                <a:bodyPr wrap="square" lIns="0" tIns="0" rIns="0" bIns="0" rtlCol="0"/>
                <a:lstStyle/>
                <a:p>
                  <a:endParaRPr/>
                </a:p>
              </p:txBody>
            </p:sp>
            <p:sp>
              <p:nvSpPr>
                <p:cNvPr id="34" name="object 63">
                  <a:extLst>
                    <a:ext uri="{FF2B5EF4-FFF2-40B4-BE49-F238E27FC236}">
                      <a16:creationId xmlns:a16="http://schemas.microsoft.com/office/drawing/2014/main" id="{71817876-93BA-11BC-FE9E-B98403C04885}"/>
                    </a:ext>
                  </a:extLst>
                </p:cNvPr>
                <p:cNvSpPr/>
                <p:nvPr/>
              </p:nvSpPr>
              <p:spPr>
                <a:xfrm>
                  <a:off x="6756398" y="2391555"/>
                  <a:ext cx="1513840" cy="363220"/>
                </a:xfrm>
                <a:custGeom>
                  <a:avLst/>
                  <a:gdLst/>
                  <a:ahLst/>
                  <a:cxnLst/>
                  <a:rect l="l" t="t" r="r" b="b"/>
                  <a:pathLst>
                    <a:path w="1513840" h="363219">
                      <a:moveTo>
                        <a:pt x="1513772" y="0"/>
                      </a:moveTo>
                      <a:lnTo>
                        <a:pt x="0" y="0"/>
                      </a:lnTo>
                      <a:lnTo>
                        <a:pt x="0" y="362668"/>
                      </a:lnTo>
                      <a:lnTo>
                        <a:pt x="1513772" y="362668"/>
                      </a:lnTo>
                      <a:lnTo>
                        <a:pt x="1513772" y="0"/>
                      </a:lnTo>
                      <a:close/>
                    </a:path>
                  </a:pathLst>
                </a:custGeom>
                <a:solidFill>
                  <a:srgbClr val="008BB9"/>
                </a:solidFill>
              </p:spPr>
              <p:txBody>
                <a:bodyPr wrap="square" lIns="0" tIns="0" rIns="0" bIns="0" rtlCol="0"/>
                <a:lstStyle/>
                <a:p>
                  <a:endParaRPr/>
                </a:p>
              </p:txBody>
            </p:sp>
            <p:sp>
              <p:nvSpPr>
                <p:cNvPr id="35" name="object 64">
                  <a:extLst>
                    <a:ext uri="{FF2B5EF4-FFF2-40B4-BE49-F238E27FC236}">
                      <a16:creationId xmlns:a16="http://schemas.microsoft.com/office/drawing/2014/main" id="{0A4CBBD4-BDA9-D40B-103E-6B545257D70A}"/>
                    </a:ext>
                  </a:extLst>
                </p:cNvPr>
                <p:cNvSpPr/>
                <p:nvPr/>
              </p:nvSpPr>
              <p:spPr>
                <a:xfrm>
                  <a:off x="6761512" y="2133601"/>
                  <a:ext cx="1513840" cy="506095"/>
                </a:xfrm>
                <a:custGeom>
                  <a:avLst/>
                  <a:gdLst/>
                  <a:ahLst/>
                  <a:cxnLst/>
                  <a:rect l="l" t="t" r="r" b="b"/>
                  <a:pathLst>
                    <a:path w="1513840" h="506094">
                      <a:moveTo>
                        <a:pt x="756885" y="0"/>
                      </a:moveTo>
                      <a:lnTo>
                        <a:pt x="687993" y="1033"/>
                      </a:lnTo>
                      <a:lnTo>
                        <a:pt x="620834" y="4073"/>
                      </a:lnTo>
                      <a:lnTo>
                        <a:pt x="555675" y="9031"/>
                      </a:lnTo>
                      <a:lnTo>
                        <a:pt x="492783" y="15818"/>
                      </a:lnTo>
                      <a:lnTo>
                        <a:pt x="432426" y="24344"/>
                      </a:lnTo>
                      <a:lnTo>
                        <a:pt x="374870" y="34520"/>
                      </a:lnTo>
                      <a:lnTo>
                        <a:pt x="320384" y="46257"/>
                      </a:lnTo>
                      <a:lnTo>
                        <a:pt x="269233" y="59466"/>
                      </a:lnTo>
                      <a:lnTo>
                        <a:pt x="221686" y="74056"/>
                      </a:lnTo>
                      <a:lnTo>
                        <a:pt x="178009" y="89940"/>
                      </a:lnTo>
                      <a:lnTo>
                        <a:pt x="138471" y="107027"/>
                      </a:lnTo>
                      <a:lnTo>
                        <a:pt x="103337" y="125229"/>
                      </a:lnTo>
                      <a:lnTo>
                        <a:pt x="47352" y="164620"/>
                      </a:lnTo>
                      <a:lnTo>
                        <a:pt x="12194" y="207397"/>
                      </a:lnTo>
                      <a:lnTo>
                        <a:pt x="0" y="252846"/>
                      </a:lnTo>
                      <a:lnTo>
                        <a:pt x="3093" y="275860"/>
                      </a:lnTo>
                      <a:lnTo>
                        <a:pt x="27036" y="320063"/>
                      </a:lnTo>
                      <a:lnTo>
                        <a:pt x="72875" y="361236"/>
                      </a:lnTo>
                      <a:lnTo>
                        <a:pt x="138471" y="398665"/>
                      </a:lnTo>
                      <a:lnTo>
                        <a:pt x="178009" y="415752"/>
                      </a:lnTo>
                      <a:lnTo>
                        <a:pt x="221686" y="431636"/>
                      </a:lnTo>
                      <a:lnTo>
                        <a:pt x="269233" y="446227"/>
                      </a:lnTo>
                      <a:lnTo>
                        <a:pt x="320384" y="459435"/>
                      </a:lnTo>
                      <a:lnTo>
                        <a:pt x="374870" y="471172"/>
                      </a:lnTo>
                      <a:lnTo>
                        <a:pt x="432426" y="481348"/>
                      </a:lnTo>
                      <a:lnTo>
                        <a:pt x="492783" y="489874"/>
                      </a:lnTo>
                      <a:lnTo>
                        <a:pt x="555675" y="496661"/>
                      </a:lnTo>
                      <a:lnTo>
                        <a:pt x="620834" y="501619"/>
                      </a:lnTo>
                      <a:lnTo>
                        <a:pt x="687993" y="504660"/>
                      </a:lnTo>
                      <a:lnTo>
                        <a:pt x="756885" y="505693"/>
                      </a:lnTo>
                      <a:lnTo>
                        <a:pt x="825777" y="504660"/>
                      </a:lnTo>
                      <a:lnTo>
                        <a:pt x="892936" y="501619"/>
                      </a:lnTo>
                      <a:lnTo>
                        <a:pt x="958096" y="496661"/>
                      </a:lnTo>
                      <a:lnTo>
                        <a:pt x="1020987" y="489874"/>
                      </a:lnTo>
                      <a:lnTo>
                        <a:pt x="1081345" y="481348"/>
                      </a:lnTo>
                      <a:lnTo>
                        <a:pt x="1138900" y="471172"/>
                      </a:lnTo>
                      <a:lnTo>
                        <a:pt x="1193387" y="459435"/>
                      </a:lnTo>
                      <a:lnTo>
                        <a:pt x="1244537" y="446227"/>
                      </a:lnTo>
                      <a:lnTo>
                        <a:pt x="1292084" y="431636"/>
                      </a:lnTo>
                      <a:lnTo>
                        <a:pt x="1335761" y="415752"/>
                      </a:lnTo>
                      <a:lnTo>
                        <a:pt x="1375300" y="398665"/>
                      </a:lnTo>
                      <a:lnTo>
                        <a:pt x="1410434" y="380463"/>
                      </a:lnTo>
                      <a:lnTo>
                        <a:pt x="1466418" y="341073"/>
                      </a:lnTo>
                      <a:lnTo>
                        <a:pt x="1501576" y="298296"/>
                      </a:lnTo>
                      <a:lnTo>
                        <a:pt x="1513771" y="252846"/>
                      </a:lnTo>
                      <a:lnTo>
                        <a:pt x="1510678" y="229832"/>
                      </a:lnTo>
                      <a:lnTo>
                        <a:pt x="1486734" y="185629"/>
                      </a:lnTo>
                      <a:lnTo>
                        <a:pt x="1440896" y="144457"/>
                      </a:lnTo>
                      <a:lnTo>
                        <a:pt x="1375300" y="107027"/>
                      </a:lnTo>
                      <a:lnTo>
                        <a:pt x="1335761" y="89940"/>
                      </a:lnTo>
                      <a:lnTo>
                        <a:pt x="1292084" y="74056"/>
                      </a:lnTo>
                      <a:lnTo>
                        <a:pt x="1244537" y="59466"/>
                      </a:lnTo>
                      <a:lnTo>
                        <a:pt x="1193387" y="46257"/>
                      </a:lnTo>
                      <a:lnTo>
                        <a:pt x="1138900" y="34520"/>
                      </a:lnTo>
                      <a:lnTo>
                        <a:pt x="1081345" y="24344"/>
                      </a:lnTo>
                      <a:lnTo>
                        <a:pt x="1020987" y="15818"/>
                      </a:lnTo>
                      <a:lnTo>
                        <a:pt x="958096" y="9031"/>
                      </a:lnTo>
                      <a:lnTo>
                        <a:pt x="892936" y="4073"/>
                      </a:lnTo>
                      <a:lnTo>
                        <a:pt x="825777" y="1033"/>
                      </a:lnTo>
                      <a:lnTo>
                        <a:pt x="756885" y="0"/>
                      </a:lnTo>
                      <a:close/>
                    </a:path>
                  </a:pathLst>
                </a:custGeom>
                <a:solidFill>
                  <a:srgbClr val="00C2FF"/>
                </a:solidFill>
              </p:spPr>
              <p:txBody>
                <a:bodyPr wrap="square" lIns="0" tIns="0" rIns="0" bIns="0" rtlCol="0"/>
                <a:lstStyle/>
                <a:p>
                  <a:endParaRPr/>
                </a:p>
              </p:txBody>
            </p:sp>
            <p:sp>
              <p:nvSpPr>
                <p:cNvPr id="36" name="object 65">
                  <a:extLst>
                    <a:ext uri="{FF2B5EF4-FFF2-40B4-BE49-F238E27FC236}">
                      <a16:creationId xmlns:a16="http://schemas.microsoft.com/office/drawing/2014/main" id="{A15EEA6F-EC4F-DF87-3320-18A27ECA23F2}"/>
                    </a:ext>
                  </a:extLst>
                </p:cNvPr>
                <p:cNvSpPr/>
                <p:nvPr/>
              </p:nvSpPr>
              <p:spPr>
                <a:xfrm>
                  <a:off x="6761512" y="2133601"/>
                  <a:ext cx="1513840" cy="506095"/>
                </a:xfrm>
                <a:custGeom>
                  <a:avLst/>
                  <a:gdLst/>
                  <a:ahLst/>
                  <a:cxnLst/>
                  <a:rect l="l" t="t" r="r" b="b"/>
                  <a:pathLst>
                    <a:path w="1513840" h="506094">
                      <a:moveTo>
                        <a:pt x="1513771" y="252846"/>
                      </a:moveTo>
                      <a:lnTo>
                        <a:pt x="1501577" y="207397"/>
                      </a:lnTo>
                      <a:lnTo>
                        <a:pt x="1466419" y="164620"/>
                      </a:lnTo>
                      <a:lnTo>
                        <a:pt x="1410434" y="125230"/>
                      </a:lnTo>
                      <a:lnTo>
                        <a:pt x="1375300" y="107028"/>
                      </a:lnTo>
                      <a:lnTo>
                        <a:pt x="1335761" y="89940"/>
                      </a:lnTo>
                      <a:lnTo>
                        <a:pt x="1292085" y="74057"/>
                      </a:lnTo>
                      <a:lnTo>
                        <a:pt x="1244537" y="59466"/>
                      </a:lnTo>
                      <a:lnTo>
                        <a:pt x="1193387" y="46257"/>
                      </a:lnTo>
                      <a:lnTo>
                        <a:pt x="1138900" y="34521"/>
                      </a:lnTo>
                      <a:lnTo>
                        <a:pt x="1081345" y="24344"/>
                      </a:lnTo>
                      <a:lnTo>
                        <a:pt x="1020988" y="15818"/>
                      </a:lnTo>
                      <a:lnTo>
                        <a:pt x="958096" y="9031"/>
                      </a:lnTo>
                      <a:lnTo>
                        <a:pt x="892937" y="4073"/>
                      </a:lnTo>
                      <a:lnTo>
                        <a:pt x="825778" y="1033"/>
                      </a:lnTo>
                      <a:lnTo>
                        <a:pt x="756886" y="0"/>
                      </a:lnTo>
                      <a:lnTo>
                        <a:pt x="687994" y="1033"/>
                      </a:lnTo>
                      <a:lnTo>
                        <a:pt x="620834" y="4073"/>
                      </a:lnTo>
                      <a:lnTo>
                        <a:pt x="555675" y="9031"/>
                      </a:lnTo>
                      <a:lnTo>
                        <a:pt x="492783" y="15818"/>
                      </a:lnTo>
                      <a:lnTo>
                        <a:pt x="432426" y="24344"/>
                      </a:lnTo>
                      <a:lnTo>
                        <a:pt x="374870" y="34521"/>
                      </a:lnTo>
                      <a:lnTo>
                        <a:pt x="320384" y="46257"/>
                      </a:lnTo>
                      <a:lnTo>
                        <a:pt x="269233" y="59466"/>
                      </a:lnTo>
                      <a:lnTo>
                        <a:pt x="221686" y="74057"/>
                      </a:lnTo>
                      <a:lnTo>
                        <a:pt x="178009" y="89940"/>
                      </a:lnTo>
                      <a:lnTo>
                        <a:pt x="138471" y="107028"/>
                      </a:lnTo>
                      <a:lnTo>
                        <a:pt x="103337" y="125230"/>
                      </a:lnTo>
                      <a:lnTo>
                        <a:pt x="47352" y="164620"/>
                      </a:lnTo>
                      <a:lnTo>
                        <a:pt x="12194" y="207397"/>
                      </a:lnTo>
                      <a:lnTo>
                        <a:pt x="0" y="252846"/>
                      </a:lnTo>
                      <a:lnTo>
                        <a:pt x="3093" y="275861"/>
                      </a:lnTo>
                      <a:lnTo>
                        <a:pt x="27036" y="320063"/>
                      </a:lnTo>
                      <a:lnTo>
                        <a:pt x="72875" y="361236"/>
                      </a:lnTo>
                      <a:lnTo>
                        <a:pt x="138471" y="398665"/>
                      </a:lnTo>
                      <a:lnTo>
                        <a:pt x="178009" y="415752"/>
                      </a:lnTo>
                      <a:lnTo>
                        <a:pt x="221686" y="431636"/>
                      </a:lnTo>
                      <a:lnTo>
                        <a:pt x="269233" y="446227"/>
                      </a:lnTo>
                      <a:lnTo>
                        <a:pt x="320384" y="459435"/>
                      </a:lnTo>
                      <a:lnTo>
                        <a:pt x="374870" y="471172"/>
                      </a:lnTo>
                      <a:lnTo>
                        <a:pt x="432426" y="481348"/>
                      </a:lnTo>
                      <a:lnTo>
                        <a:pt x="492783" y="489875"/>
                      </a:lnTo>
                      <a:lnTo>
                        <a:pt x="555675" y="496661"/>
                      </a:lnTo>
                      <a:lnTo>
                        <a:pt x="620834" y="501620"/>
                      </a:lnTo>
                      <a:lnTo>
                        <a:pt x="687994" y="504660"/>
                      </a:lnTo>
                      <a:lnTo>
                        <a:pt x="756886" y="505693"/>
                      </a:lnTo>
                      <a:lnTo>
                        <a:pt x="825778" y="504660"/>
                      </a:lnTo>
                      <a:lnTo>
                        <a:pt x="892937" y="501620"/>
                      </a:lnTo>
                      <a:lnTo>
                        <a:pt x="958096" y="496661"/>
                      </a:lnTo>
                      <a:lnTo>
                        <a:pt x="1020988" y="489875"/>
                      </a:lnTo>
                      <a:lnTo>
                        <a:pt x="1081345" y="481348"/>
                      </a:lnTo>
                      <a:lnTo>
                        <a:pt x="1138900" y="471172"/>
                      </a:lnTo>
                      <a:lnTo>
                        <a:pt x="1193387" y="459435"/>
                      </a:lnTo>
                      <a:lnTo>
                        <a:pt x="1244537" y="446227"/>
                      </a:lnTo>
                      <a:lnTo>
                        <a:pt x="1292085" y="431636"/>
                      </a:lnTo>
                      <a:lnTo>
                        <a:pt x="1335761" y="415752"/>
                      </a:lnTo>
                      <a:lnTo>
                        <a:pt x="1375300" y="398665"/>
                      </a:lnTo>
                      <a:lnTo>
                        <a:pt x="1410434" y="380463"/>
                      </a:lnTo>
                      <a:lnTo>
                        <a:pt x="1466419" y="341073"/>
                      </a:lnTo>
                      <a:lnTo>
                        <a:pt x="1501577" y="298296"/>
                      </a:lnTo>
                      <a:lnTo>
                        <a:pt x="1513771" y="252846"/>
                      </a:lnTo>
                      <a:close/>
                    </a:path>
                  </a:pathLst>
                </a:custGeom>
                <a:ln w="7937">
                  <a:solidFill>
                    <a:srgbClr val="B7EBFF"/>
                  </a:solidFill>
                </a:ln>
              </p:spPr>
              <p:txBody>
                <a:bodyPr wrap="square" lIns="0" tIns="0" rIns="0" bIns="0" rtlCol="0"/>
                <a:lstStyle/>
                <a:p>
                  <a:endParaRPr/>
                </a:p>
              </p:txBody>
            </p:sp>
            <p:sp>
              <p:nvSpPr>
                <p:cNvPr id="37" name="object 66">
                  <a:extLst>
                    <a:ext uri="{FF2B5EF4-FFF2-40B4-BE49-F238E27FC236}">
                      <a16:creationId xmlns:a16="http://schemas.microsoft.com/office/drawing/2014/main" id="{8D1D7103-8243-E3AD-B59B-7E15360A4E82}"/>
                    </a:ext>
                  </a:extLst>
                </p:cNvPr>
                <p:cNvSpPr/>
                <p:nvPr/>
              </p:nvSpPr>
              <p:spPr>
                <a:xfrm>
                  <a:off x="6996701" y="2202246"/>
                  <a:ext cx="498475" cy="162560"/>
                </a:xfrm>
                <a:custGeom>
                  <a:avLst/>
                  <a:gdLst/>
                  <a:ahLst/>
                  <a:cxnLst/>
                  <a:rect l="l" t="t" r="r" b="b"/>
                  <a:pathLst>
                    <a:path w="498475" h="162560">
                      <a:moveTo>
                        <a:pt x="319629" y="53477"/>
                      </a:moveTo>
                      <a:lnTo>
                        <a:pt x="130162" y="53477"/>
                      </a:lnTo>
                      <a:lnTo>
                        <a:pt x="388453" y="162413"/>
                      </a:lnTo>
                      <a:lnTo>
                        <a:pt x="498278" y="124781"/>
                      </a:lnTo>
                      <a:lnTo>
                        <a:pt x="319629" y="53477"/>
                      </a:lnTo>
                      <a:close/>
                    </a:path>
                    <a:path w="498475" h="162560">
                      <a:moveTo>
                        <a:pt x="388453" y="0"/>
                      </a:moveTo>
                      <a:lnTo>
                        <a:pt x="65081" y="0"/>
                      </a:lnTo>
                      <a:lnTo>
                        <a:pt x="0" y="89128"/>
                      </a:lnTo>
                      <a:lnTo>
                        <a:pt x="130162" y="53477"/>
                      </a:lnTo>
                      <a:lnTo>
                        <a:pt x="319629" y="53477"/>
                      </a:lnTo>
                      <a:lnTo>
                        <a:pt x="250155" y="25747"/>
                      </a:lnTo>
                      <a:lnTo>
                        <a:pt x="388453" y="0"/>
                      </a:lnTo>
                      <a:close/>
                    </a:path>
                  </a:pathLst>
                </a:custGeom>
                <a:solidFill>
                  <a:srgbClr val="000000"/>
                </a:solidFill>
              </p:spPr>
              <p:txBody>
                <a:bodyPr wrap="square" lIns="0" tIns="0" rIns="0" bIns="0" rtlCol="0"/>
                <a:lstStyle/>
                <a:p>
                  <a:endParaRPr/>
                </a:p>
              </p:txBody>
            </p:sp>
            <p:sp>
              <p:nvSpPr>
                <p:cNvPr id="38" name="object 67">
                  <a:extLst>
                    <a:ext uri="{FF2B5EF4-FFF2-40B4-BE49-F238E27FC236}">
                      <a16:creationId xmlns:a16="http://schemas.microsoft.com/office/drawing/2014/main" id="{A85FC985-5786-0705-3BEE-1F423A169540}"/>
                    </a:ext>
                  </a:extLst>
                </p:cNvPr>
                <p:cNvSpPr/>
                <p:nvPr/>
              </p:nvSpPr>
              <p:spPr>
                <a:xfrm>
                  <a:off x="6996701" y="2202246"/>
                  <a:ext cx="498475" cy="162560"/>
                </a:xfrm>
                <a:custGeom>
                  <a:avLst/>
                  <a:gdLst/>
                  <a:ahLst/>
                  <a:cxnLst/>
                  <a:rect l="l" t="t" r="r" b="b"/>
                  <a:pathLst>
                    <a:path w="498475" h="162560">
                      <a:moveTo>
                        <a:pt x="319629" y="53477"/>
                      </a:moveTo>
                      <a:lnTo>
                        <a:pt x="130162" y="53477"/>
                      </a:lnTo>
                      <a:lnTo>
                        <a:pt x="388453" y="162413"/>
                      </a:lnTo>
                      <a:lnTo>
                        <a:pt x="498278" y="124781"/>
                      </a:lnTo>
                      <a:lnTo>
                        <a:pt x="319629" y="53477"/>
                      </a:lnTo>
                      <a:close/>
                    </a:path>
                    <a:path w="498475" h="162560">
                      <a:moveTo>
                        <a:pt x="388453" y="0"/>
                      </a:moveTo>
                      <a:lnTo>
                        <a:pt x="65081" y="0"/>
                      </a:lnTo>
                      <a:lnTo>
                        <a:pt x="0" y="89128"/>
                      </a:lnTo>
                      <a:lnTo>
                        <a:pt x="130162" y="53477"/>
                      </a:lnTo>
                      <a:lnTo>
                        <a:pt x="319629" y="53477"/>
                      </a:lnTo>
                      <a:lnTo>
                        <a:pt x="250155" y="25747"/>
                      </a:lnTo>
                      <a:lnTo>
                        <a:pt x="388453" y="0"/>
                      </a:lnTo>
                      <a:close/>
                    </a:path>
                  </a:pathLst>
                </a:custGeom>
                <a:solidFill>
                  <a:srgbClr val="000000"/>
                </a:solidFill>
              </p:spPr>
              <p:txBody>
                <a:bodyPr wrap="square" lIns="0" tIns="0" rIns="0" bIns="0" rtlCol="0"/>
                <a:lstStyle/>
                <a:p>
                  <a:endParaRPr/>
                </a:p>
              </p:txBody>
            </p:sp>
            <p:sp>
              <p:nvSpPr>
                <p:cNvPr id="39" name="object 68">
                  <a:extLst>
                    <a:ext uri="{FF2B5EF4-FFF2-40B4-BE49-F238E27FC236}">
                      <a16:creationId xmlns:a16="http://schemas.microsoft.com/office/drawing/2014/main" id="{69013D99-037B-9708-F7FF-9B02987B9353}"/>
                    </a:ext>
                  </a:extLst>
                </p:cNvPr>
                <p:cNvSpPr/>
                <p:nvPr/>
              </p:nvSpPr>
              <p:spPr>
                <a:xfrm>
                  <a:off x="7541757" y="2390407"/>
                  <a:ext cx="498475" cy="172720"/>
                </a:xfrm>
                <a:custGeom>
                  <a:avLst/>
                  <a:gdLst/>
                  <a:ahLst/>
                  <a:cxnLst/>
                  <a:rect l="l" t="t" r="r" b="b"/>
                  <a:pathLst>
                    <a:path w="498475" h="172719">
                      <a:moveTo>
                        <a:pt x="109824" y="0"/>
                      </a:moveTo>
                      <a:lnTo>
                        <a:pt x="0" y="35652"/>
                      </a:lnTo>
                      <a:lnTo>
                        <a:pt x="248121" y="134684"/>
                      </a:lnTo>
                      <a:lnTo>
                        <a:pt x="119993" y="172317"/>
                      </a:lnTo>
                      <a:lnTo>
                        <a:pt x="433197" y="172317"/>
                      </a:lnTo>
                      <a:lnTo>
                        <a:pt x="474848" y="108936"/>
                      </a:lnTo>
                      <a:lnTo>
                        <a:pt x="378284" y="108936"/>
                      </a:lnTo>
                      <a:lnTo>
                        <a:pt x="109824" y="0"/>
                      </a:lnTo>
                      <a:close/>
                    </a:path>
                    <a:path w="498475" h="172719">
                      <a:moveTo>
                        <a:pt x="498278" y="73284"/>
                      </a:moveTo>
                      <a:lnTo>
                        <a:pt x="378284" y="108936"/>
                      </a:lnTo>
                      <a:lnTo>
                        <a:pt x="474848" y="108936"/>
                      </a:lnTo>
                      <a:lnTo>
                        <a:pt x="498278" y="73284"/>
                      </a:lnTo>
                      <a:close/>
                    </a:path>
                  </a:pathLst>
                </a:custGeom>
                <a:solidFill>
                  <a:srgbClr val="000000"/>
                </a:solidFill>
              </p:spPr>
              <p:txBody>
                <a:bodyPr wrap="square" lIns="0" tIns="0" rIns="0" bIns="0" rtlCol="0"/>
                <a:lstStyle/>
                <a:p>
                  <a:endParaRPr/>
                </a:p>
              </p:txBody>
            </p:sp>
            <p:sp>
              <p:nvSpPr>
                <p:cNvPr id="40" name="object 69">
                  <a:extLst>
                    <a:ext uri="{FF2B5EF4-FFF2-40B4-BE49-F238E27FC236}">
                      <a16:creationId xmlns:a16="http://schemas.microsoft.com/office/drawing/2014/main" id="{E36DACA0-AD3B-491E-8540-36F27E4A259C}"/>
                    </a:ext>
                  </a:extLst>
                </p:cNvPr>
                <p:cNvSpPr/>
                <p:nvPr/>
              </p:nvSpPr>
              <p:spPr>
                <a:xfrm>
                  <a:off x="7541757" y="2390407"/>
                  <a:ext cx="498475" cy="172720"/>
                </a:xfrm>
                <a:custGeom>
                  <a:avLst/>
                  <a:gdLst/>
                  <a:ahLst/>
                  <a:cxnLst/>
                  <a:rect l="l" t="t" r="r" b="b"/>
                  <a:pathLst>
                    <a:path w="498475" h="172719">
                      <a:moveTo>
                        <a:pt x="109824" y="0"/>
                      </a:moveTo>
                      <a:lnTo>
                        <a:pt x="0" y="35652"/>
                      </a:lnTo>
                      <a:lnTo>
                        <a:pt x="248121" y="134684"/>
                      </a:lnTo>
                      <a:lnTo>
                        <a:pt x="119993" y="172317"/>
                      </a:lnTo>
                      <a:lnTo>
                        <a:pt x="433197" y="172317"/>
                      </a:lnTo>
                      <a:lnTo>
                        <a:pt x="474848" y="108936"/>
                      </a:lnTo>
                      <a:lnTo>
                        <a:pt x="378284" y="108936"/>
                      </a:lnTo>
                      <a:lnTo>
                        <a:pt x="109824" y="0"/>
                      </a:lnTo>
                      <a:close/>
                    </a:path>
                    <a:path w="498475" h="172719">
                      <a:moveTo>
                        <a:pt x="498278" y="73284"/>
                      </a:moveTo>
                      <a:lnTo>
                        <a:pt x="378284" y="108936"/>
                      </a:lnTo>
                      <a:lnTo>
                        <a:pt x="474848" y="108936"/>
                      </a:lnTo>
                      <a:lnTo>
                        <a:pt x="498278" y="73284"/>
                      </a:lnTo>
                      <a:close/>
                    </a:path>
                  </a:pathLst>
                </a:custGeom>
                <a:solidFill>
                  <a:srgbClr val="000000"/>
                </a:solidFill>
              </p:spPr>
              <p:txBody>
                <a:bodyPr wrap="square" lIns="0" tIns="0" rIns="0" bIns="0" rtlCol="0"/>
                <a:lstStyle/>
                <a:p>
                  <a:endParaRPr/>
                </a:p>
              </p:txBody>
            </p:sp>
            <p:sp>
              <p:nvSpPr>
                <p:cNvPr id="41" name="object 70">
                  <a:extLst>
                    <a:ext uri="{FF2B5EF4-FFF2-40B4-BE49-F238E27FC236}">
                      <a16:creationId xmlns:a16="http://schemas.microsoft.com/office/drawing/2014/main" id="{50022E60-3B7B-216C-24EB-9431031DF585}"/>
                    </a:ext>
                  </a:extLst>
                </p:cNvPr>
                <p:cNvSpPr/>
                <p:nvPr/>
              </p:nvSpPr>
              <p:spPr>
                <a:xfrm>
                  <a:off x="7513284" y="2192342"/>
                  <a:ext cx="498475" cy="162560"/>
                </a:xfrm>
                <a:custGeom>
                  <a:avLst/>
                  <a:gdLst/>
                  <a:ahLst/>
                  <a:cxnLst/>
                  <a:rect l="l" t="t" r="r" b="b"/>
                  <a:pathLst>
                    <a:path w="498475" h="162560">
                      <a:moveTo>
                        <a:pt x="0" y="73284"/>
                      </a:moveTo>
                      <a:lnTo>
                        <a:pt x="65081" y="162413"/>
                      </a:lnTo>
                      <a:lnTo>
                        <a:pt x="388453" y="162413"/>
                      </a:lnTo>
                      <a:lnTo>
                        <a:pt x="250156" y="134684"/>
                      </a:lnTo>
                      <a:lnTo>
                        <a:pt x="339479" y="99033"/>
                      </a:lnTo>
                      <a:lnTo>
                        <a:pt x="130163" y="99033"/>
                      </a:lnTo>
                      <a:lnTo>
                        <a:pt x="0" y="73284"/>
                      </a:lnTo>
                      <a:close/>
                    </a:path>
                    <a:path w="498475" h="162560">
                      <a:moveTo>
                        <a:pt x="388453" y="0"/>
                      </a:moveTo>
                      <a:lnTo>
                        <a:pt x="130163" y="99033"/>
                      </a:lnTo>
                      <a:lnTo>
                        <a:pt x="339479" y="99033"/>
                      </a:lnTo>
                      <a:lnTo>
                        <a:pt x="498278" y="35651"/>
                      </a:lnTo>
                      <a:lnTo>
                        <a:pt x="388453" y="0"/>
                      </a:lnTo>
                      <a:close/>
                    </a:path>
                  </a:pathLst>
                </a:custGeom>
                <a:solidFill>
                  <a:srgbClr val="000000"/>
                </a:solidFill>
              </p:spPr>
              <p:txBody>
                <a:bodyPr wrap="square" lIns="0" tIns="0" rIns="0" bIns="0" rtlCol="0"/>
                <a:lstStyle/>
                <a:p>
                  <a:endParaRPr/>
                </a:p>
              </p:txBody>
            </p:sp>
            <p:sp>
              <p:nvSpPr>
                <p:cNvPr id="42" name="object 71">
                  <a:extLst>
                    <a:ext uri="{FF2B5EF4-FFF2-40B4-BE49-F238E27FC236}">
                      <a16:creationId xmlns:a16="http://schemas.microsoft.com/office/drawing/2014/main" id="{6ED0C924-5769-6210-028F-5319F6FEC2F3}"/>
                    </a:ext>
                  </a:extLst>
                </p:cNvPr>
                <p:cNvSpPr/>
                <p:nvPr/>
              </p:nvSpPr>
              <p:spPr>
                <a:xfrm>
                  <a:off x="7513284" y="2192342"/>
                  <a:ext cx="498475" cy="162560"/>
                </a:xfrm>
                <a:custGeom>
                  <a:avLst/>
                  <a:gdLst/>
                  <a:ahLst/>
                  <a:cxnLst/>
                  <a:rect l="l" t="t" r="r" b="b"/>
                  <a:pathLst>
                    <a:path w="498475" h="162560">
                      <a:moveTo>
                        <a:pt x="0" y="73284"/>
                      </a:moveTo>
                      <a:lnTo>
                        <a:pt x="65081" y="162413"/>
                      </a:lnTo>
                      <a:lnTo>
                        <a:pt x="388453" y="162413"/>
                      </a:lnTo>
                      <a:lnTo>
                        <a:pt x="250156" y="134684"/>
                      </a:lnTo>
                      <a:lnTo>
                        <a:pt x="339479" y="99033"/>
                      </a:lnTo>
                      <a:lnTo>
                        <a:pt x="130163" y="99033"/>
                      </a:lnTo>
                      <a:lnTo>
                        <a:pt x="0" y="73284"/>
                      </a:lnTo>
                      <a:close/>
                    </a:path>
                    <a:path w="498475" h="162560">
                      <a:moveTo>
                        <a:pt x="388453" y="0"/>
                      </a:moveTo>
                      <a:lnTo>
                        <a:pt x="130163" y="99033"/>
                      </a:lnTo>
                      <a:lnTo>
                        <a:pt x="339479" y="99033"/>
                      </a:lnTo>
                      <a:lnTo>
                        <a:pt x="498278" y="35651"/>
                      </a:lnTo>
                      <a:lnTo>
                        <a:pt x="388453" y="0"/>
                      </a:lnTo>
                      <a:close/>
                    </a:path>
                  </a:pathLst>
                </a:custGeom>
                <a:solidFill>
                  <a:srgbClr val="000000"/>
                </a:solidFill>
              </p:spPr>
              <p:txBody>
                <a:bodyPr wrap="square" lIns="0" tIns="0" rIns="0" bIns="0" rtlCol="0"/>
                <a:lstStyle/>
                <a:p>
                  <a:endParaRPr/>
                </a:p>
              </p:txBody>
            </p:sp>
            <p:sp>
              <p:nvSpPr>
                <p:cNvPr id="43" name="object 72">
                  <a:extLst>
                    <a:ext uri="{FF2B5EF4-FFF2-40B4-BE49-F238E27FC236}">
                      <a16:creationId xmlns:a16="http://schemas.microsoft.com/office/drawing/2014/main" id="{4FD7064C-457F-2F14-FF0E-8DD96E35F0DD}"/>
                    </a:ext>
                  </a:extLst>
                </p:cNvPr>
                <p:cNvSpPr/>
                <p:nvPr/>
              </p:nvSpPr>
              <p:spPr>
                <a:xfrm>
                  <a:off x="7015005" y="2408234"/>
                  <a:ext cx="498475" cy="162560"/>
                </a:xfrm>
                <a:custGeom>
                  <a:avLst/>
                  <a:gdLst/>
                  <a:ahLst/>
                  <a:cxnLst/>
                  <a:rect l="l" t="t" r="r" b="b"/>
                  <a:pathLst>
                    <a:path w="498475" h="162560">
                      <a:moveTo>
                        <a:pt x="433197" y="0"/>
                      </a:moveTo>
                      <a:lnTo>
                        <a:pt x="119993" y="0"/>
                      </a:lnTo>
                      <a:lnTo>
                        <a:pt x="250155" y="27729"/>
                      </a:lnTo>
                      <a:lnTo>
                        <a:pt x="0" y="126761"/>
                      </a:lnTo>
                      <a:lnTo>
                        <a:pt x="111857" y="162413"/>
                      </a:lnTo>
                      <a:lnTo>
                        <a:pt x="378284" y="55457"/>
                      </a:lnTo>
                      <a:lnTo>
                        <a:pt x="472810" y="55457"/>
                      </a:lnTo>
                      <a:lnTo>
                        <a:pt x="433197" y="0"/>
                      </a:lnTo>
                      <a:close/>
                    </a:path>
                    <a:path w="498475" h="162560">
                      <a:moveTo>
                        <a:pt x="472810" y="55457"/>
                      </a:moveTo>
                      <a:lnTo>
                        <a:pt x="378284" y="55457"/>
                      </a:lnTo>
                      <a:lnTo>
                        <a:pt x="498278" y="91109"/>
                      </a:lnTo>
                      <a:lnTo>
                        <a:pt x="472810" y="55457"/>
                      </a:lnTo>
                      <a:close/>
                    </a:path>
                  </a:pathLst>
                </a:custGeom>
                <a:solidFill>
                  <a:srgbClr val="000000"/>
                </a:solidFill>
              </p:spPr>
              <p:txBody>
                <a:bodyPr wrap="square" lIns="0" tIns="0" rIns="0" bIns="0" rtlCol="0"/>
                <a:lstStyle/>
                <a:p>
                  <a:endParaRPr/>
                </a:p>
              </p:txBody>
            </p:sp>
            <p:sp>
              <p:nvSpPr>
                <p:cNvPr id="44" name="object 73">
                  <a:extLst>
                    <a:ext uri="{FF2B5EF4-FFF2-40B4-BE49-F238E27FC236}">
                      <a16:creationId xmlns:a16="http://schemas.microsoft.com/office/drawing/2014/main" id="{D4620A87-77B7-A833-1965-18B9543FA08E}"/>
                    </a:ext>
                  </a:extLst>
                </p:cNvPr>
                <p:cNvSpPr/>
                <p:nvPr/>
              </p:nvSpPr>
              <p:spPr>
                <a:xfrm>
                  <a:off x="7015005" y="2408234"/>
                  <a:ext cx="498475" cy="162560"/>
                </a:xfrm>
                <a:custGeom>
                  <a:avLst/>
                  <a:gdLst/>
                  <a:ahLst/>
                  <a:cxnLst/>
                  <a:rect l="l" t="t" r="r" b="b"/>
                  <a:pathLst>
                    <a:path w="498475" h="162560">
                      <a:moveTo>
                        <a:pt x="433197" y="0"/>
                      </a:moveTo>
                      <a:lnTo>
                        <a:pt x="119993" y="0"/>
                      </a:lnTo>
                      <a:lnTo>
                        <a:pt x="250155" y="27729"/>
                      </a:lnTo>
                      <a:lnTo>
                        <a:pt x="0" y="126761"/>
                      </a:lnTo>
                      <a:lnTo>
                        <a:pt x="111857" y="162413"/>
                      </a:lnTo>
                      <a:lnTo>
                        <a:pt x="378284" y="55457"/>
                      </a:lnTo>
                      <a:lnTo>
                        <a:pt x="472810" y="55457"/>
                      </a:lnTo>
                      <a:lnTo>
                        <a:pt x="433197" y="0"/>
                      </a:lnTo>
                      <a:close/>
                    </a:path>
                    <a:path w="498475" h="162560">
                      <a:moveTo>
                        <a:pt x="472810" y="55457"/>
                      </a:moveTo>
                      <a:lnTo>
                        <a:pt x="378284" y="55457"/>
                      </a:lnTo>
                      <a:lnTo>
                        <a:pt x="498278" y="91109"/>
                      </a:lnTo>
                      <a:lnTo>
                        <a:pt x="472810" y="55457"/>
                      </a:lnTo>
                      <a:close/>
                    </a:path>
                  </a:pathLst>
                </a:custGeom>
                <a:solidFill>
                  <a:srgbClr val="000000"/>
                </a:solidFill>
              </p:spPr>
              <p:txBody>
                <a:bodyPr wrap="square" lIns="0" tIns="0" rIns="0" bIns="0" rtlCol="0"/>
                <a:lstStyle/>
                <a:p>
                  <a:endParaRPr/>
                </a:p>
              </p:txBody>
            </p:sp>
            <p:sp>
              <p:nvSpPr>
                <p:cNvPr id="45" name="object 74">
                  <a:extLst>
                    <a:ext uri="{FF2B5EF4-FFF2-40B4-BE49-F238E27FC236}">
                      <a16:creationId xmlns:a16="http://schemas.microsoft.com/office/drawing/2014/main" id="{F2B49F21-F775-EA42-82F1-8D5D9C0977CC}"/>
                    </a:ext>
                  </a:extLst>
                </p:cNvPr>
                <p:cNvSpPr/>
                <p:nvPr/>
              </p:nvSpPr>
              <p:spPr>
                <a:xfrm>
                  <a:off x="6986533" y="2210168"/>
                  <a:ext cx="500380" cy="162560"/>
                </a:xfrm>
                <a:custGeom>
                  <a:avLst/>
                  <a:gdLst/>
                  <a:ahLst/>
                  <a:cxnLst/>
                  <a:rect l="l" t="t" r="r" b="b"/>
                  <a:pathLst>
                    <a:path w="500379" h="162560">
                      <a:moveTo>
                        <a:pt x="320198" y="55458"/>
                      </a:moveTo>
                      <a:lnTo>
                        <a:pt x="130162" y="55458"/>
                      </a:lnTo>
                      <a:lnTo>
                        <a:pt x="388453" y="162413"/>
                      </a:lnTo>
                      <a:lnTo>
                        <a:pt x="500311" y="126762"/>
                      </a:lnTo>
                      <a:lnTo>
                        <a:pt x="320198" y="55458"/>
                      </a:lnTo>
                      <a:close/>
                    </a:path>
                    <a:path w="500379" h="162560">
                      <a:moveTo>
                        <a:pt x="388453" y="0"/>
                      </a:moveTo>
                      <a:lnTo>
                        <a:pt x="65081" y="0"/>
                      </a:lnTo>
                      <a:lnTo>
                        <a:pt x="0" y="91111"/>
                      </a:lnTo>
                      <a:lnTo>
                        <a:pt x="130162" y="55458"/>
                      </a:lnTo>
                      <a:lnTo>
                        <a:pt x="320198" y="55458"/>
                      </a:lnTo>
                      <a:lnTo>
                        <a:pt x="250155" y="27729"/>
                      </a:lnTo>
                      <a:lnTo>
                        <a:pt x="388453" y="0"/>
                      </a:lnTo>
                      <a:close/>
                    </a:path>
                  </a:pathLst>
                </a:custGeom>
                <a:solidFill>
                  <a:srgbClr val="FFFFFF"/>
                </a:solidFill>
              </p:spPr>
              <p:txBody>
                <a:bodyPr wrap="square" lIns="0" tIns="0" rIns="0" bIns="0" rtlCol="0"/>
                <a:lstStyle/>
                <a:p>
                  <a:endParaRPr/>
                </a:p>
              </p:txBody>
            </p:sp>
            <p:sp>
              <p:nvSpPr>
                <p:cNvPr id="46" name="object 75">
                  <a:extLst>
                    <a:ext uri="{FF2B5EF4-FFF2-40B4-BE49-F238E27FC236}">
                      <a16:creationId xmlns:a16="http://schemas.microsoft.com/office/drawing/2014/main" id="{846FF471-EBAF-53AB-952C-8CAB8C399BF9}"/>
                    </a:ext>
                  </a:extLst>
                </p:cNvPr>
                <p:cNvSpPr/>
                <p:nvPr/>
              </p:nvSpPr>
              <p:spPr>
                <a:xfrm>
                  <a:off x="6986533" y="2210168"/>
                  <a:ext cx="500380" cy="162560"/>
                </a:xfrm>
                <a:custGeom>
                  <a:avLst/>
                  <a:gdLst/>
                  <a:ahLst/>
                  <a:cxnLst/>
                  <a:rect l="l" t="t" r="r" b="b"/>
                  <a:pathLst>
                    <a:path w="500379" h="162560">
                      <a:moveTo>
                        <a:pt x="320198" y="55458"/>
                      </a:moveTo>
                      <a:lnTo>
                        <a:pt x="130162" y="55458"/>
                      </a:lnTo>
                      <a:lnTo>
                        <a:pt x="388453" y="162413"/>
                      </a:lnTo>
                      <a:lnTo>
                        <a:pt x="500311" y="126762"/>
                      </a:lnTo>
                      <a:lnTo>
                        <a:pt x="320198" y="55458"/>
                      </a:lnTo>
                      <a:close/>
                    </a:path>
                    <a:path w="500379" h="162560">
                      <a:moveTo>
                        <a:pt x="388453" y="0"/>
                      </a:moveTo>
                      <a:lnTo>
                        <a:pt x="65081" y="0"/>
                      </a:lnTo>
                      <a:lnTo>
                        <a:pt x="0" y="91111"/>
                      </a:lnTo>
                      <a:lnTo>
                        <a:pt x="130162" y="55458"/>
                      </a:lnTo>
                      <a:lnTo>
                        <a:pt x="320198" y="55458"/>
                      </a:lnTo>
                      <a:lnTo>
                        <a:pt x="250155" y="27729"/>
                      </a:lnTo>
                      <a:lnTo>
                        <a:pt x="388453" y="0"/>
                      </a:lnTo>
                      <a:close/>
                    </a:path>
                  </a:pathLst>
                </a:custGeom>
                <a:solidFill>
                  <a:srgbClr val="FFFFFF"/>
                </a:solidFill>
              </p:spPr>
              <p:txBody>
                <a:bodyPr wrap="square" lIns="0" tIns="0" rIns="0" bIns="0" rtlCol="0"/>
                <a:lstStyle/>
                <a:p>
                  <a:endParaRPr/>
                </a:p>
              </p:txBody>
            </p:sp>
            <p:sp>
              <p:nvSpPr>
                <p:cNvPr id="47" name="object 76">
                  <a:extLst>
                    <a:ext uri="{FF2B5EF4-FFF2-40B4-BE49-F238E27FC236}">
                      <a16:creationId xmlns:a16="http://schemas.microsoft.com/office/drawing/2014/main" id="{EF3EDBFF-2E59-E1D9-0F9B-9788E6786A92}"/>
                    </a:ext>
                  </a:extLst>
                </p:cNvPr>
                <p:cNvSpPr/>
                <p:nvPr/>
              </p:nvSpPr>
              <p:spPr>
                <a:xfrm>
                  <a:off x="7531589" y="2400311"/>
                  <a:ext cx="498475" cy="170815"/>
                </a:xfrm>
                <a:custGeom>
                  <a:avLst/>
                  <a:gdLst/>
                  <a:ahLst/>
                  <a:cxnLst/>
                  <a:rect l="l" t="t" r="r" b="b"/>
                  <a:pathLst>
                    <a:path w="498475" h="170814">
                      <a:moveTo>
                        <a:pt x="111857" y="0"/>
                      </a:moveTo>
                      <a:lnTo>
                        <a:pt x="0" y="35652"/>
                      </a:lnTo>
                      <a:lnTo>
                        <a:pt x="250155" y="134684"/>
                      </a:lnTo>
                      <a:lnTo>
                        <a:pt x="119993" y="170337"/>
                      </a:lnTo>
                      <a:lnTo>
                        <a:pt x="435230" y="170337"/>
                      </a:lnTo>
                      <a:lnTo>
                        <a:pt x="475580" y="106955"/>
                      </a:lnTo>
                      <a:lnTo>
                        <a:pt x="378283" y="106955"/>
                      </a:lnTo>
                      <a:lnTo>
                        <a:pt x="111857" y="0"/>
                      </a:lnTo>
                      <a:close/>
                    </a:path>
                    <a:path w="498475" h="170814">
                      <a:moveTo>
                        <a:pt x="498276" y="71304"/>
                      </a:moveTo>
                      <a:lnTo>
                        <a:pt x="378283" y="106955"/>
                      </a:lnTo>
                      <a:lnTo>
                        <a:pt x="475580" y="106955"/>
                      </a:lnTo>
                      <a:lnTo>
                        <a:pt x="498276" y="71304"/>
                      </a:lnTo>
                      <a:close/>
                    </a:path>
                  </a:pathLst>
                </a:custGeom>
                <a:solidFill>
                  <a:srgbClr val="FFFFFF"/>
                </a:solidFill>
              </p:spPr>
              <p:txBody>
                <a:bodyPr wrap="square" lIns="0" tIns="0" rIns="0" bIns="0" rtlCol="0"/>
                <a:lstStyle/>
                <a:p>
                  <a:endParaRPr/>
                </a:p>
              </p:txBody>
            </p:sp>
            <p:sp>
              <p:nvSpPr>
                <p:cNvPr id="48" name="object 77">
                  <a:extLst>
                    <a:ext uri="{FF2B5EF4-FFF2-40B4-BE49-F238E27FC236}">
                      <a16:creationId xmlns:a16="http://schemas.microsoft.com/office/drawing/2014/main" id="{E83E7EF0-79B6-92BA-B3A0-CF0108465E2F}"/>
                    </a:ext>
                  </a:extLst>
                </p:cNvPr>
                <p:cNvSpPr/>
                <p:nvPr/>
              </p:nvSpPr>
              <p:spPr>
                <a:xfrm>
                  <a:off x="7531589" y="2400311"/>
                  <a:ext cx="498475" cy="170815"/>
                </a:xfrm>
                <a:custGeom>
                  <a:avLst/>
                  <a:gdLst/>
                  <a:ahLst/>
                  <a:cxnLst/>
                  <a:rect l="l" t="t" r="r" b="b"/>
                  <a:pathLst>
                    <a:path w="498475" h="170814">
                      <a:moveTo>
                        <a:pt x="111857" y="0"/>
                      </a:moveTo>
                      <a:lnTo>
                        <a:pt x="0" y="35652"/>
                      </a:lnTo>
                      <a:lnTo>
                        <a:pt x="250155" y="134684"/>
                      </a:lnTo>
                      <a:lnTo>
                        <a:pt x="119993" y="170337"/>
                      </a:lnTo>
                      <a:lnTo>
                        <a:pt x="435230" y="170337"/>
                      </a:lnTo>
                      <a:lnTo>
                        <a:pt x="475580" y="106955"/>
                      </a:lnTo>
                      <a:lnTo>
                        <a:pt x="378283" y="106955"/>
                      </a:lnTo>
                      <a:lnTo>
                        <a:pt x="111857" y="0"/>
                      </a:lnTo>
                      <a:close/>
                    </a:path>
                    <a:path w="498475" h="170814">
                      <a:moveTo>
                        <a:pt x="498276" y="71304"/>
                      </a:moveTo>
                      <a:lnTo>
                        <a:pt x="378283" y="106955"/>
                      </a:lnTo>
                      <a:lnTo>
                        <a:pt x="475580" y="106955"/>
                      </a:lnTo>
                      <a:lnTo>
                        <a:pt x="498276" y="71304"/>
                      </a:lnTo>
                      <a:close/>
                    </a:path>
                  </a:pathLst>
                </a:custGeom>
                <a:solidFill>
                  <a:srgbClr val="FFFFFF"/>
                </a:solidFill>
              </p:spPr>
              <p:txBody>
                <a:bodyPr wrap="square" lIns="0" tIns="0" rIns="0" bIns="0" rtlCol="0"/>
                <a:lstStyle/>
                <a:p>
                  <a:endParaRPr/>
                </a:p>
              </p:txBody>
            </p:sp>
            <p:sp>
              <p:nvSpPr>
                <p:cNvPr id="49" name="object 78">
                  <a:extLst>
                    <a:ext uri="{FF2B5EF4-FFF2-40B4-BE49-F238E27FC236}">
                      <a16:creationId xmlns:a16="http://schemas.microsoft.com/office/drawing/2014/main" id="{C30DEB45-A5B4-7FCF-B5B5-F48BA6ADFBD7}"/>
                    </a:ext>
                  </a:extLst>
                </p:cNvPr>
                <p:cNvSpPr/>
                <p:nvPr/>
              </p:nvSpPr>
              <p:spPr>
                <a:xfrm>
                  <a:off x="7505148" y="2202246"/>
                  <a:ext cx="498475" cy="162560"/>
                </a:xfrm>
                <a:custGeom>
                  <a:avLst/>
                  <a:gdLst/>
                  <a:ahLst/>
                  <a:cxnLst/>
                  <a:rect l="l" t="t" r="r" b="b"/>
                  <a:pathLst>
                    <a:path w="498475" h="162560">
                      <a:moveTo>
                        <a:pt x="0" y="71302"/>
                      </a:moveTo>
                      <a:lnTo>
                        <a:pt x="63047" y="162413"/>
                      </a:lnTo>
                      <a:lnTo>
                        <a:pt x="386420" y="162413"/>
                      </a:lnTo>
                      <a:lnTo>
                        <a:pt x="248122" y="134684"/>
                      </a:lnTo>
                      <a:lnTo>
                        <a:pt x="338180" y="99032"/>
                      </a:lnTo>
                      <a:lnTo>
                        <a:pt x="128129" y="99032"/>
                      </a:lnTo>
                      <a:lnTo>
                        <a:pt x="0" y="71302"/>
                      </a:lnTo>
                      <a:close/>
                    </a:path>
                    <a:path w="498475" h="162560">
                      <a:moveTo>
                        <a:pt x="386420" y="0"/>
                      </a:moveTo>
                      <a:lnTo>
                        <a:pt x="128129" y="99032"/>
                      </a:lnTo>
                      <a:lnTo>
                        <a:pt x="338180" y="99032"/>
                      </a:lnTo>
                      <a:lnTo>
                        <a:pt x="498278" y="35651"/>
                      </a:lnTo>
                      <a:lnTo>
                        <a:pt x="386420" y="0"/>
                      </a:lnTo>
                      <a:close/>
                    </a:path>
                  </a:pathLst>
                </a:custGeom>
                <a:solidFill>
                  <a:srgbClr val="FFFFFF"/>
                </a:solidFill>
              </p:spPr>
              <p:txBody>
                <a:bodyPr wrap="square" lIns="0" tIns="0" rIns="0" bIns="0" rtlCol="0"/>
                <a:lstStyle/>
                <a:p>
                  <a:endParaRPr/>
                </a:p>
              </p:txBody>
            </p:sp>
            <p:sp>
              <p:nvSpPr>
                <p:cNvPr id="50" name="object 79">
                  <a:extLst>
                    <a:ext uri="{FF2B5EF4-FFF2-40B4-BE49-F238E27FC236}">
                      <a16:creationId xmlns:a16="http://schemas.microsoft.com/office/drawing/2014/main" id="{503694C0-D20A-0D4C-E6E8-040CE62F7FB2}"/>
                    </a:ext>
                  </a:extLst>
                </p:cNvPr>
                <p:cNvSpPr/>
                <p:nvPr/>
              </p:nvSpPr>
              <p:spPr>
                <a:xfrm>
                  <a:off x="7505148" y="2202246"/>
                  <a:ext cx="498475" cy="162560"/>
                </a:xfrm>
                <a:custGeom>
                  <a:avLst/>
                  <a:gdLst/>
                  <a:ahLst/>
                  <a:cxnLst/>
                  <a:rect l="l" t="t" r="r" b="b"/>
                  <a:pathLst>
                    <a:path w="498475" h="162560">
                      <a:moveTo>
                        <a:pt x="0" y="71302"/>
                      </a:moveTo>
                      <a:lnTo>
                        <a:pt x="63047" y="162413"/>
                      </a:lnTo>
                      <a:lnTo>
                        <a:pt x="386420" y="162413"/>
                      </a:lnTo>
                      <a:lnTo>
                        <a:pt x="248122" y="134684"/>
                      </a:lnTo>
                      <a:lnTo>
                        <a:pt x="338180" y="99032"/>
                      </a:lnTo>
                      <a:lnTo>
                        <a:pt x="128129" y="99032"/>
                      </a:lnTo>
                      <a:lnTo>
                        <a:pt x="0" y="71302"/>
                      </a:lnTo>
                      <a:close/>
                    </a:path>
                    <a:path w="498475" h="162560">
                      <a:moveTo>
                        <a:pt x="386420" y="0"/>
                      </a:moveTo>
                      <a:lnTo>
                        <a:pt x="128129" y="99032"/>
                      </a:lnTo>
                      <a:lnTo>
                        <a:pt x="338180" y="99032"/>
                      </a:lnTo>
                      <a:lnTo>
                        <a:pt x="498278" y="35651"/>
                      </a:lnTo>
                      <a:lnTo>
                        <a:pt x="386420" y="0"/>
                      </a:lnTo>
                      <a:close/>
                    </a:path>
                  </a:pathLst>
                </a:custGeom>
                <a:solidFill>
                  <a:srgbClr val="FFFFFF"/>
                </a:solidFill>
              </p:spPr>
              <p:txBody>
                <a:bodyPr wrap="square" lIns="0" tIns="0" rIns="0" bIns="0" rtlCol="0"/>
                <a:lstStyle/>
                <a:p>
                  <a:endParaRPr/>
                </a:p>
              </p:txBody>
            </p:sp>
            <p:sp>
              <p:nvSpPr>
                <p:cNvPr id="51" name="object 80">
                  <a:extLst>
                    <a:ext uri="{FF2B5EF4-FFF2-40B4-BE49-F238E27FC236}">
                      <a16:creationId xmlns:a16="http://schemas.microsoft.com/office/drawing/2014/main" id="{7B9561CD-9236-ADE6-E809-EC77BDB9F95A}"/>
                    </a:ext>
                  </a:extLst>
                </p:cNvPr>
                <p:cNvSpPr/>
                <p:nvPr/>
              </p:nvSpPr>
              <p:spPr>
                <a:xfrm>
                  <a:off x="7006870" y="2418137"/>
                  <a:ext cx="498475" cy="162560"/>
                </a:xfrm>
                <a:custGeom>
                  <a:avLst/>
                  <a:gdLst/>
                  <a:ahLst/>
                  <a:cxnLst/>
                  <a:rect l="l" t="t" r="r" b="b"/>
                  <a:pathLst>
                    <a:path w="498475" h="162560">
                      <a:moveTo>
                        <a:pt x="433197" y="0"/>
                      </a:moveTo>
                      <a:lnTo>
                        <a:pt x="119993" y="0"/>
                      </a:lnTo>
                      <a:lnTo>
                        <a:pt x="248122" y="25749"/>
                      </a:lnTo>
                      <a:lnTo>
                        <a:pt x="0" y="124782"/>
                      </a:lnTo>
                      <a:lnTo>
                        <a:pt x="109825" y="162415"/>
                      </a:lnTo>
                      <a:lnTo>
                        <a:pt x="378284" y="53478"/>
                      </a:lnTo>
                      <a:lnTo>
                        <a:pt x="472246" y="53478"/>
                      </a:lnTo>
                      <a:lnTo>
                        <a:pt x="433197" y="0"/>
                      </a:lnTo>
                      <a:close/>
                    </a:path>
                    <a:path w="498475" h="162560">
                      <a:moveTo>
                        <a:pt x="472246" y="53478"/>
                      </a:moveTo>
                      <a:lnTo>
                        <a:pt x="378284" y="53478"/>
                      </a:lnTo>
                      <a:lnTo>
                        <a:pt x="498278" y="89129"/>
                      </a:lnTo>
                      <a:lnTo>
                        <a:pt x="472246" y="53478"/>
                      </a:lnTo>
                      <a:close/>
                    </a:path>
                  </a:pathLst>
                </a:custGeom>
                <a:solidFill>
                  <a:srgbClr val="FFFFFF"/>
                </a:solidFill>
              </p:spPr>
              <p:txBody>
                <a:bodyPr wrap="square" lIns="0" tIns="0" rIns="0" bIns="0" rtlCol="0"/>
                <a:lstStyle/>
                <a:p>
                  <a:endParaRPr/>
                </a:p>
              </p:txBody>
            </p:sp>
            <p:sp>
              <p:nvSpPr>
                <p:cNvPr id="52" name="object 81">
                  <a:extLst>
                    <a:ext uri="{FF2B5EF4-FFF2-40B4-BE49-F238E27FC236}">
                      <a16:creationId xmlns:a16="http://schemas.microsoft.com/office/drawing/2014/main" id="{2215445B-710C-DBE0-F838-C194AB1F6886}"/>
                    </a:ext>
                  </a:extLst>
                </p:cNvPr>
                <p:cNvSpPr/>
                <p:nvPr/>
              </p:nvSpPr>
              <p:spPr>
                <a:xfrm>
                  <a:off x="7006870" y="2418137"/>
                  <a:ext cx="498475" cy="162560"/>
                </a:xfrm>
                <a:custGeom>
                  <a:avLst/>
                  <a:gdLst/>
                  <a:ahLst/>
                  <a:cxnLst/>
                  <a:rect l="l" t="t" r="r" b="b"/>
                  <a:pathLst>
                    <a:path w="498475" h="162560">
                      <a:moveTo>
                        <a:pt x="433197" y="0"/>
                      </a:moveTo>
                      <a:lnTo>
                        <a:pt x="119993" y="0"/>
                      </a:lnTo>
                      <a:lnTo>
                        <a:pt x="248122" y="25749"/>
                      </a:lnTo>
                      <a:lnTo>
                        <a:pt x="0" y="124782"/>
                      </a:lnTo>
                      <a:lnTo>
                        <a:pt x="109825" y="162415"/>
                      </a:lnTo>
                      <a:lnTo>
                        <a:pt x="378284" y="53478"/>
                      </a:lnTo>
                      <a:lnTo>
                        <a:pt x="472246" y="53478"/>
                      </a:lnTo>
                      <a:lnTo>
                        <a:pt x="433197" y="0"/>
                      </a:lnTo>
                      <a:close/>
                    </a:path>
                    <a:path w="498475" h="162560">
                      <a:moveTo>
                        <a:pt x="472246" y="53478"/>
                      </a:moveTo>
                      <a:lnTo>
                        <a:pt x="378284" y="53478"/>
                      </a:lnTo>
                      <a:lnTo>
                        <a:pt x="498278" y="89129"/>
                      </a:lnTo>
                      <a:lnTo>
                        <a:pt x="472246" y="53478"/>
                      </a:lnTo>
                      <a:close/>
                    </a:path>
                  </a:pathLst>
                </a:custGeom>
                <a:solidFill>
                  <a:srgbClr val="FFFFFF"/>
                </a:solidFill>
              </p:spPr>
              <p:txBody>
                <a:bodyPr wrap="square" lIns="0" tIns="0" rIns="0" bIns="0" rtlCol="0"/>
                <a:lstStyle/>
                <a:p>
                  <a:endParaRPr/>
                </a:p>
              </p:txBody>
            </p:sp>
            <p:sp>
              <p:nvSpPr>
                <p:cNvPr id="53" name="object 82">
                  <a:extLst>
                    <a:ext uri="{FF2B5EF4-FFF2-40B4-BE49-F238E27FC236}">
                      <a16:creationId xmlns:a16="http://schemas.microsoft.com/office/drawing/2014/main" id="{AC860B45-0A78-51D8-8D07-203EC7120769}"/>
                    </a:ext>
                  </a:extLst>
                </p:cNvPr>
                <p:cNvSpPr/>
                <p:nvPr/>
              </p:nvSpPr>
              <p:spPr>
                <a:xfrm>
                  <a:off x="8277841" y="2381339"/>
                  <a:ext cx="3175" cy="363220"/>
                </a:xfrm>
                <a:custGeom>
                  <a:avLst/>
                  <a:gdLst/>
                  <a:ahLst/>
                  <a:cxnLst/>
                  <a:rect l="l" t="t" r="r" b="b"/>
                  <a:pathLst>
                    <a:path w="3175" h="363219">
                      <a:moveTo>
                        <a:pt x="2557" y="0"/>
                      </a:moveTo>
                      <a:lnTo>
                        <a:pt x="0" y="362668"/>
                      </a:lnTo>
                    </a:path>
                  </a:pathLst>
                </a:custGeom>
                <a:ln w="7937">
                  <a:solidFill>
                    <a:srgbClr val="B7EBFF"/>
                  </a:solidFill>
                </a:ln>
              </p:spPr>
              <p:txBody>
                <a:bodyPr wrap="square" lIns="0" tIns="0" rIns="0" bIns="0" rtlCol="0"/>
                <a:lstStyle/>
                <a:p>
                  <a:endParaRPr/>
                </a:p>
              </p:txBody>
            </p:sp>
            <p:sp>
              <p:nvSpPr>
                <p:cNvPr id="54" name="object 83">
                  <a:extLst>
                    <a:ext uri="{FF2B5EF4-FFF2-40B4-BE49-F238E27FC236}">
                      <a16:creationId xmlns:a16="http://schemas.microsoft.com/office/drawing/2014/main" id="{C38FA8E2-5CB6-C5C5-0E00-2182FC41B0AB}"/>
                    </a:ext>
                  </a:extLst>
                </p:cNvPr>
                <p:cNvSpPr/>
                <p:nvPr/>
              </p:nvSpPr>
              <p:spPr>
                <a:xfrm>
                  <a:off x="6764070" y="2381339"/>
                  <a:ext cx="3175" cy="363220"/>
                </a:xfrm>
                <a:custGeom>
                  <a:avLst/>
                  <a:gdLst/>
                  <a:ahLst/>
                  <a:cxnLst/>
                  <a:rect l="l" t="t" r="r" b="b"/>
                  <a:pathLst>
                    <a:path w="3175" h="363219">
                      <a:moveTo>
                        <a:pt x="2557" y="0"/>
                      </a:moveTo>
                      <a:lnTo>
                        <a:pt x="0" y="362668"/>
                      </a:lnTo>
                    </a:path>
                  </a:pathLst>
                </a:custGeom>
                <a:ln w="7937">
                  <a:solidFill>
                    <a:srgbClr val="B7EBFF"/>
                  </a:solidFill>
                </a:ln>
              </p:spPr>
              <p:txBody>
                <a:bodyPr wrap="square" lIns="0" tIns="0" rIns="0" bIns="0" rtlCol="0"/>
                <a:lstStyle/>
                <a:p>
                  <a:endParaRPr/>
                </a:p>
              </p:txBody>
            </p:sp>
          </p:grpSp>
          <p:grpSp>
            <p:nvGrpSpPr>
              <p:cNvPr id="56" name="Group 55">
                <a:extLst>
                  <a:ext uri="{FF2B5EF4-FFF2-40B4-BE49-F238E27FC236}">
                    <a16:creationId xmlns:a16="http://schemas.microsoft.com/office/drawing/2014/main" id="{8564A812-2700-A0F1-6E36-6DD6E21BD952}"/>
                  </a:ext>
                </a:extLst>
              </p:cNvPr>
              <p:cNvGrpSpPr/>
              <p:nvPr/>
            </p:nvGrpSpPr>
            <p:grpSpPr>
              <a:xfrm>
                <a:off x="1600200" y="2475993"/>
                <a:ext cx="1295598" cy="1422497"/>
                <a:chOff x="2209800" y="2286000"/>
                <a:chExt cx="1295598" cy="1422497"/>
              </a:xfrm>
            </p:grpSpPr>
            <p:sp>
              <p:nvSpPr>
                <p:cNvPr id="57" name="object 5">
                  <a:extLst>
                    <a:ext uri="{FF2B5EF4-FFF2-40B4-BE49-F238E27FC236}">
                      <a16:creationId xmlns:a16="http://schemas.microsoft.com/office/drawing/2014/main" id="{4815F628-F43A-79A5-5B80-0A9B597AE18A}"/>
                    </a:ext>
                  </a:extLst>
                </p:cNvPr>
                <p:cNvSpPr/>
                <p:nvPr/>
              </p:nvSpPr>
              <p:spPr>
                <a:xfrm>
                  <a:off x="2389463" y="3515621"/>
                  <a:ext cx="903605" cy="170815"/>
                </a:xfrm>
                <a:custGeom>
                  <a:avLst/>
                  <a:gdLst/>
                  <a:ahLst/>
                  <a:cxnLst/>
                  <a:rect l="l" t="t" r="r" b="b"/>
                  <a:pathLst>
                    <a:path w="903604" h="170814">
                      <a:moveTo>
                        <a:pt x="781796" y="0"/>
                      </a:moveTo>
                      <a:lnTo>
                        <a:pt x="63143" y="4593"/>
                      </a:lnTo>
                      <a:lnTo>
                        <a:pt x="0" y="119444"/>
                      </a:lnTo>
                      <a:lnTo>
                        <a:pt x="1303" y="166041"/>
                      </a:lnTo>
                      <a:lnTo>
                        <a:pt x="903524" y="170635"/>
                      </a:lnTo>
                      <a:lnTo>
                        <a:pt x="903524" y="97130"/>
                      </a:lnTo>
                      <a:lnTo>
                        <a:pt x="781796" y="0"/>
                      </a:lnTo>
                      <a:close/>
                    </a:path>
                  </a:pathLst>
                </a:custGeom>
                <a:solidFill>
                  <a:srgbClr val="EAEAEA"/>
                </a:solidFill>
              </p:spPr>
              <p:txBody>
                <a:bodyPr wrap="square" lIns="0" tIns="0" rIns="0" bIns="0" rtlCol="0"/>
                <a:lstStyle/>
                <a:p>
                  <a:endParaRPr/>
                </a:p>
              </p:txBody>
            </p:sp>
            <p:sp>
              <p:nvSpPr>
                <p:cNvPr id="58" name="object 6">
                  <a:extLst>
                    <a:ext uri="{FF2B5EF4-FFF2-40B4-BE49-F238E27FC236}">
                      <a16:creationId xmlns:a16="http://schemas.microsoft.com/office/drawing/2014/main" id="{5AFB6BE0-B1EE-7915-7A8F-D890A032A23E}"/>
                    </a:ext>
                  </a:extLst>
                </p:cNvPr>
                <p:cNvSpPr/>
                <p:nvPr/>
              </p:nvSpPr>
              <p:spPr>
                <a:xfrm>
                  <a:off x="2235837" y="2286000"/>
                  <a:ext cx="1265555" cy="1202690"/>
                </a:xfrm>
                <a:custGeom>
                  <a:avLst/>
                  <a:gdLst/>
                  <a:ahLst/>
                  <a:cxnLst/>
                  <a:rect l="l" t="t" r="r" b="b"/>
                  <a:pathLst>
                    <a:path w="1265554" h="1202689">
                      <a:moveTo>
                        <a:pt x="1189906" y="0"/>
                      </a:moveTo>
                      <a:lnTo>
                        <a:pt x="45590" y="5205"/>
                      </a:lnTo>
                      <a:lnTo>
                        <a:pt x="5862" y="26023"/>
                      </a:lnTo>
                      <a:lnTo>
                        <a:pt x="0" y="1015551"/>
                      </a:lnTo>
                      <a:lnTo>
                        <a:pt x="11071" y="1064995"/>
                      </a:lnTo>
                      <a:lnTo>
                        <a:pt x="70338" y="1078657"/>
                      </a:lnTo>
                      <a:lnTo>
                        <a:pt x="100298" y="1163882"/>
                      </a:lnTo>
                      <a:lnTo>
                        <a:pt x="173243" y="1177545"/>
                      </a:lnTo>
                      <a:lnTo>
                        <a:pt x="1032945" y="1202267"/>
                      </a:lnTo>
                      <a:lnTo>
                        <a:pt x="1173623" y="1137860"/>
                      </a:lnTo>
                      <a:lnTo>
                        <a:pt x="1167762" y="1076055"/>
                      </a:lnTo>
                      <a:lnTo>
                        <a:pt x="1265455" y="1029213"/>
                      </a:lnTo>
                      <a:lnTo>
                        <a:pt x="1233543" y="26023"/>
                      </a:lnTo>
                      <a:lnTo>
                        <a:pt x="1189906" y="0"/>
                      </a:lnTo>
                      <a:close/>
                    </a:path>
                  </a:pathLst>
                </a:custGeom>
                <a:solidFill>
                  <a:srgbClr val="EAEAEA"/>
                </a:solidFill>
              </p:spPr>
              <p:txBody>
                <a:bodyPr wrap="square" lIns="0" tIns="0" rIns="0" bIns="0" rtlCol="0"/>
                <a:lstStyle/>
                <a:p>
                  <a:endParaRPr/>
                </a:p>
              </p:txBody>
            </p:sp>
            <p:sp>
              <p:nvSpPr>
                <p:cNvPr id="59" name="object 7">
                  <a:extLst>
                    <a:ext uri="{FF2B5EF4-FFF2-40B4-BE49-F238E27FC236}">
                      <a16:creationId xmlns:a16="http://schemas.microsoft.com/office/drawing/2014/main" id="{0D84583F-EB25-0E43-F92C-AB092D200C09}"/>
                    </a:ext>
                  </a:extLst>
                </p:cNvPr>
                <p:cNvSpPr/>
                <p:nvPr/>
              </p:nvSpPr>
              <p:spPr>
                <a:xfrm>
                  <a:off x="2257971" y="2309446"/>
                  <a:ext cx="709930" cy="1013460"/>
                </a:xfrm>
                <a:custGeom>
                  <a:avLst/>
                  <a:gdLst/>
                  <a:ahLst/>
                  <a:cxnLst/>
                  <a:rect l="l" t="t" r="r" b="b"/>
                  <a:pathLst>
                    <a:path w="709930" h="1013460">
                      <a:moveTo>
                        <a:pt x="648350" y="0"/>
                      </a:moveTo>
                      <a:lnTo>
                        <a:pt x="29944" y="0"/>
                      </a:lnTo>
                      <a:lnTo>
                        <a:pt x="0" y="24748"/>
                      </a:lnTo>
                      <a:lnTo>
                        <a:pt x="9763" y="993856"/>
                      </a:lnTo>
                      <a:lnTo>
                        <a:pt x="20830" y="1010137"/>
                      </a:lnTo>
                      <a:lnTo>
                        <a:pt x="590415" y="1013395"/>
                      </a:lnTo>
                      <a:lnTo>
                        <a:pt x="471942" y="991251"/>
                      </a:lnTo>
                      <a:lnTo>
                        <a:pt x="709540" y="977574"/>
                      </a:lnTo>
                      <a:lnTo>
                        <a:pt x="447856" y="969107"/>
                      </a:lnTo>
                      <a:lnTo>
                        <a:pt x="706936" y="948917"/>
                      </a:lnTo>
                      <a:lnTo>
                        <a:pt x="455668" y="941753"/>
                      </a:lnTo>
                      <a:lnTo>
                        <a:pt x="701729" y="922215"/>
                      </a:lnTo>
                      <a:lnTo>
                        <a:pt x="108057" y="919609"/>
                      </a:lnTo>
                      <a:lnTo>
                        <a:pt x="91784" y="111368"/>
                      </a:lnTo>
                      <a:lnTo>
                        <a:pt x="652256" y="107461"/>
                      </a:lnTo>
                      <a:lnTo>
                        <a:pt x="359326" y="80107"/>
                      </a:lnTo>
                      <a:lnTo>
                        <a:pt x="646398" y="61871"/>
                      </a:lnTo>
                      <a:lnTo>
                        <a:pt x="355420" y="46892"/>
                      </a:lnTo>
                      <a:lnTo>
                        <a:pt x="648350" y="28004"/>
                      </a:lnTo>
                      <a:lnTo>
                        <a:pt x="356722" y="16932"/>
                      </a:lnTo>
                      <a:lnTo>
                        <a:pt x="648350" y="0"/>
                      </a:lnTo>
                      <a:close/>
                    </a:path>
                  </a:pathLst>
                </a:custGeom>
                <a:solidFill>
                  <a:srgbClr val="BFBFBF"/>
                </a:solidFill>
              </p:spPr>
              <p:txBody>
                <a:bodyPr wrap="square" lIns="0" tIns="0" rIns="0" bIns="0" rtlCol="0"/>
                <a:lstStyle/>
                <a:p>
                  <a:endParaRPr/>
                </a:p>
              </p:txBody>
            </p:sp>
            <p:sp>
              <p:nvSpPr>
                <p:cNvPr id="60" name="object 8">
                  <a:extLst>
                    <a:ext uri="{FF2B5EF4-FFF2-40B4-BE49-F238E27FC236}">
                      <a16:creationId xmlns:a16="http://schemas.microsoft.com/office/drawing/2014/main" id="{ABB4543E-4E32-F776-7C8C-CAA062C8E9DE}"/>
                    </a:ext>
                  </a:extLst>
                </p:cNvPr>
                <p:cNvSpPr/>
                <p:nvPr/>
              </p:nvSpPr>
              <p:spPr>
                <a:xfrm>
                  <a:off x="2705827" y="2420164"/>
                  <a:ext cx="676275" cy="793750"/>
                </a:xfrm>
                <a:custGeom>
                  <a:avLst/>
                  <a:gdLst/>
                  <a:ahLst/>
                  <a:cxnLst/>
                  <a:rect l="l" t="t" r="r" b="b"/>
                  <a:pathLst>
                    <a:path w="676275" h="793750">
                      <a:moveTo>
                        <a:pt x="267284" y="0"/>
                      </a:moveTo>
                      <a:lnTo>
                        <a:pt x="0" y="0"/>
                      </a:lnTo>
                      <a:lnTo>
                        <a:pt x="261432" y="15656"/>
                      </a:lnTo>
                      <a:lnTo>
                        <a:pt x="390847" y="31965"/>
                      </a:lnTo>
                      <a:lnTo>
                        <a:pt x="614559" y="45665"/>
                      </a:lnTo>
                      <a:lnTo>
                        <a:pt x="637321" y="767168"/>
                      </a:lnTo>
                      <a:lnTo>
                        <a:pt x="675690" y="793262"/>
                      </a:lnTo>
                      <a:lnTo>
                        <a:pt x="654230" y="7176"/>
                      </a:lnTo>
                      <a:lnTo>
                        <a:pt x="267284" y="0"/>
                      </a:lnTo>
                      <a:close/>
                    </a:path>
                  </a:pathLst>
                </a:custGeom>
                <a:solidFill>
                  <a:srgbClr val="A9A9A9"/>
                </a:solidFill>
              </p:spPr>
              <p:txBody>
                <a:bodyPr wrap="square" lIns="0" tIns="0" rIns="0" bIns="0" rtlCol="0"/>
                <a:lstStyle/>
                <a:p>
                  <a:endParaRPr/>
                </a:p>
              </p:txBody>
            </p:sp>
            <p:sp>
              <p:nvSpPr>
                <p:cNvPr id="61" name="object 9">
                  <a:extLst>
                    <a:ext uri="{FF2B5EF4-FFF2-40B4-BE49-F238E27FC236}">
                      <a16:creationId xmlns:a16="http://schemas.microsoft.com/office/drawing/2014/main" id="{7D0E55A3-3033-2612-E99B-657655A1999D}"/>
                    </a:ext>
                  </a:extLst>
                </p:cNvPr>
                <p:cNvSpPr/>
                <p:nvPr/>
              </p:nvSpPr>
              <p:spPr>
                <a:xfrm>
                  <a:off x="2406388" y="3464821"/>
                  <a:ext cx="890905" cy="139700"/>
                </a:xfrm>
                <a:custGeom>
                  <a:avLst/>
                  <a:gdLst/>
                  <a:ahLst/>
                  <a:cxnLst/>
                  <a:rect l="l" t="t" r="r" b="b"/>
                  <a:pathLst>
                    <a:path w="890904" h="139700">
                      <a:moveTo>
                        <a:pt x="0" y="0"/>
                      </a:moveTo>
                      <a:lnTo>
                        <a:pt x="13679" y="49729"/>
                      </a:lnTo>
                      <a:lnTo>
                        <a:pt x="38434" y="58235"/>
                      </a:lnTo>
                      <a:lnTo>
                        <a:pt x="22799" y="96842"/>
                      </a:lnTo>
                      <a:lnTo>
                        <a:pt x="72308" y="130213"/>
                      </a:lnTo>
                      <a:lnTo>
                        <a:pt x="865751" y="139373"/>
                      </a:lnTo>
                      <a:lnTo>
                        <a:pt x="774550" y="47111"/>
                      </a:lnTo>
                      <a:lnTo>
                        <a:pt x="890504" y="44494"/>
                      </a:lnTo>
                      <a:lnTo>
                        <a:pt x="888550" y="1308"/>
                      </a:lnTo>
                      <a:lnTo>
                        <a:pt x="0" y="0"/>
                      </a:lnTo>
                      <a:close/>
                    </a:path>
                  </a:pathLst>
                </a:custGeom>
                <a:solidFill>
                  <a:srgbClr val="A9A9A9"/>
                </a:solidFill>
              </p:spPr>
              <p:txBody>
                <a:bodyPr wrap="square" lIns="0" tIns="0" rIns="0" bIns="0" rtlCol="0"/>
                <a:lstStyle/>
                <a:p>
                  <a:endParaRPr/>
                </a:p>
              </p:txBody>
            </p:sp>
            <p:sp>
              <p:nvSpPr>
                <p:cNvPr id="62" name="object 10">
                  <a:extLst>
                    <a:ext uri="{FF2B5EF4-FFF2-40B4-BE49-F238E27FC236}">
                      <a16:creationId xmlns:a16="http://schemas.microsoft.com/office/drawing/2014/main" id="{126CD186-0976-8A04-2CBA-0F8291904343}"/>
                    </a:ext>
                  </a:extLst>
                </p:cNvPr>
                <p:cNvSpPr/>
                <p:nvPr/>
              </p:nvSpPr>
              <p:spPr>
                <a:xfrm>
                  <a:off x="2307442" y="3355404"/>
                  <a:ext cx="1105535" cy="103505"/>
                </a:xfrm>
                <a:custGeom>
                  <a:avLst/>
                  <a:gdLst/>
                  <a:ahLst/>
                  <a:cxnLst/>
                  <a:rect l="l" t="t" r="r" b="b"/>
                  <a:pathLst>
                    <a:path w="1105535" h="103504">
                      <a:moveTo>
                        <a:pt x="1105320" y="0"/>
                      </a:moveTo>
                      <a:lnTo>
                        <a:pt x="0" y="3277"/>
                      </a:lnTo>
                      <a:lnTo>
                        <a:pt x="16273" y="83240"/>
                      </a:lnTo>
                      <a:lnTo>
                        <a:pt x="52076" y="102903"/>
                      </a:lnTo>
                      <a:lnTo>
                        <a:pt x="38406" y="39982"/>
                      </a:lnTo>
                      <a:lnTo>
                        <a:pt x="1103284" y="39982"/>
                      </a:lnTo>
                      <a:lnTo>
                        <a:pt x="1105320" y="0"/>
                      </a:lnTo>
                      <a:close/>
                    </a:path>
                    <a:path w="1105535" h="103504">
                      <a:moveTo>
                        <a:pt x="1103284" y="39982"/>
                      </a:moveTo>
                      <a:lnTo>
                        <a:pt x="38406" y="39982"/>
                      </a:lnTo>
                      <a:lnTo>
                        <a:pt x="1102716" y="51123"/>
                      </a:lnTo>
                      <a:lnTo>
                        <a:pt x="1103284" y="39982"/>
                      </a:lnTo>
                      <a:close/>
                    </a:path>
                  </a:pathLst>
                </a:custGeom>
                <a:solidFill>
                  <a:srgbClr val="A9A9A9"/>
                </a:solidFill>
              </p:spPr>
              <p:txBody>
                <a:bodyPr wrap="square" lIns="0" tIns="0" rIns="0" bIns="0" rtlCol="0"/>
                <a:lstStyle/>
                <a:p>
                  <a:endParaRPr/>
                </a:p>
              </p:txBody>
            </p:sp>
            <p:sp>
              <p:nvSpPr>
                <p:cNvPr id="63" name="object 11">
                  <a:extLst>
                    <a:ext uri="{FF2B5EF4-FFF2-40B4-BE49-F238E27FC236}">
                      <a16:creationId xmlns:a16="http://schemas.microsoft.com/office/drawing/2014/main" id="{39BF359F-84A9-7A19-1745-78EECF4BB10F}"/>
                    </a:ext>
                  </a:extLst>
                </p:cNvPr>
                <p:cNvSpPr/>
                <p:nvPr/>
              </p:nvSpPr>
              <p:spPr>
                <a:xfrm>
                  <a:off x="2617297" y="2456635"/>
                  <a:ext cx="720090" cy="727075"/>
                </a:xfrm>
                <a:custGeom>
                  <a:avLst/>
                  <a:gdLst/>
                  <a:ahLst/>
                  <a:cxnLst/>
                  <a:rect l="l" t="t" r="r" b="b"/>
                  <a:pathLst>
                    <a:path w="720089" h="727075">
                      <a:moveTo>
                        <a:pt x="0" y="0"/>
                      </a:moveTo>
                      <a:lnTo>
                        <a:pt x="20830" y="719660"/>
                      </a:lnTo>
                      <a:lnTo>
                        <a:pt x="719956" y="726831"/>
                      </a:lnTo>
                      <a:lnTo>
                        <a:pt x="715399" y="8474"/>
                      </a:lnTo>
                      <a:lnTo>
                        <a:pt x="0" y="0"/>
                      </a:lnTo>
                      <a:close/>
                    </a:path>
                  </a:pathLst>
                </a:custGeom>
                <a:solidFill>
                  <a:srgbClr val="6F7086"/>
                </a:solidFill>
              </p:spPr>
              <p:txBody>
                <a:bodyPr wrap="square" lIns="0" tIns="0" rIns="0" bIns="0" rtlCol="0"/>
                <a:lstStyle/>
                <a:p>
                  <a:endParaRPr/>
                </a:p>
              </p:txBody>
            </p:sp>
            <p:sp>
              <p:nvSpPr>
                <p:cNvPr id="64" name="object 12">
                  <a:extLst>
                    <a:ext uri="{FF2B5EF4-FFF2-40B4-BE49-F238E27FC236}">
                      <a16:creationId xmlns:a16="http://schemas.microsoft.com/office/drawing/2014/main" id="{082EDDFD-DE03-6D8D-854B-ED4D087E3AF2}"/>
                    </a:ext>
                  </a:extLst>
                </p:cNvPr>
                <p:cNvSpPr/>
                <p:nvPr/>
              </p:nvSpPr>
              <p:spPr>
                <a:xfrm>
                  <a:off x="2627712" y="2457938"/>
                  <a:ext cx="713740" cy="716915"/>
                </a:xfrm>
                <a:custGeom>
                  <a:avLst/>
                  <a:gdLst/>
                  <a:ahLst/>
                  <a:cxnLst/>
                  <a:rect l="l" t="t" r="r" b="b"/>
                  <a:pathLst>
                    <a:path w="713739" h="716914">
                      <a:moveTo>
                        <a:pt x="646336" y="0"/>
                      </a:moveTo>
                      <a:lnTo>
                        <a:pt x="1954" y="3256"/>
                      </a:lnTo>
                      <a:lnTo>
                        <a:pt x="0" y="712501"/>
                      </a:lnTo>
                      <a:lnTo>
                        <a:pt x="709536" y="716409"/>
                      </a:lnTo>
                      <a:lnTo>
                        <a:pt x="710763" y="677983"/>
                      </a:lnTo>
                      <a:lnTo>
                        <a:pt x="441098" y="677983"/>
                      </a:lnTo>
                      <a:lnTo>
                        <a:pt x="347926" y="672122"/>
                      </a:lnTo>
                      <a:lnTo>
                        <a:pt x="259967" y="654537"/>
                      </a:lnTo>
                      <a:lnTo>
                        <a:pt x="183085" y="621322"/>
                      </a:lnTo>
                      <a:lnTo>
                        <a:pt x="133567" y="586804"/>
                      </a:lnTo>
                      <a:lnTo>
                        <a:pt x="97732" y="537306"/>
                      </a:lnTo>
                      <a:lnTo>
                        <a:pt x="78837" y="457850"/>
                      </a:lnTo>
                      <a:lnTo>
                        <a:pt x="72974" y="384906"/>
                      </a:lnTo>
                      <a:lnTo>
                        <a:pt x="81443" y="313917"/>
                      </a:lnTo>
                      <a:lnTo>
                        <a:pt x="101641" y="247486"/>
                      </a:lnTo>
                      <a:lnTo>
                        <a:pt x="129658" y="179101"/>
                      </a:lnTo>
                      <a:lnTo>
                        <a:pt x="173311" y="133512"/>
                      </a:lnTo>
                      <a:lnTo>
                        <a:pt x="224133" y="91178"/>
                      </a:lnTo>
                      <a:lnTo>
                        <a:pt x="274953" y="59265"/>
                      </a:lnTo>
                      <a:lnTo>
                        <a:pt x="344017" y="38425"/>
                      </a:lnTo>
                      <a:lnTo>
                        <a:pt x="424809" y="26050"/>
                      </a:lnTo>
                      <a:lnTo>
                        <a:pt x="510162" y="20840"/>
                      </a:lnTo>
                      <a:lnTo>
                        <a:pt x="656109" y="19537"/>
                      </a:lnTo>
                      <a:lnTo>
                        <a:pt x="646336" y="0"/>
                      </a:lnTo>
                      <a:close/>
                    </a:path>
                    <a:path w="713739" h="716914">
                      <a:moveTo>
                        <a:pt x="713445" y="593967"/>
                      </a:moveTo>
                      <a:lnTo>
                        <a:pt x="669792" y="638255"/>
                      </a:lnTo>
                      <a:lnTo>
                        <a:pt x="607894" y="663004"/>
                      </a:lnTo>
                      <a:lnTo>
                        <a:pt x="542089" y="677983"/>
                      </a:lnTo>
                      <a:lnTo>
                        <a:pt x="710763" y="677983"/>
                      </a:lnTo>
                      <a:lnTo>
                        <a:pt x="713445" y="593967"/>
                      </a:lnTo>
                      <a:close/>
                    </a:path>
                  </a:pathLst>
                </a:custGeom>
                <a:solidFill>
                  <a:srgbClr val="3C3D4C"/>
                </a:solidFill>
              </p:spPr>
              <p:txBody>
                <a:bodyPr wrap="square" lIns="0" tIns="0" rIns="0" bIns="0" rtlCol="0"/>
                <a:lstStyle/>
                <a:p>
                  <a:endParaRPr/>
                </a:p>
              </p:txBody>
            </p:sp>
            <p:sp>
              <p:nvSpPr>
                <p:cNvPr id="65" name="object 13">
                  <a:extLst>
                    <a:ext uri="{FF2B5EF4-FFF2-40B4-BE49-F238E27FC236}">
                      <a16:creationId xmlns:a16="http://schemas.microsoft.com/office/drawing/2014/main" id="{6186ADFE-F1B3-8E5C-8DA5-62F2FB9AF434}"/>
                    </a:ext>
                  </a:extLst>
                </p:cNvPr>
                <p:cNvSpPr/>
                <p:nvPr/>
              </p:nvSpPr>
              <p:spPr>
                <a:xfrm>
                  <a:off x="2384256" y="2446215"/>
                  <a:ext cx="966469" cy="755650"/>
                </a:xfrm>
                <a:custGeom>
                  <a:avLst/>
                  <a:gdLst/>
                  <a:ahLst/>
                  <a:cxnLst/>
                  <a:rect l="l" t="t" r="r" b="b"/>
                  <a:pathLst>
                    <a:path w="966470" h="755650">
                      <a:moveTo>
                        <a:pt x="479425" y="0"/>
                      </a:moveTo>
                      <a:lnTo>
                        <a:pt x="0" y="3907"/>
                      </a:lnTo>
                      <a:lnTo>
                        <a:pt x="11073" y="755486"/>
                      </a:lnTo>
                      <a:lnTo>
                        <a:pt x="966016" y="748973"/>
                      </a:lnTo>
                      <a:lnTo>
                        <a:pt x="963252" y="711200"/>
                      </a:lnTo>
                      <a:lnTo>
                        <a:pt x="777763" y="711200"/>
                      </a:lnTo>
                      <a:lnTo>
                        <a:pt x="681357" y="709896"/>
                      </a:lnTo>
                      <a:lnTo>
                        <a:pt x="573225" y="700779"/>
                      </a:lnTo>
                      <a:lnTo>
                        <a:pt x="459231" y="677332"/>
                      </a:lnTo>
                      <a:lnTo>
                        <a:pt x="373899" y="649328"/>
                      </a:lnTo>
                      <a:lnTo>
                        <a:pt x="328301" y="606993"/>
                      </a:lnTo>
                      <a:lnTo>
                        <a:pt x="303549" y="567265"/>
                      </a:lnTo>
                      <a:lnTo>
                        <a:pt x="285960" y="504092"/>
                      </a:lnTo>
                      <a:lnTo>
                        <a:pt x="278795" y="412261"/>
                      </a:lnTo>
                      <a:lnTo>
                        <a:pt x="292475" y="312615"/>
                      </a:lnTo>
                      <a:lnTo>
                        <a:pt x="325696" y="233159"/>
                      </a:lnTo>
                      <a:lnTo>
                        <a:pt x="376505" y="158912"/>
                      </a:lnTo>
                      <a:lnTo>
                        <a:pt x="433828" y="99645"/>
                      </a:lnTo>
                      <a:lnTo>
                        <a:pt x="508086" y="53404"/>
                      </a:lnTo>
                      <a:lnTo>
                        <a:pt x="592115" y="31261"/>
                      </a:lnTo>
                      <a:lnTo>
                        <a:pt x="680054" y="24096"/>
                      </a:lnTo>
                      <a:lnTo>
                        <a:pt x="952255" y="24096"/>
                      </a:lnTo>
                      <a:lnTo>
                        <a:pt x="956245" y="10420"/>
                      </a:lnTo>
                      <a:lnTo>
                        <a:pt x="479425" y="0"/>
                      </a:lnTo>
                      <a:close/>
                    </a:path>
                    <a:path w="966470" h="755650">
                      <a:moveTo>
                        <a:pt x="960154" y="668865"/>
                      </a:moveTo>
                      <a:lnTo>
                        <a:pt x="917813" y="694917"/>
                      </a:lnTo>
                      <a:lnTo>
                        <a:pt x="859839" y="705989"/>
                      </a:lnTo>
                      <a:lnTo>
                        <a:pt x="777763" y="711200"/>
                      </a:lnTo>
                      <a:lnTo>
                        <a:pt x="963252" y="711200"/>
                      </a:lnTo>
                      <a:lnTo>
                        <a:pt x="960154" y="668865"/>
                      </a:lnTo>
                      <a:close/>
                    </a:path>
                    <a:path w="966470" h="755650">
                      <a:moveTo>
                        <a:pt x="952255" y="24096"/>
                      </a:moveTo>
                      <a:lnTo>
                        <a:pt x="779066" y="24096"/>
                      </a:lnTo>
                      <a:lnTo>
                        <a:pt x="901528" y="27353"/>
                      </a:lnTo>
                      <a:lnTo>
                        <a:pt x="942566" y="57312"/>
                      </a:lnTo>
                      <a:lnTo>
                        <a:pt x="952255" y="24096"/>
                      </a:lnTo>
                      <a:close/>
                    </a:path>
                  </a:pathLst>
                </a:custGeom>
                <a:solidFill>
                  <a:srgbClr val="000000"/>
                </a:solidFill>
              </p:spPr>
              <p:txBody>
                <a:bodyPr wrap="square" lIns="0" tIns="0" rIns="0" bIns="0" rtlCol="0"/>
                <a:lstStyle/>
                <a:p>
                  <a:endParaRPr/>
                </a:p>
              </p:txBody>
            </p:sp>
            <p:sp>
              <p:nvSpPr>
                <p:cNvPr id="66" name="object 14">
                  <a:extLst>
                    <a:ext uri="{FF2B5EF4-FFF2-40B4-BE49-F238E27FC236}">
                      <a16:creationId xmlns:a16="http://schemas.microsoft.com/office/drawing/2014/main" id="{22B2D073-1DB0-BD32-E205-56EF5CD4D296}"/>
                    </a:ext>
                  </a:extLst>
                </p:cNvPr>
                <p:cNvSpPr/>
                <p:nvPr/>
              </p:nvSpPr>
              <p:spPr>
                <a:xfrm>
                  <a:off x="3265648" y="2457938"/>
                  <a:ext cx="91440" cy="737870"/>
                </a:xfrm>
                <a:custGeom>
                  <a:avLst/>
                  <a:gdLst/>
                  <a:ahLst/>
                  <a:cxnLst/>
                  <a:rect l="l" t="t" r="r" b="b"/>
                  <a:pathLst>
                    <a:path w="91439" h="737869">
                      <a:moveTo>
                        <a:pt x="71097" y="0"/>
                      </a:moveTo>
                      <a:lnTo>
                        <a:pt x="0" y="7164"/>
                      </a:lnTo>
                      <a:lnTo>
                        <a:pt x="39427" y="190173"/>
                      </a:lnTo>
                      <a:lnTo>
                        <a:pt x="54938" y="363414"/>
                      </a:lnTo>
                      <a:lnTo>
                        <a:pt x="58817" y="498881"/>
                      </a:lnTo>
                      <a:lnTo>
                        <a:pt x="45243" y="728783"/>
                      </a:lnTo>
                      <a:lnTo>
                        <a:pt x="89841" y="737250"/>
                      </a:lnTo>
                      <a:lnTo>
                        <a:pt x="91133" y="569219"/>
                      </a:lnTo>
                      <a:lnTo>
                        <a:pt x="91133" y="437661"/>
                      </a:lnTo>
                      <a:lnTo>
                        <a:pt x="87255" y="263117"/>
                      </a:lnTo>
                      <a:lnTo>
                        <a:pt x="71097" y="0"/>
                      </a:lnTo>
                      <a:close/>
                    </a:path>
                  </a:pathLst>
                </a:custGeom>
                <a:solidFill>
                  <a:srgbClr val="000000"/>
                </a:solidFill>
              </p:spPr>
              <p:txBody>
                <a:bodyPr wrap="square" lIns="0" tIns="0" rIns="0" bIns="0" rtlCol="0"/>
                <a:lstStyle/>
                <a:p>
                  <a:endParaRPr/>
                </a:p>
              </p:txBody>
            </p:sp>
            <p:sp>
              <p:nvSpPr>
                <p:cNvPr id="67" name="object 15">
                  <a:extLst>
                    <a:ext uri="{FF2B5EF4-FFF2-40B4-BE49-F238E27FC236}">
                      <a16:creationId xmlns:a16="http://schemas.microsoft.com/office/drawing/2014/main" id="{37A46221-BA27-BCA2-D018-9F6A65D9745C}"/>
                    </a:ext>
                  </a:extLst>
                </p:cNvPr>
                <p:cNvSpPr/>
                <p:nvPr/>
              </p:nvSpPr>
              <p:spPr>
                <a:xfrm>
                  <a:off x="2209800" y="2304235"/>
                  <a:ext cx="1261745" cy="1158240"/>
                </a:xfrm>
                <a:custGeom>
                  <a:avLst/>
                  <a:gdLst/>
                  <a:ahLst/>
                  <a:cxnLst/>
                  <a:rect l="l" t="t" r="r" b="b"/>
                  <a:pathLst>
                    <a:path w="1261745" h="1158239">
                      <a:moveTo>
                        <a:pt x="52103" y="0"/>
                      </a:moveTo>
                      <a:lnTo>
                        <a:pt x="31912" y="0"/>
                      </a:lnTo>
                      <a:lnTo>
                        <a:pt x="11071" y="11078"/>
                      </a:lnTo>
                      <a:lnTo>
                        <a:pt x="0" y="28672"/>
                      </a:lnTo>
                      <a:lnTo>
                        <a:pt x="12373" y="1040682"/>
                      </a:lnTo>
                      <a:lnTo>
                        <a:pt x="42332" y="1064141"/>
                      </a:lnTo>
                      <a:lnTo>
                        <a:pt x="90529" y="1065444"/>
                      </a:lnTo>
                      <a:lnTo>
                        <a:pt x="93134" y="1119531"/>
                      </a:lnTo>
                      <a:lnTo>
                        <a:pt x="102903" y="1142991"/>
                      </a:lnTo>
                      <a:lnTo>
                        <a:pt x="133513" y="1157979"/>
                      </a:lnTo>
                      <a:lnTo>
                        <a:pt x="174544" y="1156676"/>
                      </a:lnTo>
                      <a:lnTo>
                        <a:pt x="137421" y="1141036"/>
                      </a:lnTo>
                      <a:lnTo>
                        <a:pt x="126349" y="1120834"/>
                      </a:lnTo>
                      <a:lnTo>
                        <a:pt x="119185" y="1066749"/>
                      </a:lnTo>
                      <a:lnTo>
                        <a:pt x="1199676" y="1066749"/>
                      </a:lnTo>
                      <a:lnTo>
                        <a:pt x="1243700" y="1042638"/>
                      </a:lnTo>
                      <a:lnTo>
                        <a:pt x="61871" y="1042638"/>
                      </a:lnTo>
                      <a:lnTo>
                        <a:pt x="42332" y="1025695"/>
                      </a:lnTo>
                      <a:lnTo>
                        <a:pt x="33215" y="549991"/>
                      </a:lnTo>
                      <a:lnTo>
                        <a:pt x="31912" y="263918"/>
                      </a:lnTo>
                      <a:lnTo>
                        <a:pt x="29959" y="22156"/>
                      </a:lnTo>
                      <a:lnTo>
                        <a:pt x="52103" y="0"/>
                      </a:lnTo>
                      <a:close/>
                    </a:path>
                    <a:path w="1261745" h="1158239">
                      <a:moveTo>
                        <a:pt x="1261549" y="1032863"/>
                      </a:moveTo>
                      <a:lnTo>
                        <a:pt x="1213354" y="1040682"/>
                      </a:lnTo>
                      <a:lnTo>
                        <a:pt x="61871" y="1042638"/>
                      </a:lnTo>
                      <a:lnTo>
                        <a:pt x="1243700" y="1042638"/>
                      </a:lnTo>
                      <a:lnTo>
                        <a:pt x="1261549" y="1032863"/>
                      </a:lnTo>
                      <a:close/>
                    </a:path>
                  </a:pathLst>
                </a:custGeom>
                <a:solidFill>
                  <a:srgbClr val="000000"/>
                </a:solidFill>
              </p:spPr>
              <p:txBody>
                <a:bodyPr wrap="square" lIns="0" tIns="0" rIns="0" bIns="0" rtlCol="0"/>
                <a:lstStyle/>
                <a:p>
                  <a:endParaRPr/>
                </a:p>
              </p:txBody>
            </p:sp>
            <p:sp>
              <p:nvSpPr>
                <p:cNvPr id="68" name="object 16">
                  <a:extLst>
                    <a:ext uri="{FF2B5EF4-FFF2-40B4-BE49-F238E27FC236}">
                      <a16:creationId xmlns:a16="http://schemas.microsoft.com/office/drawing/2014/main" id="{EC55D8B5-8D0C-EF87-BDDE-B2C01F306736}"/>
                    </a:ext>
                  </a:extLst>
                </p:cNvPr>
                <p:cNvSpPr/>
                <p:nvPr/>
              </p:nvSpPr>
              <p:spPr>
                <a:xfrm>
                  <a:off x="2269688" y="2302932"/>
                  <a:ext cx="1235710" cy="1017905"/>
                </a:xfrm>
                <a:custGeom>
                  <a:avLst/>
                  <a:gdLst/>
                  <a:ahLst/>
                  <a:cxnLst/>
                  <a:rect l="l" t="t" r="r" b="b"/>
                  <a:pathLst>
                    <a:path w="1235710" h="1017904">
                      <a:moveTo>
                        <a:pt x="1198445" y="0"/>
                      </a:moveTo>
                      <a:lnTo>
                        <a:pt x="22108" y="0"/>
                      </a:lnTo>
                      <a:lnTo>
                        <a:pt x="0" y="14979"/>
                      </a:lnTo>
                      <a:lnTo>
                        <a:pt x="1176987" y="14979"/>
                      </a:lnTo>
                      <a:lnTo>
                        <a:pt x="1190642" y="20841"/>
                      </a:lnTo>
                      <a:lnTo>
                        <a:pt x="1220555" y="1017303"/>
                      </a:lnTo>
                      <a:lnTo>
                        <a:pt x="1235510" y="1007534"/>
                      </a:lnTo>
                      <a:lnTo>
                        <a:pt x="1208200" y="16282"/>
                      </a:lnTo>
                      <a:lnTo>
                        <a:pt x="1198445" y="0"/>
                      </a:lnTo>
                      <a:close/>
                    </a:path>
                  </a:pathLst>
                </a:custGeom>
                <a:solidFill>
                  <a:srgbClr val="000000"/>
                </a:solidFill>
              </p:spPr>
              <p:txBody>
                <a:bodyPr wrap="square" lIns="0" tIns="0" rIns="0" bIns="0" rtlCol="0"/>
                <a:lstStyle/>
                <a:p>
                  <a:endParaRPr/>
                </a:p>
              </p:txBody>
            </p:sp>
            <p:sp>
              <p:nvSpPr>
                <p:cNvPr id="69" name="object 17">
                  <a:extLst>
                    <a:ext uri="{FF2B5EF4-FFF2-40B4-BE49-F238E27FC236}">
                      <a16:creationId xmlns:a16="http://schemas.microsoft.com/office/drawing/2014/main" id="{8F0DE515-FE5A-537E-2DCE-AB3E414A5F29}"/>
                    </a:ext>
                  </a:extLst>
                </p:cNvPr>
                <p:cNvSpPr/>
                <p:nvPr/>
              </p:nvSpPr>
              <p:spPr>
                <a:xfrm>
                  <a:off x="2250159" y="2315959"/>
                  <a:ext cx="1243330" cy="1017905"/>
                </a:xfrm>
                <a:custGeom>
                  <a:avLst/>
                  <a:gdLst/>
                  <a:ahLst/>
                  <a:cxnLst/>
                  <a:rect l="l" t="t" r="r" b="b"/>
                  <a:pathLst>
                    <a:path w="1243329" h="1017904">
                      <a:moveTo>
                        <a:pt x="24748" y="0"/>
                      </a:moveTo>
                      <a:lnTo>
                        <a:pt x="13676" y="3907"/>
                      </a:lnTo>
                      <a:lnTo>
                        <a:pt x="0" y="18887"/>
                      </a:lnTo>
                      <a:lnTo>
                        <a:pt x="4558" y="995159"/>
                      </a:lnTo>
                      <a:lnTo>
                        <a:pt x="28004" y="1017303"/>
                      </a:lnTo>
                      <a:lnTo>
                        <a:pt x="1214666" y="1016651"/>
                      </a:lnTo>
                      <a:lnTo>
                        <a:pt x="1240596" y="1004276"/>
                      </a:lnTo>
                      <a:lnTo>
                        <a:pt x="41682" y="1004276"/>
                      </a:lnTo>
                      <a:lnTo>
                        <a:pt x="20840" y="987995"/>
                      </a:lnTo>
                      <a:lnTo>
                        <a:pt x="8465" y="22143"/>
                      </a:lnTo>
                      <a:lnTo>
                        <a:pt x="24748" y="0"/>
                      </a:lnTo>
                      <a:close/>
                    </a:path>
                    <a:path w="1243329" h="1017904">
                      <a:moveTo>
                        <a:pt x="1243323" y="1002974"/>
                      </a:moveTo>
                      <a:lnTo>
                        <a:pt x="41682" y="1004276"/>
                      </a:lnTo>
                      <a:lnTo>
                        <a:pt x="1240596" y="1004276"/>
                      </a:lnTo>
                      <a:lnTo>
                        <a:pt x="1243323" y="1002974"/>
                      </a:lnTo>
                      <a:close/>
                    </a:path>
                  </a:pathLst>
                </a:custGeom>
                <a:solidFill>
                  <a:srgbClr val="000000"/>
                </a:solidFill>
              </p:spPr>
              <p:txBody>
                <a:bodyPr wrap="square" lIns="0" tIns="0" rIns="0" bIns="0" rtlCol="0"/>
                <a:lstStyle/>
                <a:p>
                  <a:endParaRPr/>
                </a:p>
              </p:txBody>
            </p:sp>
            <p:sp>
              <p:nvSpPr>
                <p:cNvPr id="70" name="object 18">
                  <a:extLst>
                    <a:ext uri="{FF2B5EF4-FFF2-40B4-BE49-F238E27FC236}">
                      <a16:creationId xmlns:a16="http://schemas.microsoft.com/office/drawing/2014/main" id="{E1F64619-0382-B0A3-5AB3-D0E84C6C29C8}"/>
                    </a:ext>
                  </a:extLst>
                </p:cNvPr>
                <p:cNvSpPr/>
                <p:nvPr/>
              </p:nvSpPr>
              <p:spPr>
                <a:xfrm>
                  <a:off x="2392066" y="3356707"/>
                  <a:ext cx="1024890" cy="170815"/>
                </a:xfrm>
                <a:custGeom>
                  <a:avLst/>
                  <a:gdLst/>
                  <a:ahLst/>
                  <a:cxnLst/>
                  <a:rect l="l" t="t" r="r" b="b"/>
                  <a:pathLst>
                    <a:path w="1024889" h="170814">
                      <a:moveTo>
                        <a:pt x="0" y="95087"/>
                      </a:moveTo>
                      <a:lnTo>
                        <a:pt x="13661" y="170637"/>
                      </a:lnTo>
                      <a:lnTo>
                        <a:pt x="104086" y="170637"/>
                      </a:lnTo>
                      <a:lnTo>
                        <a:pt x="46188" y="156959"/>
                      </a:lnTo>
                      <a:lnTo>
                        <a:pt x="47489" y="125046"/>
                      </a:lnTo>
                      <a:lnTo>
                        <a:pt x="909035" y="122441"/>
                      </a:lnTo>
                      <a:lnTo>
                        <a:pt x="908155" y="114626"/>
                      </a:lnTo>
                      <a:lnTo>
                        <a:pt x="956104" y="96390"/>
                      </a:lnTo>
                      <a:lnTo>
                        <a:pt x="608906" y="96390"/>
                      </a:lnTo>
                      <a:lnTo>
                        <a:pt x="0" y="95087"/>
                      </a:lnTo>
                      <a:close/>
                    </a:path>
                    <a:path w="1024889" h="170814">
                      <a:moveTo>
                        <a:pt x="909035" y="122441"/>
                      </a:moveTo>
                      <a:lnTo>
                        <a:pt x="874979" y="122441"/>
                      </a:lnTo>
                      <a:lnTo>
                        <a:pt x="874979" y="147190"/>
                      </a:lnTo>
                      <a:lnTo>
                        <a:pt x="743569" y="149795"/>
                      </a:lnTo>
                      <a:lnTo>
                        <a:pt x="731208" y="165426"/>
                      </a:lnTo>
                      <a:lnTo>
                        <a:pt x="913359" y="160867"/>
                      </a:lnTo>
                      <a:lnTo>
                        <a:pt x="909035" y="122441"/>
                      </a:lnTo>
                      <a:close/>
                    </a:path>
                    <a:path w="1024889" h="170814">
                      <a:moveTo>
                        <a:pt x="621267" y="0"/>
                      </a:moveTo>
                      <a:lnTo>
                        <a:pt x="605003" y="0"/>
                      </a:lnTo>
                      <a:lnTo>
                        <a:pt x="608906" y="96390"/>
                      </a:lnTo>
                      <a:lnTo>
                        <a:pt x="890591" y="96390"/>
                      </a:lnTo>
                      <a:lnTo>
                        <a:pt x="628422" y="93785"/>
                      </a:lnTo>
                      <a:lnTo>
                        <a:pt x="621267" y="0"/>
                      </a:lnTo>
                      <a:close/>
                    </a:path>
                    <a:path w="1024889" h="170814">
                      <a:moveTo>
                        <a:pt x="1024602" y="70338"/>
                      </a:moveTo>
                      <a:lnTo>
                        <a:pt x="890591" y="96390"/>
                      </a:lnTo>
                      <a:lnTo>
                        <a:pt x="956104" y="96390"/>
                      </a:lnTo>
                      <a:lnTo>
                        <a:pt x="1024602" y="70338"/>
                      </a:lnTo>
                      <a:close/>
                    </a:path>
                  </a:pathLst>
                </a:custGeom>
                <a:solidFill>
                  <a:srgbClr val="000000"/>
                </a:solidFill>
              </p:spPr>
              <p:txBody>
                <a:bodyPr wrap="square" lIns="0" tIns="0" rIns="0" bIns="0" rtlCol="0"/>
                <a:lstStyle/>
                <a:p>
                  <a:endParaRPr/>
                </a:p>
              </p:txBody>
            </p:sp>
            <p:sp>
              <p:nvSpPr>
                <p:cNvPr id="71" name="object 19">
                  <a:extLst>
                    <a:ext uri="{FF2B5EF4-FFF2-40B4-BE49-F238E27FC236}">
                      <a16:creationId xmlns:a16="http://schemas.microsoft.com/office/drawing/2014/main" id="{2A09809C-B2B1-1F61-4BDE-D407C3839D8C}"/>
                    </a:ext>
                  </a:extLst>
                </p:cNvPr>
                <p:cNvSpPr/>
                <p:nvPr/>
              </p:nvSpPr>
              <p:spPr>
                <a:xfrm>
                  <a:off x="3266950" y="3376246"/>
                  <a:ext cx="102870" cy="55244"/>
                </a:xfrm>
                <a:custGeom>
                  <a:avLst/>
                  <a:gdLst/>
                  <a:ahLst/>
                  <a:cxnLst/>
                  <a:rect l="l" t="t" r="r" b="b"/>
                  <a:pathLst>
                    <a:path w="102870" h="55245">
                      <a:moveTo>
                        <a:pt x="102850" y="0"/>
                      </a:moveTo>
                      <a:lnTo>
                        <a:pt x="0" y="1303"/>
                      </a:lnTo>
                      <a:lnTo>
                        <a:pt x="1301" y="54707"/>
                      </a:lnTo>
                      <a:lnTo>
                        <a:pt x="22132" y="50800"/>
                      </a:lnTo>
                      <a:lnTo>
                        <a:pt x="22132" y="13676"/>
                      </a:lnTo>
                      <a:lnTo>
                        <a:pt x="86577" y="13676"/>
                      </a:lnTo>
                      <a:lnTo>
                        <a:pt x="102850" y="0"/>
                      </a:lnTo>
                      <a:close/>
                    </a:path>
                  </a:pathLst>
                </a:custGeom>
                <a:solidFill>
                  <a:srgbClr val="000000"/>
                </a:solidFill>
              </p:spPr>
              <p:txBody>
                <a:bodyPr wrap="square" lIns="0" tIns="0" rIns="0" bIns="0" rtlCol="0"/>
                <a:lstStyle/>
                <a:p>
                  <a:endParaRPr/>
                </a:p>
              </p:txBody>
            </p:sp>
            <p:sp>
              <p:nvSpPr>
                <p:cNvPr id="72" name="object 20">
                  <a:extLst>
                    <a:ext uri="{FF2B5EF4-FFF2-40B4-BE49-F238E27FC236}">
                      <a16:creationId xmlns:a16="http://schemas.microsoft.com/office/drawing/2014/main" id="{983680CC-1BB8-36E7-6660-1EBC2501E49F}"/>
                    </a:ext>
                  </a:extLst>
                </p:cNvPr>
                <p:cNvSpPr/>
                <p:nvPr/>
              </p:nvSpPr>
              <p:spPr>
                <a:xfrm>
                  <a:off x="2418105" y="3503896"/>
                  <a:ext cx="770890" cy="82550"/>
                </a:xfrm>
                <a:custGeom>
                  <a:avLst/>
                  <a:gdLst/>
                  <a:ahLst/>
                  <a:cxnLst/>
                  <a:rect l="l" t="t" r="r" b="b"/>
                  <a:pathLst>
                    <a:path w="770889" h="82550">
                      <a:moveTo>
                        <a:pt x="0" y="0"/>
                      </a:moveTo>
                      <a:lnTo>
                        <a:pt x="72195" y="82062"/>
                      </a:lnTo>
                      <a:lnTo>
                        <a:pt x="770729" y="82062"/>
                      </a:lnTo>
                      <a:lnTo>
                        <a:pt x="751217" y="19695"/>
                      </a:lnTo>
                      <a:lnTo>
                        <a:pt x="764226" y="2626"/>
                      </a:lnTo>
                      <a:lnTo>
                        <a:pt x="0" y="0"/>
                      </a:lnTo>
                      <a:close/>
                    </a:path>
                  </a:pathLst>
                </a:custGeom>
                <a:solidFill>
                  <a:srgbClr val="000000"/>
                </a:solidFill>
              </p:spPr>
              <p:txBody>
                <a:bodyPr wrap="square" lIns="0" tIns="0" rIns="0" bIns="0" rtlCol="0"/>
                <a:lstStyle/>
                <a:p>
                  <a:endParaRPr/>
                </a:p>
              </p:txBody>
            </p:sp>
            <p:sp>
              <p:nvSpPr>
                <p:cNvPr id="73" name="object 21">
                  <a:extLst>
                    <a:ext uri="{FF2B5EF4-FFF2-40B4-BE49-F238E27FC236}">
                      <a16:creationId xmlns:a16="http://schemas.microsoft.com/office/drawing/2014/main" id="{B1BC2061-3CE1-9FEE-A26D-104867E76CB8}"/>
                    </a:ext>
                  </a:extLst>
                </p:cNvPr>
                <p:cNvSpPr/>
                <p:nvPr/>
              </p:nvSpPr>
              <p:spPr>
                <a:xfrm>
                  <a:off x="2379047" y="3523436"/>
                  <a:ext cx="914400" cy="179070"/>
                </a:xfrm>
                <a:custGeom>
                  <a:avLst/>
                  <a:gdLst/>
                  <a:ahLst/>
                  <a:cxnLst/>
                  <a:rect l="l" t="t" r="r" b="b"/>
                  <a:pathLst>
                    <a:path w="914400" h="179070">
                      <a:moveTo>
                        <a:pt x="61189" y="0"/>
                      </a:moveTo>
                      <a:lnTo>
                        <a:pt x="1301" y="100298"/>
                      </a:lnTo>
                      <a:lnTo>
                        <a:pt x="0" y="178451"/>
                      </a:lnTo>
                      <a:lnTo>
                        <a:pt x="913940" y="177148"/>
                      </a:lnTo>
                      <a:lnTo>
                        <a:pt x="880090" y="152400"/>
                      </a:lnTo>
                      <a:lnTo>
                        <a:pt x="17575" y="152400"/>
                      </a:lnTo>
                      <a:lnTo>
                        <a:pt x="22783" y="102903"/>
                      </a:lnTo>
                      <a:lnTo>
                        <a:pt x="69651" y="1303"/>
                      </a:lnTo>
                      <a:lnTo>
                        <a:pt x="61189" y="0"/>
                      </a:lnTo>
                      <a:close/>
                    </a:path>
                  </a:pathLst>
                </a:custGeom>
                <a:solidFill>
                  <a:srgbClr val="000000"/>
                </a:solidFill>
              </p:spPr>
              <p:txBody>
                <a:bodyPr wrap="square" lIns="0" tIns="0" rIns="0" bIns="0" rtlCol="0"/>
                <a:lstStyle/>
                <a:p>
                  <a:endParaRPr/>
                </a:p>
              </p:txBody>
            </p:sp>
            <p:sp>
              <p:nvSpPr>
                <p:cNvPr id="74" name="object 22">
                  <a:extLst>
                    <a:ext uri="{FF2B5EF4-FFF2-40B4-BE49-F238E27FC236}">
                      <a16:creationId xmlns:a16="http://schemas.microsoft.com/office/drawing/2014/main" id="{152897FC-F75F-4677-865F-038C1A526063}"/>
                    </a:ext>
                  </a:extLst>
                </p:cNvPr>
                <p:cNvSpPr/>
                <p:nvPr/>
              </p:nvSpPr>
              <p:spPr>
                <a:xfrm>
                  <a:off x="3164099" y="3509107"/>
                  <a:ext cx="140970" cy="199390"/>
                </a:xfrm>
                <a:custGeom>
                  <a:avLst/>
                  <a:gdLst/>
                  <a:ahLst/>
                  <a:cxnLst/>
                  <a:rect l="l" t="t" r="r" b="b"/>
                  <a:pathLst>
                    <a:path w="140970" h="199389">
                      <a:moveTo>
                        <a:pt x="9719" y="0"/>
                      </a:moveTo>
                      <a:lnTo>
                        <a:pt x="0" y="6513"/>
                      </a:lnTo>
                      <a:lnTo>
                        <a:pt x="117927" y="116579"/>
                      </a:lnTo>
                      <a:lnTo>
                        <a:pt x="130238" y="199292"/>
                      </a:lnTo>
                      <a:lnTo>
                        <a:pt x="140605" y="109415"/>
                      </a:lnTo>
                      <a:lnTo>
                        <a:pt x="9719" y="0"/>
                      </a:lnTo>
                      <a:close/>
                    </a:path>
                  </a:pathLst>
                </a:custGeom>
                <a:solidFill>
                  <a:srgbClr val="000000"/>
                </a:solidFill>
              </p:spPr>
              <p:txBody>
                <a:bodyPr wrap="square" lIns="0" tIns="0" rIns="0" bIns="0" rtlCol="0"/>
                <a:lstStyle/>
                <a:p>
                  <a:endParaRPr/>
                </a:p>
              </p:txBody>
            </p:sp>
            <p:sp>
              <p:nvSpPr>
                <p:cNvPr id="75" name="object 23">
                  <a:extLst>
                    <a:ext uri="{FF2B5EF4-FFF2-40B4-BE49-F238E27FC236}">
                      <a16:creationId xmlns:a16="http://schemas.microsoft.com/office/drawing/2014/main" id="{D174CD2E-6099-1B3C-131F-F3A6C91F0C45}"/>
                    </a:ext>
                  </a:extLst>
                </p:cNvPr>
                <p:cNvSpPr/>
                <p:nvPr/>
              </p:nvSpPr>
              <p:spPr>
                <a:xfrm>
                  <a:off x="2376444" y="3361918"/>
                  <a:ext cx="17145" cy="95250"/>
                </a:xfrm>
                <a:custGeom>
                  <a:avLst/>
                  <a:gdLst/>
                  <a:ahLst/>
                  <a:cxnLst/>
                  <a:rect l="l" t="t" r="r" b="b"/>
                  <a:pathLst>
                    <a:path w="17144" h="95250">
                      <a:moveTo>
                        <a:pt x="15514" y="0"/>
                      </a:moveTo>
                      <a:lnTo>
                        <a:pt x="0" y="1294"/>
                      </a:lnTo>
                      <a:lnTo>
                        <a:pt x="2114" y="78915"/>
                      </a:lnTo>
                      <a:lnTo>
                        <a:pt x="16924" y="95086"/>
                      </a:lnTo>
                      <a:lnTo>
                        <a:pt x="15514" y="0"/>
                      </a:lnTo>
                      <a:close/>
                    </a:path>
                  </a:pathLst>
                </a:custGeom>
                <a:solidFill>
                  <a:srgbClr val="000000"/>
                </a:solidFill>
              </p:spPr>
              <p:txBody>
                <a:bodyPr wrap="square" lIns="0" tIns="0" rIns="0" bIns="0" rtlCol="0"/>
                <a:lstStyle/>
                <a:p>
                  <a:endParaRPr/>
                </a:p>
              </p:txBody>
            </p:sp>
            <p:sp>
              <p:nvSpPr>
                <p:cNvPr id="76" name="object 24">
                  <a:extLst>
                    <a:ext uri="{FF2B5EF4-FFF2-40B4-BE49-F238E27FC236}">
                      <a16:creationId xmlns:a16="http://schemas.microsoft.com/office/drawing/2014/main" id="{6AA9427A-82DB-A5F7-ADA4-2CB3729DFC1F}"/>
                    </a:ext>
                  </a:extLst>
                </p:cNvPr>
                <p:cNvSpPr/>
                <p:nvPr/>
              </p:nvSpPr>
              <p:spPr>
                <a:xfrm>
                  <a:off x="2716242" y="2420164"/>
                  <a:ext cx="675005" cy="800100"/>
                </a:xfrm>
                <a:custGeom>
                  <a:avLst/>
                  <a:gdLst/>
                  <a:ahLst/>
                  <a:cxnLst/>
                  <a:rect l="l" t="t" r="r" b="b"/>
                  <a:pathLst>
                    <a:path w="675004" h="800100">
                      <a:moveTo>
                        <a:pt x="0" y="0"/>
                      </a:moveTo>
                      <a:lnTo>
                        <a:pt x="453063" y="14329"/>
                      </a:lnTo>
                      <a:lnTo>
                        <a:pt x="633378" y="29307"/>
                      </a:lnTo>
                      <a:lnTo>
                        <a:pt x="650953" y="247487"/>
                      </a:lnTo>
                      <a:lnTo>
                        <a:pt x="656812" y="672123"/>
                      </a:lnTo>
                      <a:lnTo>
                        <a:pt x="647048" y="783492"/>
                      </a:lnTo>
                      <a:lnTo>
                        <a:pt x="674389" y="799774"/>
                      </a:lnTo>
                      <a:lnTo>
                        <a:pt x="653558" y="651"/>
                      </a:lnTo>
                      <a:lnTo>
                        <a:pt x="0" y="0"/>
                      </a:lnTo>
                      <a:close/>
                    </a:path>
                  </a:pathLst>
                </a:custGeom>
                <a:solidFill>
                  <a:srgbClr val="000000"/>
                </a:solidFill>
              </p:spPr>
              <p:txBody>
                <a:bodyPr wrap="square" lIns="0" tIns="0" rIns="0" bIns="0" rtlCol="0"/>
                <a:lstStyle/>
                <a:p>
                  <a:endParaRPr/>
                </a:p>
              </p:txBody>
            </p:sp>
            <p:sp>
              <p:nvSpPr>
                <p:cNvPr id="77" name="object 25">
                  <a:extLst>
                    <a:ext uri="{FF2B5EF4-FFF2-40B4-BE49-F238E27FC236}">
                      <a16:creationId xmlns:a16="http://schemas.microsoft.com/office/drawing/2014/main" id="{2B0A08DB-AF1F-7F1F-A722-6344EF8A085D}"/>
                    </a:ext>
                  </a:extLst>
                </p:cNvPr>
                <p:cNvSpPr/>
                <p:nvPr/>
              </p:nvSpPr>
              <p:spPr>
                <a:xfrm>
                  <a:off x="3404952" y="3350195"/>
                  <a:ext cx="13335" cy="77470"/>
                </a:xfrm>
                <a:custGeom>
                  <a:avLst/>
                  <a:gdLst/>
                  <a:ahLst/>
                  <a:cxnLst/>
                  <a:rect l="l" t="t" r="r" b="b"/>
                  <a:pathLst>
                    <a:path w="13335" h="77470">
                      <a:moveTo>
                        <a:pt x="0" y="0"/>
                      </a:moveTo>
                      <a:lnTo>
                        <a:pt x="0" y="76851"/>
                      </a:lnTo>
                      <a:lnTo>
                        <a:pt x="13018" y="74246"/>
                      </a:lnTo>
                      <a:lnTo>
                        <a:pt x="13018" y="1303"/>
                      </a:lnTo>
                      <a:lnTo>
                        <a:pt x="0" y="0"/>
                      </a:lnTo>
                      <a:close/>
                    </a:path>
                  </a:pathLst>
                </a:custGeom>
                <a:solidFill>
                  <a:srgbClr val="000000"/>
                </a:solidFill>
              </p:spPr>
              <p:txBody>
                <a:bodyPr wrap="square" lIns="0" tIns="0" rIns="0" bIns="0" rtlCol="0"/>
                <a:lstStyle/>
                <a:p>
                  <a:endParaRPr/>
                </a:p>
              </p:txBody>
            </p:sp>
            <p:sp>
              <p:nvSpPr>
                <p:cNvPr id="78" name="object 26">
                  <a:extLst>
                    <a:ext uri="{FF2B5EF4-FFF2-40B4-BE49-F238E27FC236}">
                      <a16:creationId xmlns:a16="http://schemas.microsoft.com/office/drawing/2014/main" id="{E3048CD9-8E92-0FA9-57E4-802BBDD8C67F}"/>
                    </a:ext>
                  </a:extLst>
                </p:cNvPr>
                <p:cNvSpPr/>
                <p:nvPr/>
              </p:nvSpPr>
              <p:spPr>
                <a:xfrm>
                  <a:off x="3270855" y="3374945"/>
                  <a:ext cx="97790" cy="52705"/>
                </a:xfrm>
                <a:custGeom>
                  <a:avLst/>
                  <a:gdLst/>
                  <a:ahLst/>
                  <a:cxnLst/>
                  <a:rect l="l" t="t" r="r" b="b"/>
                  <a:pathLst>
                    <a:path w="97789" h="52704">
                      <a:moveTo>
                        <a:pt x="96348" y="0"/>
                      </a:moveTo>
                      <a:lnTo>
                        <a:pt x="85356" y="7814"/>
                      </a:lnTo>
                      <a:lnTo>
                        <a:pt x="85356" y="39728"/>
                      </a:lnTo>
                      <a:lnTo>
                        <a:pt x="11639" y="42332"/>
                      </a:lnTo>
                      <a:lnTo>
                        <a:pt x="0" y="52103"/>
                      </a:lnTo>
                      <a:lnTo>
                        <a:pt x="97642" y="48193"/>
                      </a:lnTo>
                      <a:lnTo>
                        <a:pt x="96348" y="0"/>
                      </a:lnTo>
                      <a:close/>
                    </a:path>
                  </a:pathLst>
                </a:custGeom>
                <a:solidFill>
                  <a:srgbClr val="000000"/>
                </a:solidFill>
              </p:spPr>
              <p:txBody>
                <a:bodyPr wrap="square" lIns="0" tIns="0" rIns="0" bIns="0" rtlCol="0"/>
                <a:lstStyle/>
                <a:p>
                  <a:endParaRPr/>
                </a:p>
              </p:txBody>
            </p:sp>
            <p:sp>
              <p:nvSpPr>
                <p:cNvPr id="79" name="object 27">
                  <a:extLst>
                    <a:ext uri="{FF2B5EF4-FFF2-40B4-BE49-F238E27FC236}">
                      <a16:creationId xmlns:a16="http://schemas.microsoft.com/office/drawing/2014/main" id="{C911CDF4-5E94-5E51-3D59-4AC73702A0B1}"/>
                    </a:ext>
                  </a:extLst>
                </p:cNvPr>
                <p:cNvSpPr/>
                <p:nvPr/>
              </p:nvSpPr>
              <p:spPr>
                <a:xfrm>
                  <a:off x="3157589" y="2490503"/>
                  <a:ext cx="137160" cy="321945"/>
                </a:xfrm>
                <a:custGeom>
                  <a:avLst/>
                  <a:gdLst/>
                  <a:ahLst/>
                  <a:cxnLst/>
                  <a:rect l="l" t="t" r="r" b="b"/>
                  <a:pathLst>
                    <a:path w="137160" h="321944">
                      <a:moveTo>
                        <a:pt x="82020" y="0"/>
                      </a:moveTo>
                      <a:lnTo>
                        <a:pt x="0" y="1308"/>
                      </a:lnTo>
                      <a:lnTo>
                        <a:pt x="54679" y="64739"/>
                      </a:lnTo>
                      <a:lnTo>
                        <a:pt x="99595" y="171329"/>
                      </a:lnTo>
                      <a:lnTo>
                        <a:pt x="136701" y="321732"/>
                      </a:lnTo>
                      <a:lnTo>
                        <a:pt x="131493" y="216451"/>
                      </a:lnTo>
                      <a:lnTo>
                        <a:pt x="120426" y="132748"/>
                      </a:lnTo>
                      <a:lnTo>
                        <a:pt x="104152" y="62123"/>
                      </a:lnTo>
                      <a:lnTo>
                        <a:pt x="82020" y="0"/>
                      </a:lnTo>
                      <a:close/>
                    </a:path>
                  </a:pathLst>
                </a:custGeom>
                <a:solidFill>
                  <a:srgbClr val="9B9CB7"/>
                </a:solidFill>
              </p:spPr>
              <p:txBody>
                <a:bodyPr wrap="square" lIns="0" tIns="0" rIns="0" bIns="0" rtlCol="0"/>
                <a:lstStyle/>
                <a:p>
                  <a:endParaRPr/>
                </a:p>
              </p:txBody>
            </p:sp>
            <p:sp>
              <p:nvSpPr>
                <p:cNvPr id="80" name="object 28">
                  <a:extLst>
                    <a:ext uri="{FF2B5EF4-FFF2-40B4-BE49-F238E27FC236}">
                      <a16:creationId xmlns:a16="http://schemas.microsoft.com/office/drawing/2014/main" id="{1482136D-AE52-3F40-1468-FE0C2D4F7D3A}"/>
                    </a:ext>
                  </a:extLst>
                </p:cNvPr>
                <p:cNvSpPr/>
                <p:nvPr/>
              </p:nvSpPr>
              <p:spPr>
                <a:xfrm>
                  <a:off x="2731865" y="3215380"/>
                  <a:ext cx="644525" cy="0"/>
                </a:xfrm>
                <a:custGeom>
                  <a:avLst/>
                  <a:gdLst/>
                  <a:ahLst/>
                  <a:cxnLst/>
                  <a:rect l="l" t="t" r="r" b="b"/>
                  <a:pathLst>
                    <a:path w="644525">
                      <a:moveTo>
                        <a:pt x="0" y="0"/>
                      </a:moveTo>
                      <a:lnTo>
                        <a:pt x="644444" y="0"/>
                      </a:lnTo>
                    </a:path>
                  </a:pathLst>
                </a:custGeom>
                <a:ln w="24748">
                  <a:solidFill>
                    <a:srgbClr val="FFFFFF"/>
                  </a:solidFill>
                </a:ln>
              </p:spPr>
              <p:txBody>
                <a:bodyPr wrap="square" lIns="0" tIns="0" rIns="0" bIns="0" rtlCol="0"/>
                <a:lstStyle/>
                <a:p>
                  <a:endParaRPr/>
                </a:p>
              </p:txBody>
            </p:sp>
            <p:sp>
              <p:nvSpPr>
                <p:cNvPr id="81" name="object 29">
                  <a:extLst>
                    <a:ext uri="{FF2B5EF4-FFF2-40B4-BE49-F238E27FC236}">
                      <a16:creationId xmlns:a16="http://schemas.microsoft.com/office/drawing/2014/main" id="{8AE81A86-5A13-461D-AFF3-5FF1DCB62498}"/>
                    </a:ext>
                  </a:extLst>
                </p:cNvPr>
                <p:cNvSpPr/>
                <p:nvPr/>
              </p:nvSpPr>
              <p:spPr>
                <a:xfrm>
                  <a:off x="2373190" y="2424073"/>
                  <a:ext cx="0" cy="803910"/>
                </a:xfrm>
                <a:custGeom>
                  <a:avLst/>
                  <a:gdLst/>
                  <a:ahLst/>
                  <a:cxnLst/>
                  <a:rect l="l" t="t" r="r" b="b"/>
                  <a:pathLst>
                    <a:path h="803910">
                      <a:moveTo>
                        <a:pt x="0" y="0"/>
                      </a:moveTo>
                      <a:lnTo>
                        <a:pt x="0" y="803681"/>
                      </a:lnTo>
                    </a:path>
                  </a:pathLst>
                </a:custGeom>
                <a:ln w="35152">
                  <a:solidFill>
                    <a:srgbClr val="FFFFFF"/>
                  </a:solidFill>
                </a:ln>
              </p:spPr>
              <p:txBody>
                <a:bodyPr wrap="square" lIns="0" tIns="0" rIns="0" bIns="0" rtlCol="0"/>
                <a:lstStyle/>
                <a:p>
                  <a:endParaRPr/>
                </a:p>
              </p:txBody>
            </p:sp>
          </p:grpSp>
          <p:sp>
            <p:nvSpPr>
              <p:cNvPr id="87" name="Arc 86">
                <a:extLst>
                  <a:ext uri="{FF2B5EF4-FFF2-40B4-BE49-F238E27FC236}">
                    <a16:creationId xmlns:a16="http://schemas.microsoft.com/office/drawing/2014/main" id="{875B4D1D-573E-3D1B-1B89-2574EAE8B583}"/>
                  </a:ext>
                </a:extLst>
              </p:cNvPr>
              <p:cNvSpPr/>
              <p:nvPr/>
            </p:nvSpPr>
            <p:spPr>
              <a:xfrm>
                <a:off x="-152395" y="2971800"/>
                <a:ext cx="6030650" cy="3451223"/>
              </a:xfrm>
              <a:prstGeom prst="arc">
                <a:avLst>
                  <a:gd name="adj1" fmla="val 16262754"/>
                  <a:gd name="adj2" fmla="val 21570443"/>
                </a:avLst>
              </a:prstGeom>
              <a:ln w="3810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uk" dirty="0"/>
              </a:p>
            </p:txBody>
          </p:sp>
          <p:cxnSp>
            <p:nvCxnSpPr>
              <p:cNvPr id="89" name="Straight Arrow Connector 88">
                <a:extLst>
                  <a:ext uri="{FF2B5EF4-FFF2-40B4-BE49-F238E27FC236}">
                    <a16:creationId xmlns:a16="http://schemas.microsoft.com/office/drawing/2014/main" id="{2A812975-D013-2C82-731E-7856D1CCF33B}"/>
                  </a:ext>
                </a:extLst>
              </p:cNvPr>
              <p:cNvCxnSpPr>
                <a:cxnSpLocks/>
              </p:cNvCxnSpPr>
              <p:nvPr/>
            </p:nvCxnSpPr>
            <p:spPr>
              <a:xfrm>
                <a:off x="2891792" y="2676689"/>
                <a:ext cx="4042408" cy="0"/>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D0668FA3-089F-C9A0-A158-5D6FABD55098}"/>
                  </a:ext>
                </a:extLst>
              </p:cNvPr>
              <p:cNvSpPr txBox="1"/>
              <p:nvPr/>
            </p:nvSpPr>
            <p:spPr>
              <a:xfrm>
                <a:off x="1056979" y="3947133"/>
                <a:ext cx="2387260" cy="461665"/>
              </a:xfrm>
              <a:prstGeom prst="rect">
                <a:avLst/>
              </a:prstGeom>
              <a:solidFill>
                <a:schemeClr val="bg1"/>
              </a:solidFill>
            </p:spPr>
            <p:txBody>
              <a:bodyPr wrap="square">
                <a:spAutoFit/>
              </a:bodyPr>
              <a:lstStyle/>
              <a:p>
                <a:pPr algn="l" rtl="0"/>
                <a:r>
                  <a:rPr lang="uk" sz="2400" b="1" i="0" u="none" strike="noStrike" baseline="0">
                    <a:latin typeface="Arial-BoldMT"/>
                    <a:ea typeface="Arial-BoldMT"/>
                    <a:cs typeface="Arial-BoldMT"/>
                  </a:rPr>
                  <a:t>172.16.242.88</a:t>
                </a:r>
                <a:endParaRPr lang="uk" sz="2400" dirty="0"/>
              </a:p>
            </p:txBody>
          </p:sp>
          <p:sp>
            <p:nvSpPr>
              <p:cNvPr id="95" name="TextBox 94">
                <a:extLst>
                  <a:ext uri="{FF2B5EF4-FFF2-40B4-BE49-F238E27FC236}">
                    <a16:creationId xmlns:a16="http://schemas.microsoft.com/office/drawing/2014/main" id="{951BF53B-6997-FF50-996B-4F498E9A654E}"/>
                  </a:ext>
                </a:extLst>
              </p:cNvPr>
              <p:cNvSpPr txBox="1"/>
              <p:nvPr/>
            </p:nvSpPr>
            <p:spPr>
              <a:xfrm>
                <a:off x="3200399" y="6214560"/>
                <a:ext cx="5031775" cy="461665"/>
              </a:xfrm>
              <a:prstGeom prst="rect">
                <a:avLst/>
              </a:prstGeom>
              <a:noFill/>
            </p:spPr>
            <p:txBody>
              <a:bodyPr wrap="square">
                <a:spAutoFit/>
              </a:bodyPr>
              <a:lstStyle/>
              <a:p>
                <a:pPr algn="l" rtl="0"/>
                <a:r>
                  <a:rPr lang="uk" sz="2400" b="1" i="0" u="none" strike="sngStrike" baseline="0">
                    <a:latin typeface="Arial" panose="020B0604020202020204" pitchFamily="34" charset="0"/>
                    <a:ea typeface="Arial" panose="020B0604020202020204" pitchFamily="34" charset="0"/>
                    <a:cs typeface="Arial" panose="020B0604020202020204" pitchFamily="34" charset="0"/>
                  </a:rPr>
                  <a:t>172.16.242.47</a:t>
                </a:r>
                <a:r>
                  <a:rPr lang="uk" sz="2400" b="1" i="0" u="none" baseline="0">
                    <a:latin typeface="Arial" panose="020B0604020202020204" pitchFamily="34" charset="0"/>
                    <a:ea typeface="Arial" panose="020B0604020202020204" pitchFamily="34" charset="0"/>
                    <a:cs typeface="Arial" panose="020B0604020202020204" pitchFamily="34" charset="0"/>
                  </a:rPr>
                  <a:t>  defaultgw.com</a:t>
                </a:r>
              </a:p>
            </p:txBody>
          </p:sp>
          <p:sp>
            <p:nvSpPr>
              <p:cNvPr id="97" name="TextBox 96">
                <a:extLst>
                  <a:ext uri="{FF2B5EF4-FFF2-40B4-BE49-F238E27FC236}">
                    <a16:creationId xmlns:a16="http://schemas.microsoft.com/office/drawing/2014/main" id="{0E0AC2BA-0952-1542-1C2A-BA54F0F0EF34}"/>
                  </a:ext>
                </a:extLst>
              </p:cNvPr>
              <p:cNvSpPr txBox="1"/>
              <p:nvPr/>
            </p:nvSpPr>
            <p:spPr>
              <a:xfrm>
                <a:off x="6534062" y="3459942"/>
                <a:ext cx="2452158" cy="461665"/>
              </a:xfrm>
              <a:prstGeom prst="rect">
                <a:avLst/>
              </a:prstGeom>
              <a:solidFill>
                <a:schemeClr val="bg1"/>
              </a:solidFill>
            </p:spPr>
            <p:txBody>
              <a:bodyPr wrap="square">
                <a:spAutoFit/>
              </a:bodyPr>
              <a:lstStyle/>
              <a:p>
                <a:pPr algn="ctr" rtl="0"/>
                <a:r>
                  <a:rPr lang="uk" sz="2400" b="1" i="0" u="none" strike="noStrike" baseline="0">
                    <a:latin typeface="Arial-BoldMT"/>
                    <a:ea typeface="Arial-BoldMT"/>
                    <a:cs typeface="Arial-BoldMT"/>
                  </a:rPr>
                  <a:t>defaultgw.com</a:t>
                </a:r>
                <a:endParaRPr lang="uk" sz="2400" dirty="0"/>
              </a:p>
            </p:txBody>
          </p:sp>
          <p:sp>
            <p:nvSpPr>
              <p:cNvPr id="98" name="TextBox 97">
                <a:extLst>
                  <a:ext uri="{FF2B5EF4-FFF2-40B4-BE49-F238E27FC236}">
                    <a16:creationId xmlns:a16="http://schemas.microsoft.com/office/drawing/2014/main" id="{AFBDCD17-8284-E8FC-4610-4951325BD5CF}"/>
                  </a:ext>
                </a:extLst>
              </p:cNvPr>
              <p:cNvSpPr txBox="1"/>
              <p:nvPr/>
            </p:nvSpPr>
            <p:spPr>
              <a:xfrm>
                <a:off x="3803121" y="2212933"/>
                <a:ext cx="2452158" cy="461665"/>
              </a:xfrm>
              <a:prstGeom prst="rect">
                <a:avLst/>
              </a:prstGeom>
              <a:noFill/>
            </p:spPr>
            <p:txBody>
              <a:bodyPr wrap="square">
                <a:spAutoFit/>
              </a:bodyPr>
              <a:lstStyle/>
              <a:p>
                <a:pPr algn="ctr" rtl="0"/>
                <a:r>
                  <a:rPr lang="uk" sz="2400" b="1" i="1" u="none" strike="noStrike" baseline="0">
                    <a:latin typeface="Arial-BoldMT"/>
                    <a:ea typeface="Arial-BoldMT"/>
                    <a:cs typeface="Arial-BoldMT"/>
                  </a:rPr>
                  <a:t>До</a:t>
                </a:r>
                <a:endParaRPr lang="uk" sz="2400" i="1" dirty="0"/>
              </a:p>
            </p:txBody>
          </p:sp>
          <p:sp>
            <p:nvSpPr>
              <p:cNvPr id="101" name="TextBox 100">
                <a:extLst>
                  <a:ext uri="{FF2B5EF4-FFF2-40B4-BE49-F238E27FC236}">
                    <a16:creationId xmlns:a16="http://schemas.microsoft.com/office/drawing/2014/main" id="{502B4ECD-BC36-B965-E8C6-AD1D4B40A9C4}"/>
                  </a:ext>
                </a:extLst>
              </p:cNvPr>
              <p:cNvSpPr txBox="1"/>
              <p:nvPr/>
            </p:nvSpPr>
            <p:spPr>
              <a:xfrm>
                <a:off x="2819930" y="4867954"/>
                <a:ext cx="2452158" cy="461665"/>
              </a:xfrm>
              <a:prstGeom prst="rect">
                <a:avLst/>
              </a:prstGeom>
              <a:noFill/>
            </p:spPr>
            <p:txBody>
              <a:bodyPr wrap="square">
                <a:spAutoFit/>
              </a:bodyPr>
              <a:lstStyle/>
              <a:p>
                <a:pPr algn="ctr" rtl="0"/>
                <a:r>
                  <a:rPr lang="uk" sz="2400" b="1" i="1" u="none" baseline="0">
                    <a:latin typeface="Arial-BoldMT"/>
                    <a:ea typeface="Arial-BoldMT"/>
                    <a:cs typeface="Arial-BoldMT"/>
                  </a:rPr>
                  <a:t>Після</a:t>
                </a:r>
                <a:endParaRPr lang="uk" sz="2400" i="1" dirty="0"/>
              </a:p>
            </p:txBody>
          </p:sp>
        </p:grpSp>
        <p:sp>
          <p:nvSpPr>
            <p:cNvPr id="100" name="Speech Bubble: Rectangle 99">
              <a:extLst>
                <a:ext uri="{FF2B5EF4-FFF2-40B4-BE49-F238E27FC236}">
                  <a16:creationId xmlns:a16="http://schemas.microsoft.com/office/drawing/2014/main" id="{19AFBF70-7BE6-E386-2147-0FB7236CAC59}"/>
                </a:ext>
              </a:extLst>
            </p:cNvPr>
            <p:cNvSpPr/>
            <p:nvPr/>
          </p:nvSpPr>
          <p:spPr>
            <a:xfrm>
              <a:off x="60049" y="5118324"/>
              <a:ext cx="2942257" cy="1118950"/>
            </a:xfrm>
            <a:prstGeom prst="wedgeRectCallout">
              <a:avLst>
                <a:gd name="adj1" fmla="val 108320"/>
                <a:gd name="adj2" fmla="val -241428"/>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2400" b="1" i="0" u="none" baseline="0" dirty="0">
                  <a:solidFill>
                    <a:schemeClr val="tx1"/>
                  </a:solidFill>
                  <a:latin typeface="Arial-BoldMT"/>
                  <a:ea typeface="Arial-BoldMT"/>
                  <a:cs typeface="Arial-BoldMT"/>
                </a:rPr>
                <a:t>Наступного разу перенаправити до 172.16.242.47</a:t>
              </a:r>
            </a:p>
          </p:txBody>
        </p:sp>
      </p:grpSp>
      <p:sp>
        <p:nvSpPr>
          <p:cNvPr id="3" name="TextBox 2">
            <a:extLst>
              <a:ext uri="{FF2B5EF4-FFF2-40B4-BE49-F238E27FC236}">
                <a16:creationId xmlns:a16="http://schemas.microsoft.com/office/drawing/2014/main" id="{E65F79F8-C171-EE3B-BC90-2CDEA7F40C8C}"/>
              </a:ext>
            </a:extLst>
          </p:cNvPr>
          <p:cNvSpPr txBox="1"/>
          <p:nvPr/>
        </p:nvSpPr>
        <p:spPr>
          <a:xfrm>
            <a:off x="8295868" y="4356755"/>
            <a:ext cx="1700389" cy="2031325"/>
          </a:xfrm>
          <a:prstGeom prst="rect">
            <a:avLst/>
          </a:prstGeom>
          <a:noFill/>
        </p:spPr>
        <p:txBody>
          <a:bodyPr wrap="square" rtlCol="0">
            <a:spAutoFit/>
          </a:bodyPr>
          <a:lstStyle/>
          <a:p>
            <a:pPr algn="l" rtl="0"/>
            <a:r>
              <a:rPr lang="uk" b="1" i="0" u="none" baseline="0" dirty="0">
                <a:latin typeface="Arial" panose="020B0604020202020204" pitchFamily="34" charset="0"/>
                <a:ea typeface="Arial" panose="020B0604020202020204" pitchFamily="34" charset="0"/>
                <a:cs typeface="Arial" panose="020B0604020202020204" pitchFamily="34" charset="0"/>
              </a:rPr>
              <a:t>Зловмисник після цього може переглянути, змінити або відкинути пакет</a:t>
            </a:r>
          </a:p>
        </p:txBody>
      </p:sp>
    </p:spTree>
    <p:extLst>
      <p:ext uri="{BB962C8B-B14F-4D97-AF65-F5344CB8AC3E}">
        <p14:creationId xmlns:p14="http://schemas.microsoft.com/office/powerpoint/2010/main" val="2817842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pPr rtl="0"/>
            <a:r>
              <a:rPr lang="uk" b="1" i="0" u="sng" baseline="0"/>
              <a:t>Поля заголовка IP</a:t>
            </a:r>
          </a:p>
        </p:txBody>
      </p:sp>
      <p:sp>
        <p:nvSpPr>
          <p:cNvPr id="10" name="object 10"/>
          <p:cNvSpPr txBox="1">
            <a:spLocks noGrp="1"/>
          </p:cNvSpPr>
          <p:nvPr>
            <p:ph type="sldNum" sz="quarter" idx="12"/>
          </p:nvPr>
        </p:nvSpPr>
        <p:spPr/>
        <p:txBody>
          <a:bodyPr/>
          <a:lstStyle/>
          <a:p>
            <a:pPr algn="r" rtl="0"/>
            <a:fld id="{81D60167-4931-47E6-BA6A-407CBD079E47}" type="slidenum">
              <a:rPr/>
              <a:pPr/>
              <a:t>5</a:t>
            </a:fld>
            <a:endParaRPr lang="uk" dirty="0"/>
          </a:p>
        </p:txBody>
      </p:sp>
      <p:graphicFrame>
        <p:nvGraphicFramePr>
          <p:cNvPr id="3" name="object 3"/>
          <p:cNvGraphicFramePr>
            <a:graphicFrameLocks noGrp="1"/>
          </p:cNvGraphicFramePr>
          <p:nvPr>
            <p:extLst>
              <p:ext uri="{D42A27DB-BD31-4B8C-83A1-F6EECF244321}">
                <p14:modId xmlns:p14="http://schemas.microsoft.com/office/powerpoint/2010/main" val="97098549"/>
              </p:ext>
            </p:extLst>
          </p:nvPr>
        </p:nvGraphicFramePr>
        <p:xfrm>
          <a:off x="763662" y="2471390"/>
          <a:ext cx="8534400" cy="3411533"/>
        </p:xfrm>
        <a:graphic>
          <a:graphicData uri="http://schemas.openxmlformats.org/drawingml/2006/table">
            <a:tbl>
              <a:tblPr firstRow="1" bandRow="1">
                <a:tableStyleId>{2D5ABB26-0587-4C30-8999-92F81FD0307C}</a:tableStyleId>
              </a:tblPr>
              <a:tblGrid>
                <a:gridCol w="1066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3429000">
                  <a:extLst>
                    <a:ext uri="{9D8B030D-6E8A-4147-A177-3AD203B41FA5}">
                      <a16:colId xmlns:a16="http://schemas.microsoft.com/office/drawing/2014/main" val="20004"/>
                    </a:ext>
                  </a:extLst>
                </a:gridCol>
              </a:tblGrid>
              <a:tr h="368299">
                <a:tc>
                  <a:txBody>
                    <a:bodyPr/>
                    <a:lstStyle/>
                    <a:p>
                      <a:pPr marL="173990" algn="l" rtl="0">
                        <a:lnSpc>
                          <a:spcPct val="100000"/>
                        </a:lnSpc>
                        <a:spcBef>
                          <a:spcPts val="359"/>
                        </a:spcBef>
                      </a:pPr>
                      <a:r>
                        <a:rPr lang="uk" sz="1600" b="1" i="0" u="none" spc="-5" baseline="0">
                          <a:latin typeface="Arial"/>
                          <a:ea typeface="Arial"/>
                          <a:cs typeface="Arial"/>
                        </a:rPr>
                        <a:t>версія</a:t>
                      </a:r>
                      <a:endParaRPr sz="1600">
                        <a:latin typeface="Arial"/>
                        <a:cs typeface="Arial"/>
                      </a:endParaRPr>
                    </a:p>
                  </a:txBody>
                  <a:tcPr marL="0" marR="0" marT="45719" marB="0">
                    <a:lnL w="28575">
                      <a:solidFill>
                        <a:srgbClr val="000000"/>
                      </a:solidFill>
                      <a:prstDash val="solid"/>
                    </a:lnL>
                    <a:lnR w="38100">
                      <a:solidFill>
                        <a:srgbClr val="000000"/>
                      </a:solidFill>
                      <a:prstDash val="solid"/>
                    </a:lnR>
                    <a:lnT w="28575">
                      <a:solidFill>
                        <a:srgbClr val="000000"/>
                      </a:solidFill>
                      <a:prstDash val="solid"/>
                    </a:lnT>
                    <a:lnB w="38100">
                      <a:solidFill>
                        <a:srgbClr val="000000"/>
                      </a:solidFill>
                      <a:prstDash val="solid"/>
                    </a:lnB>
                  </a:tcPr>
                </a:tc>
                <a:tc>
                  <a:txBody>
                    <a:bodyPr/>
                    <a:lstStyle/>
                    <a:p>
                      <a:pPr marL="196850" algn="l" rtl="0">
                        <a:lnSpc>
                          <a:spcPct val="100000"/>
                        </a:lnSpc>
                        <a:spcBef>
                          <a:spcPts val="359"/>
                        </a:spcBef>
                      </a:pPr>
                      <a:r>
                        <a:rPr lang="uk" sz="1600" b="1" i="0" u="none" baseline="0">
                          <a:latin typeface="Arial"/>
                          <a:ea typeface="Arial"/>
                          <a:cs typeface="Arial"/>
                        </a:rPr>
                        <a:t>довж.</a:t>
                      </a:r>
                      <a:r>
                        <a:rPr lang="uk" sz="1600" b="1" i="0" u="none" spc="-25" baseline="0">
                          <a:latin typeface="Arial"/>
                          <a:ea typeface="Arial"/>
                          <a:cs typeface="Arial"/>
                        </a:rPr>
                        <a:t> </a:t>
                      </a:r>
                      <a:r>
                        <a:rPr lang="uk" sz="1600" b="1" i="0" u="none" baseline="0">
                          <a:latin typeface="Arial"/>
                          <a:ea typeface="Arial"/>
                          <a:cs typeface="Arial"/>
                        </a:rPr>
                        <a:t>загол.</a:t>
                      </a:r>
                      <a:endParaRPr sz="1600">
                        <a:latin typeface="Arial"/>
                        <a:cs typeface="Arial"/>
                      </a:endParaRPr>
                    </a:p>
                  </a:txBody>
                  <a:tcPr marL="0" marR="0" marT="45719" marB="0">
                    <a:lnL w="38100">
                      <a:solidFill>
                        <a:srgbClr val="000000"/>
                      </a:solidFill>
                      <a:prstDash val="solid"/>
                    </a:lnL>
                    <a:lnR w="38100">
                      <a:solidFill>
                        <a:srgbClr val="000000"/>
                      </a:solidFill>
                      <a:prstDash val="solid"/>
                    </a:lnR>
                    <a:lnT w="28575">
                      <a:solidFill>
                        <a:srgbClr val="000000"/>
                      </a:solidFill>
                      <a:prstDash val="solid"/>
                    </a:lnT>
                    <a:lnB w="38100">
                      <a:solidFill>
                        <a:srgbClr val="000000"/>
                      </a:solidFill>
                      <a:prstDash val="solid"/>
                    </a:lnB>
                  </a:tcPr>
                </a:tc>
                <a:tc>
                  <a:txBody>
                    <a:bodyPr/>
                    <a:lstStyle/>
                    <a:p>
                      <a:pPr marL="5080" algn="ctr" rtl="0">
                        <a:lnSpc>
                          <a:spcPct val="100000"/>
                        </a:lnSpc>
                        <a:spcBef>
                          <a:spcPts val="359"/>
                        </a:spcBef>
                      </a:pPr>
                      <a:r>
                        <a:rPr lang="uk" sz="1600" b="1" i="0" u="none" spc="-5" baseline="0">
                          <a:latin typeface="Arial"/>
                          <a:ea typeface="Arial"/>
                          <a:cs typeface="Arial"/>
                        </a:rPr>
                        <a:t>тип</a:t>
                      </a:r>
                      <a:r>
                        <a:rPr lang="uk" sz="1600" b="1" i="0" u="none" spc="-15" baseline="0">
                          <a:latin typeface="Arial"/>
                          <a:ea typeface="Arial"/>
                          <a:cs typeface="Arial"/>
                        </a:rPr>
                        <a:t> </a:t>
                      </a:r>
                      <a:r>
                        <a:rPr lang="uk" sz="1600" b="1" i="0" u="none" spc="-5" baseline="0">
                          <a:latin typeface="Arial"/>
                          <a:ea typeface="Arial"/>
                          <a:cs typeface="Arial"/>
                        </a:rPr>
                        <a:t>обслуг.</a:t>
                      </a:r>
                      <a:endParaRPr sz="1600">
                        <a:latin typeface="Arial"/>
                        <a:cs typeface="Arial"/>
                      </a:endParaRPr>
                    </a:p>
                  </a:txBody>
                  <a:tcPr marL="0" marR="0" marT="45719" marB="0">
                    <a:lnL w="38100">
                      <a:solidFill>
                        <a:srgbClr val="000000"/>
                      </a:solidFill>
                      <a:prstDash val="solid"/>
                    </a:lnL>
                    <a:lnR w="38100">
                      <a:solidFill>
                        <a:srgbClr val="000000"/>
                      </a:solidFill>
                      <a:prstDash val="solid"/>
                    </a:lnR>
                    <a:lnT w="28575">
                      <a:solidFill>
                        <a:srgbClr val="000000"/>
                      </a:solidFill>
                      <a:prstDash val="solid"/>
                    </a:lnT>
                    <a:lnB w="38100">
                      <a:solidFill>
                        <a:srgbClr val="000000"/>
                      </a:solidFill>
                      <a:prstDash val="solid"/>
                    </a:lnB>
                  </a:tcPr>
                </a:tc>
                <a:tc gridSpan="2">
                  <a:txBody>
                    <a:bodyPr/>
                    <a:lstStyle/>
                    <a:p>
                      <a:pPr marL="4445" algn="ctr" rtl="0">
                        <a:lnSpc>
                          <a:spcPct val="100000"/>
                        </a:lnSpc>
                        <a:spcBef>
                          <a:spcPts val="359"/>
                        </a:spcBef>
                      </a:pPr>
                      <a:r>
                        <a:rPr lang="uk" sz="1600" b="1" i="0" u="none" spc="-5" baseline="0">
                          <a:latin typeface="Arial"/>
                          <a:ea typeface="Arial"/>
                          <a:cs typeface="Arial"/>
                        </a:rPr>
                        <a:t>загальна</a:t>
                      </a:r>
                      <a:r>
                        <a:rPr lang="uk" sz="1600" b="1" i="0" u="none" spc="-10" baseline="0">
                          <a:latin typeface="Arial"/>
                          <a:ea typeface="Arial"/>
                          <a:cs typeface="Arial"/>
                        </a:rPr>
                        <a:t> </a:t>
                      </a:r>
                      <a:r>
                        <a:rPr lang="uk" sz="1600" b="1" i="0" u="none" spc="-5" baseline="0">
                          <a:latin typeface="Arial"/>
                          <a:ea typeface="Arial"/>
                          <a:cs typeface="Arial"/>
                        </a:rPr>
                        <a:t>довжина</a:t>
                      </a:r>
                      <a:endParaRPr sz="1600">
                        <a:latin typeface="Arial"/>
                        <a:cs typeface="Arial"/>
                      </a:endParaRPr>
                    </a:p>
                  </a:txBody>
                  <a:tcPr marL="0" marR="0" marT="45719" marB="0">
                    <a:lnL w="38100">
                      <a:solidFill>
                        <a:srgbClr val="000000"/>
                      </a:solidFill>
                      <a:prstDash val="solid"/>
                    </a:lnL>
                    <a:lnR w="28575">
                      <a:solidFill>
                        <a:srgbClr val="000000"/>
                      </a:solidFill>
                      <a:prstDash val="solid"/>
                    </a:lnR>
                    <a:lnT w="28575">
                      <a:solidFill>
                        <a:srgbClr val="000000"/>
                      </a:solidFill>
                      <a:prstDash val="solid"/>
                    </a:lnT>
                    <a:lnB w="381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368299">
                <a:tc gridSpan="3">
                  <a:txBody>
                    <a:bodyPr/>
                    <a:lstStyle/>
                    <a:p>
                      <a:pPr marL="1102995" algn="l" rtl="0">
                        <a:lnSpc>
                          <a:spcPct val="100000"/>
                        </a:lnSpc>
                        <a:spcBef>
                          <a:spcPts val="384"/>
                        </a:spcBef>
                      </a:pPr>
                      <a:r>
                        <a:rPr lang="uk" sz="1600" b="1" i="0" u="none" spc="-5" baseline="0">
                          <a:latin typeface="Arial"/>
                          <a:ea typeface="Arial"/>
                          <a:cs typeface="Arial"/>
                        </a:rPr>
                        <a:t>ідентифікаційний</a:t>
                      </a:r>
                      <a:r>
                        <a:rPr lang="uk" sz="1600" b="1" i="0" u="none" spc="-10" baseline="0">
                          <a:latin typeface="Arial"/>
                          <a:ea typeface="Arial"/>
                          <a:cs typeface="Arial"/>
                        </a:rPr>
                        <a:t> </a:t>
                      </a:r>
                      <a:r>
                        <a:rPr lang="uk" sz="1600" b="1" i="0" u="none" spc="-5" baseline="0">
                          <a:latin typeface="Arial"/>
                          <a:ea typeface="Arial"/>
                          <a:cs typeface="Arial"/>
                        </a:rPr>
                        <a:t>номер</a:t>
                      </a:r>
                      <a:endParaRPr sz="1600">
                        <a:latin typeface="Arial"/>
                        <a:cs typeface="Arial"/>
                      </a:endParaRPr>
                    </a:p>
                  </a:txBody>
                  <a:tcPr marL="0" marR="0" marT="48894" marB="0">
                    <a:lnL w="28575">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marL="156210" algn="l" rtl="0">
                        <a:lnSpc>
                          <a:spcPct val="100000"/>
                        </a:lnSpc>
                        <a:spcBef>
                          <a:spcPts val="384"/>
                        </a:spcBef>
                      </a:pPr>
                      <a:r>
                        <a:rPr lang="uk" sz="1600" b="1" i="0" u="none" baseline="0">
                          <a:latin typeface="Arial"/>
                          <a:ea typeface="Arial"/>
                          <a:cs typeface="Arial"/>
                        </a:rPr>
                        <a:t>прапорці</a:t>
                      </a:r>
                      <a:endParaRPr sz="1600">
                        <a:latin typeface="Arial"/>
                        <a:cs typeface="Arial"/>
                      </a:endParaRPr>
                    </a:p>
                  </a:txBody>
                  <a:tcPr marL="0" marR="0" marT="48894"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tcPr>
                </a:tc>
                <a:tc>
                  <a:txBody>
                    <a:bodyPr/>
                    <a:lstStyle/>
                    <a:p>
                      <a:pPr marL="977265" algn="l" rtl="0">
                        <a:lnSpc>
                          <a:spcPct val="100000"/>
                        </a:lnSpc>
                        <a:spcBef>
                          <a:spcPts val="384"/>
                        </a:spcBef>
                      </a:pPr>
                      <a:r>
                        <a:rPr lang="uk" sz="1600" b="1" i="0" u="none" spc="-5" baseline="0">
                          <a:latin typeface="Arial"/>
                          <a:ea typeface="Arial"/>
                          <a:cs typeface="Arial"/>
                        </a:rPr>
                        <a:t>зсув</a:t>
                      </a:r>
                      <a:r>
                        <a:rPr lang="uk" sz="1600" b="1" i="0" u="none" spc="-10" baseline="0">
                          <a:latin typeface="Arial"/>
                          <a:ea typeface="Arial"/>
                          <a:cs typeface="Arial"/>
                        </a:rPr>
                        <a:t> </a:t>
                      </a:r>
                      <a:r>
                        <a:rPr lang="uk" sz="1600" b="1" i="0" u="none" spc="-5" baseline="0">
                          <a:latin typeface="Arial"/>
                          <a:ea typeface="Arial"/>
                          <a:cs typeface="Arial"/>
                        </a:rPr>
                        <a:t>фрагмента</a:t>
                      </a:r>
                      <a:endParaRPr sz="1600">
                        <a:latin typeface="Arial"/>
                        <a:cs typeface="Arial"/>
                      </a:endParaRPr>
                    </a:p>
                  </a:txBody>
                  <a:tcPr marL="0" marR="0" marT="48894" marB="0">
                    <a:lnL w="38100">
                      <a:solidFill>
                        <a:srgbClr val="000000"/>
                      </a:solidFill>
                      <a:prstDash val="solid"/>
                    </a:lnL>
                    <a:lnR w="28575">
                      <a:solidFill>
                        <a:srgbClr val="000000"/>
                      </a:solidFill>
                      <a:prstDash val="solid"/>
                    </a:lnR>
                    <a:lnT w="38100">
                      <a:solidFill>
                        <a:srgbClr val="000000"/>
                      </a:solidFill>
                      <a:prstDash val="solid"/>
                    </a:lnT>
                    <a:lnB w="38100">
                      <a:solidFill>
                        <a:srgbClr val="000000"/>
                      </a:solidFill>
                      <a:prstDash val="solid"/>
                    </a:lnB>
                  </a:tcPr>
                </a:tc>
                <a:extLst>
                  <a:ext uri="{0D108BD9-81ED-4DB2-BD59-A6C34878D82A}">
                    <a16:rowId xmlns:a16="http://schemas.microsoft.com/office/drawing/2014/main" val="10001"/>
                  </a:ext>
                </a:extLst>
              </a:tr>
              <a:tr h="368300">
                <a:tc gridSpan="2">
                  <a:txBody>
                    <a:bodyPr/>
                    <a:lstStyle/>
                    <a:p>
                      <a:pPr marL="5080" algn="ctr" rtl="0">
                        <a:lnSpc>
                          <a:spcPct val="100000"/>
                        </a:lnSpc>
                        <a:spcBef>
                          <a:spcPts val="360"/>
                        </a:spcBef>
                      </a:pPr>
                      <a:r>
                        <a:rPr lang="uk" sz="1600" b="1" i="0" u="none" baseline="0">
                          <a:latin typeface="Arial"/>
                          <a:ea typeface="Arial"/>
                          <a:cs typeface="Arial"/>
                        </a:rPr>
                        <a:t>TTL</a:t>
                      </a:r>
                      <a:endParaRPr sz="1600">
                        <a:latin typeface="Arial"/>
                        <a:cs typeface="Arial"/>
                      </a:endParaRPr>
                    </a:p>
                  </a:txBody>
                  <a:tcPr marL="0" marR="0" marB="0">
                    <a:lnL w="28575">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tcPr>
                </a:tc>
                <a:tc hMerge="1">
                  <a:txBody>
                    <a:bodyPr/>
                    <a:lstStyle/>
                    <a:p>
                      <a:endParaRPr/>
                    </a:p>
                  </a:txBody>
                  <a:tcPr marL="0" marR="0" marT="0" marB="0"/>
                </a:tc>
                <a:tc>
                  <a:txBody>
                    <a:bodyPr/>
                    <a:lstStyle/>
                    <a:p>
                      <a:pPr marL="4445" algn="ctr" rtl="0">
                        <a:lnSpc>
                          <a:spcPct val="100000"/>
                        </a:lnSpc>
                        <a:spcBef>
                          <a:spcPts val="360"/>
                        </a:spcBef>
                      </a:pPr>
                      <a:r>
                        <a:rPr lang="uk" sz="1600" b="1" i="0" u="none" spc="-5" baseline="0">
                          <a:latin typeface="Arial"/>
                          <a:ea typeface="Arial"/>
                          <a:cs typeface="Arial"/>
                        </a:rPr>
                        <a:t>протокол</a:t>
                      </a:r>
                      <a:endParaRPr sz="1600">
                        <a:latin typeface="Arial"/>
                        <a:cs typeface="Arial"/>
                      </a:endParaRPr>
                    </a:p>
                  </a:txBody>
                  <a:tcPr marL="0" marR="0"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tcPr>
                </a:tc>
                <a:tc gridSpan="2">
                  <a:txBody>
                    <a:bodyPr/>
                    <a:lstStyle/>
                    <a:p>
                      <a:pPr marL="3810" algn="ctr" rtl="0">
                        <a:lnSpc>
                          <a:spcPct val="100000"/>
                        </a:lnSpc>
                        <a:spcBef>
                          <a:spcPts val="360"/>
                        </a:spcBef>
                      </a:pPr>
                      <a:r>
                        <a:rPr lang="uk" sz="1600" b="1" i="0" u="none" baseline="0">
                          <a:latin typeface="Arial"/>
                          <a:ea typeface="Arial"/>
                          <a:cs typeface="Arial"/>
                        </a:rPr>
                        <a:t>контр. сума </a:t>
                      </a:r>
                      <a:r>
                        <a:rPr lang="uk" sz="1600" b="1" i="0" u="none" spc="-5" baseline="0">
                          <a:latin typeface="Arial"/>
                          <a:ea typeface="Arial"/>
                          <a:cs typeface="Arial"/>
                        </a:rPr>
                        <a:t>заголовка</a:t>
                      </a:r>
                      <a:endParaRPr sz="1600">
                        <a:latin typeface="Arial"/>
                        <a:cs typeface="Arial"/>
                      </a:endParaRPr>
                    </a:p>
                  </a:txBody>
                  <a:tcPr marL="0" marR="0" marB="0">
                    <a:lnL w="38100">
                      <a:solidFill>
                        <a:srgbClr val="000000"/>
                      </a:solidFill>
                      <a:prstDash val="solid"/>
                    </a:lnL>
                    <a:lnR w="28575">
                      <a:solidFill>
                        <a:srgbClr val="000000"/>
                      </a:solidFill>
                      <a:prstDash val="solid"/>
                    </a:lnR>
                    <a:lnT w="38100">
                      <a:solidFill>
                        <a:srgbClr val="000000"/>
                      </a:solidFill>
                      <a:prstDash val="solid"/>
                    </a:lnT>
                    <a:lnB w="381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363537">
                <a:tc gridSpan="5">
                  <a:txBody>
                    <a:bodyPr/>
                    <a:lstStyle/>
                    <a:p>
                      <a:pPr marL="5080" algn="ctr" rtl="0">
                        <a:lnSpc>
                          <a:spcPct val="100000"/>
                        </a:lnSpc>
                        <a:spcBef>
                          <a:spcPts val="384"/>
                        </a:spcBef>
                      </a:pPr>
                      <a:r>
                        <a:rPr lang="uk" sz="1600" b="1" i="0" u="none" spc="-5" baseline="0">
                          <a:latin typeface="Arial"/>
                          <a:ea typeface="Arial"/>
                          <a:cs typeface="Arial"/>
                        </a:rPr>
                        <a:t>IP</a:t>
                      </a:r>
                      <a:r>
                        <a:rPr lang="uk" sz="1600" b="1" i="0" u="none" spc="-30" baseline="0">
                          <a:latin typeface="Arial"/>
                          <a:ea typeface="Arial"/>
                          <a:cs typeface="Arial"/>
                        </a:rPr>
                        <a:t>-адреса джерела</a:t>
                      </a:r>
                      <a:endParaRPr sz="1600">
                        <a:latin typeface="Arial"/>
                        <a:cs typeface="Arial"/>
                      </a:endParaRPr>
                    </a:p>
                  </a:txBody>
                  <a:tcPr marL="0" marR="0" marT="48894" marB="0">
                    <a:lnL w="28575">
                      <a:solidFill>
                        <a:srgbClr val="000000"/>
                      </a:solidFill>
                      <a:prstDash val="solid"/>
                    </a:lnL>
                    <a:lnR w="28575">
                      <a:solidFill>
                        <a:srgbClr val="000000"/>
                      </a:solidFill>
                      <a:prstDash val="solid"/>
                    </a:lnR>
                    <a:lnT w="38100">
                      <a:solidFill>
                        <a:srgbClr val="000000"/>
                      </a:solidFill>
                      <a:prstDash val="solid"/>
                    </a:lnT>
                    <a:lnB w="381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60362">
                <a:tc gridSpan="5">
                  <a:txBody>
                    <a:bodyPr/>
                    <a:lstStyle/>
                    <a:p>
                      <a:pPr marL="4445" algn="ctr" rtl="0">
                        <a:lnSpc>
                          <a:spcPct val="100000"/>
                        </a:lnSpc>
                        <a:spcBef>
                          <a:spcPts val="320"/>
                        </a:spcBef>
                      </a:pPr>
                      <a:r>
                        <a:rPr lang="uk" sz="1600" b="1" i="0" u="none" spc="-5" baseline="0">
                          <a:latin typeface="Arial"/>
                          <a:ea typeface="Arial"/>
                          <a:cs typeface="Arial"/>
                        </a:rPr>
                        <a:t>IP</a:t>
                      </a:r>
                      <a:r>
                        <a:rPr lang="uk" sz="1600" b="1" i="0" u="none" spc="-35" baseline="0">
                          <a:latin typeface="Arial"/>
                          <a:ea typeface="Arial"/>
                          <a:cs typeface="Arial"/>
                        </a:rPr>
                        <a:t>-</a:t>
                      </a:r>
                      <a:r>
                        <a:rPr lang="uk" sz="1600" b="1" i="0" u="none" spc="-5" baseline="0">
                          <a:latin typeface="Arial"/>
                          <a:ea typeface="Arial"/>
                          <a:cs typeface="Arial"/>
                        </a:rPr>
                        <a:t>адреса призначення</a:t>
                      </a:r>
                      <a:endParaRPr sz="1600">
                        <a:latin typeface="Arial"/>
                        <a:cs typeface="Arial"/>
                      </a:endParaRPr>
                    </a:p>
                  </a:txBody>
                  <a:tcPr marL="0" marR="0" marT="40640" marB="0">
                    <a:lnL w="28575">
                      <a:solidFill>
                        <a:srgbClr val="000000"/>
                      </a:solidFill>
                      <a:prstDash val="solid"/>
                    </a:lnL>
                    <a:lnR w="28575">
                      <a:solidFill>
                        <a:srgbClr val="000000"/>
                      </a:solidFill>
                      <a:prstDash val="solid"/>
                    </a:lnR>
                    <a:lnT w="38100">
                      <a:solidFill>
                        <a:srgbClr val="000000"/>
                      </a:solidFill>
                      <a:prstDash val="solid"/>
                    </a:lnT>
                    <a:lnB w="28575">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350043">
                <a:tc gridSpan="5">
                  <a:txBody>
                    <a:bodyPr/>
                    <a:lstStyle/>
                    <a:p>
                      <a:pPr marL="4445" algn="ctr" rtl="0">
                        <a:lnSpc>
                          <a:spcPct val="100000"/>
                        </a:lnSpc>
                        <a:spcBef>
                          <a:spcPts val="345"/>
                        </a:spcBef>
                      </a:pPr>
                      <a:r>
                        <a:rPr lang="uk" sz="1600" b="1" i="0" u="none" spc="-5" baseline="0">
                          <a:latin typeface="Arial"/>
                          <a:ea typeface="Arial"/>
                          <a:cs typeface="Arial"/>
                        </a:rPr>
                        <a:t>параметри (якщо використовуються)</a:t>
                      </a:r>
                      <a:endParaRPr sz="1600">
                        <a:latin typeface="Arial"/>
                        <a:cs typeface="Arial"/>
                      </a:endParaRPr>
                    </a:p>
                  </a:txBody>
                  <a:tcPr marL="0" marR="0" marT="43815" marB="0">
                    <a:lnL w="12700">
                      <a:solidFill>
                        <a:srgbClr val="000000"/>
                      </a:solidFill>
                      <a:prstDash val="solid"/>
                    </a:lnL>
                    <a:lnR w="12700">
                      <a:solidFill>
                        <a:srgbClr val="000000"/>
                      </a:solidFill>
                      <a:prstDash val="solid"/>
                    </a:lnR>
                    <a:lnT w="28575">
                      <a:solidFill>
                        <a:srgbClr val="000000"/>
                      </a:solidFill>
                      <a:prstDash val="solid"/>
                    </a:lnT>
                    <a:lnB w="1905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899318">
                <a:tc gridSpan="5">
                  <a:txBody>
                    <a:bodyPr/>
                    <a:lstStyle/>
                    <a:p>
                      <a:pPr marL="5080" algn="ctr" rtl="0">
                        <a:lnSpc>
                          <a:spcPct val="100000"/>
                        </a:lnSpc>
                        <a:spcBef>
                          <a:spcPts val="375"/>
                        </a:spcBef>
                      </a:pPr>
                      <a:r>
                        <a:rPr lang="uk" sz="1600" b="1" i="0" u="none" spc="-5" baseline="0">
                          <a:latin typeface="Arial"/>
                          <a:ea typeface="Arial"/>
                          <a:cs typeface="Arial"/>
                        </a:rPr>
                        <a:t>дані</a:t>
                      </a:r>
                      <a:endParaRPr sz="1600" dirty="0">
                        <a:latin typeface="Arial"/>
                        <a:cs typeface="Arial"/>
                      </a:endParaRPr>
                    </a:p>
                    <a:p>
                      <a:pPr marL="5080" algn="ctr" rtl="0">
                        <a:lnSpc>
                          <a:spcPct val="100000"/>
                        </a:lnSpc>
                        <a:spcBef>
                          <a:spcPts val="1420"/>
                        </a:spcBef>
                        <a:tabLst>
                          <a:tab pos="259079" algn="l"/>
                          <a:tab pos="513080" algn="l"/>
                        </a:tabLst>
                      </a:pPr>
                      <a:r>
                        <a:rPr lang="uk" sz="2400" b="1" i="0" u="none" baseline="0">
                          <a:latin typeface="Arial"/>
                          <a:ea typeface="Arial"/>
                          <a:cs typeface="Arial"/>
                        </a:rPr>
                        <a:t>.</a:t>
                      </a:r>
                      <a:r>
                        <a:rPr lang="uk" sz="2400" b="0" i="0" u="none" baseline="0">
                          <a:latin typeface="Arial"/>
                          <a:ea typeface="Arial"/>
                          <a:cs typeface="Arial"/>
                        </a:rPr>
                        <a:t>	</a:t>
                      </a:r>
                      <a:r>
                        <a:rPr lang="uk" sz="2400" b="1" i="0" u="none" baseline="0">
                          <a:latin typeface="Arial"/>
                          <a:ea typeface="Arial"/>
                          <a:cs typeface="Arial"/>
                        </a:rPr>
                        <a:t>.</a:t>
                      </a:r>
                      <a:r>
                        <a:rPr lang="uk" sz="2400" b="0" i="0" u="none" baseline="0">
                          <a:latin typeface="Arial"/>
                          <a:ea typeface="Arial"/>
                          <a:cs typeface="Arial"/>
                        </a:rPr>
                        <a:t>	</a:t>
                      </a:r>
                      <a:r>
                        <a:rPr lang="uk" sz="2400" b="1" i="0" u="none" baseline="0">
                          <a:latin typeface="Arial"/>
                          <a:ea typeface="Arial"/>
                          <a:cs typeface="Arial"/>
                        </a:rPr>
                        <a:t>.</a:t>
                      </a:r>
                      <a:endParaRPr sz="2400" dirty="0">
                        <a:latin typeface="Arial"/>
                        <a:cs typeface="Arial"/>
                      </a:endParaRPr>
                    </a:p>
                  </a:txBody>
                  <a:tcPr marL="0" marR="0" marT="47625" marB="0">
                    <a:lnL w="12700">
                      <a:solidFill>
                        <a:srgbClr val="000000"/>
                      </a:solidFill>
                      <a:prstDash val="solid"/>
                    </a:lnL>
                    <a:lnR w="12700">
                      <a:solidFill>
                        <a:srgbClr val="000000"/>
                      </a:solidFill>
                      <a:prstDash val="solid"/>
                    </a:lnR>
                    <a:lnT w="19050">
                      <a:solidFill>
                        <a:srgbClr val="000000"/>
                      </a:solidFill>
                      <a:prstDash val="solid"/>
                    </a:lnT>
                    <a:lnB w="12700">
                      <a:solidFill>
                        <a:srgbClr val="000000"/>
                      </a:solidFill>
                      <a:prstDash val="solid"/>
                    </a:lnB>
                    <a:solidFill>
                      <a:srgbClr val="EEEEEE"/>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4" name="object 4"/>
          <p:cNvSpPr txBox="1"/>
          <p:nvPr/>
        </p:nvSpPr>
        <p:spPr>
          <a:xfrm>
            <a:off x="780489" y="2086897"/>
            <a:ext cx="194945"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a:latin typeface="Arial"/>
                <a:ea typeface="Arial"/>
                <a:cs typeface="Arial"/>
              </a:rPr>
              <a:t>0</a:t>
            </a:r>
            <a:endParaRPr sz="2400">
              <a:latin typeface="Arial"/>
              <a:cs typeface="Arial"/>
            </a:endParaRPr>
          </a:p>
        </p:txBody>
      </p:sp>
      <p:sp>
        <p:nvSpPr>
          <p:cNvPr id="5" name="object 5"/>
          <p:cNvSpPr txBox="1"/>
          <p:nvPr/>
        </p:nvSpPr>
        <p:spPr>
          <a:xfrm>
            <a:off x="1862455" y="2086897"/>
            <a:ext cx="194945"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a:latin typeface="Arial"/>
                <a:ea typeface="Arial"/>
                <a:cs typeface="Arial"/>
              </a:rPr>
              <a:t>4</a:t>
            </a:r>
            <a:endParaRPr sz="2400" dirty="0">
              <a:latin typeface="Arial"/>
              <a:cs typeface="Arial"/>
            </a:endParaRPr>
          </a:p>
        </p:txBody>
      </p:sp>
      <p:sp>
        <p:nvSpPr>
          <p:cNvPr id="6" name="object 6"/>
          <p:cNvSpPr txBox="1"/>
          <p:nvPr/>
        </p:nvSpPr>
        <p:spPr>
          <a:xfrm>
            <a:off x="2978888" y="2086897"/>
            <a:ext cx="3247390" cy="391160"/>
          </a:xfrm>
          <a:prstGeom prst="rect">
            <a:avLst/>
          </a:prstGeom>
        </p:spPr>
        <p:txBody>
          <a:bodyPr vert="horz" wrap="square" lIns="0" tIns="12700" rIns="0" bIns="0" rtlCol="0">
            <a:spAutoFit/>
          </a:bodyPr>
          <a:lstStyle/>
          <a:p>
            <a:pPr marL="12700" algn="l" rtl="0">
              <a:lnSpc>
                <a:spcPct val="100000"/>
              </a:lnSpc>
              <a:spcBef>
                <a:spcPts val="100"/>
              </a:spcBef>
              <a:tabLst>
                <a:tab pos="2047239" algn="l"/>
                <a:tab pos="2894965" algn="l"/>
              </a:tabLst>
            </a:pPr>
            <a:r>
              <a:rPr lang="uk" sz="2400" b="1" i="0" u="none" baseline="0">
                <a:latin typeface="Arial"/>
                <a:ea typeface="Arial"/>
                <a:cs typeface="Arial"/>
              </a:rPr>
              <a:t>8</a:t>
            </a:r>
            <a:r>
              <a:rPr lang="uk" sz="2400" b="0" i="0" u="none" baseline="0">
                <a:latin typeface="Arial"/>
                <a:ea typeface="Arial"/>
                <a:cs typeface="Arial"/>
              </a:rPr>
              <a:t>	</a:t>
            </a:r>
            <a:r>
              <a:rPr lang="uk" sz="2400" b="1" i="0" u="none" spc="-5" baseline="0">
                <a:latin typeface="Arial"/>
                <a:ea typeface="Arial"/>
                <a:cs typeface="Arial"/>
              </a:rPr>
              <a:t>1</a:t>
            </a:r>
            <a:r>
              <a:rPr lang="uk" sz="2400" b="1" i="0" u="none" baseline="0">
                <a:latin typeface="Arial"/>
                <a:ea typeface="Arial"/>
                <a:cs typeface="Arial"/>
              </a:rPr>
              <a:t>6</a:t>
            </a:r>
            <a:r>
              <a:rPr lang="uk" sz="2400" b="0" i="0" u="none" baseline="0">
                <a:latin typeface="Arial"/>
                <a:ea typeface="Arial"/>
                <a:cs typeface="Arial"/>
              </a:rPr>
              <a:t>	</a:t>
            </a:r>
            <a:r>
              <a:rPr lang="uk" sz="2400" b="1" i="0" u="none" spc="-5" baseline="0">
                <a:latin typeface="Arial"/>
                <a:ea typeface="Arial"/>
                <a:cs typeface="Arial"/>
              </a:rPr>
              <a:t>19</a:t>
            </a:r>
            <a:endParaRPr sz="2400" dirty="0">
              <a:latin typeface="Arial"/>
              <a:cs typeface="Arial"/>
            </a:endParaRPr>
          </a:p>
        </p:txBody>
      </p:sp>
      <p:sp>
        <p:nvSpPr>
          <p:cNvPr id="7" name="object 7"/>
          <p:cNvSpPr txBox="1"/>
          <p:nvPr/>
        </p:nvSpPr>
        <p:spPr>
          <a:xfrm>
            <a:off x="8920093" y="2086897"/>
            <a:ext cx="364490"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spc="-5" baseline="0">
                <a:latin typeface="Arial"/>
                <a:ea typeface="Arial"/>
                <a:cs typeface="Arial"/>
              </a:rPr>
              <a:t>31</a:t>
            </a:r>
            <a:endParaRPr sz="2400">
              <a:latin typeface="Arial"/>
              <a:cs typeface="Arial"/>
            </a:endParaRPr>
          </a:p>
        </p:txBody>
      </p:sp>
      <p:sp>
        <p:nvSpPr>
          <p:cNvPr id="8" name="object 8"/>
          <p:cNvSpPr txBox="1"/>
          <p:nvPr/>
        </p:nvSpPr>
        <p:spPr>
          <a:xfrm>
            <a:off x="1089927" y="5882923"/>
            <a:ext cx="6987274" cy="1420902"/>
          </a:xfrm>
          <a:prstGeom prst="rect">
            <a:avLst/>
          </a:prstGeom>
        </p:spPr>
        <p:txBody>
          <a:bodyPr vert="horz" wrap="square" lIns="0" tIns="73660" rIns="0" bIns="0" rtlCol="0">
            <a:spAutoFit/>
          </a:bodyPr>
          <a:lstStyle/>
          <a:p>
            <a:pPr marL="197485" indent="-160020" algn="l" rtl="0">
              <a:lnSpc>
                <a:spcPct val="100000"/>
              </a:lnSpc>
              <a:spcBef>
                <a:spcPts val="580"/>
              </a:spcBef>
              <a:buFont typeface="Arial"/>
              <a:buChar char="•"/>
              <a:tabLst>
                <a:tab pos="198120" algn="l"/>
              </a:tabLst>
            </a:pPr>
            <a:r>
              <a:rPr lang="uk" sz="2000" b="1" i="0" u="none" spc="-20" baseline="0" dirty="0">
                <a:latin typeface="Arial"/>
                <a:ea typeface="Arial"/>
                <a:cs typeface="Arial"/>
              </a:rPr>
              <a:t>Версія: </a:t>
            </a:r>
            <a:r>
              <a:rPr lang="uk" sz="2000" b="1" i="0" u="none" spc="-5" baseline="0" dirty="0">
                <a:latin typeface="Arial"/>
                <a:ea typeface="Arial"/>
                <a:cs typeface="Arial"/>
              </a:rPr>
              <a:t>наразі —</a:t>
            </a:r>
            <a:r>
              <a:rPr lang="uk" sz="2000" b="1" i="0" u="none" spc="10" baseline="0" dirty="0">
                <a:latin typeface="Arial"/>
                <a:ea typeface="Arial"/>
                <a:cs typeface="Arial"/>
              </a:rPr>
              <a:t> </a:t>
            </a:r>
            <a:r>
              <a:rPr lang="uk" sz="2000" b="1" i="0" u="none" baseline="0" dirty="0">
                <a:latin typeface="Arial"/>
                <a:ea typeface="Arial"/>
                <a:cs typeface="Arial"/>
              </a:rPr>
              <a:t> 4.</a:t>
            </a:r>
            <a:endParaRPr sz="2000" dirty="0">
              <a:latin typeface="Arial"/>
              <a:cs typeface="Arial"/>
            </a:endParaRPr>
          </a:p>
          <a:p>
            <a:pPr marL="197485" indent="-160020" algn="l" rtl="0">
              <a:lnSpc>
                <a:spcPct val="100000"/>
              </a:lnSpc>
              <a:spcBef>
                <a:spcPts val="480"/>
              </a:spcBef>
              <a:buFont typeface="Arial"/>
              <a:buChar char="•"/>
              <a:tabLst>
                <a:tab pos="198120" algn="l"/>
              </a:tabLst>
            </a:pPr>
            <a:r>
              <a:rPr lang="uk" sz="2000" b="1" i="0" u="none" spc="-5" baseline="0" dirty="0">
                <a:latin typeface="Arial"/>
                <a:ea typeface="Arial"/>
                <a:cs typeface="Arial"/>
              </a:rPr>
              <a:t>Довжина заголовка: </a:t>
            </a:r>
            <a:r>
              <a:rPr lang="uk" sz="2000" b="1" i="0" u="none" baseline="0" dirty="0">
                <a:latin typeface="Arial"/>
                <a:ea typeface="Arial"/>
                <a:cs typeface="Arial"/>
              </a:rPr>
              <a:t>к-ість </a:t>
            </a:r>
            <a:r>
              <a:rPr lang="uk" sz="2000" b="1" i="0" u="none" spc="-5" baseline="0" dirty="0">
                <a:latin typeface="Arial"/>
                <a:ea typeface="Arial"/>
                <a:cs typeface="Arial"/>
              </a:rPr>
              <a:t>32-бітних слів у</a:t>
            </a:r>
            <a:r>
              <a:rPr lang="uk" sz="2000" b="1" i="0" u="none" spc="5" baseline="0" dirty="0">
                <a:latin typeface="Arial"/>
                <a:ea typeface="Arial"/>
                <a:cs typeface="Arial"/>
              </a:rPr>
              <a:t> </a:t>
            </a:r>
            <a:r>
              <a:rPr lang="uk" sz="2000" b="1" i="0" u="none" spc="-5" baseline="0" dirty="0">
                <a:latin typeface="Arial"/>
                <a:ea typeface="Arial"/>
                <a:cs typeface="Arial"/>
              </a:rPr>
              <a:t>заголовку.</a:t>
            </a:r>
            <a:endParaRPr sz="2000" dirty="0">
              <a:latin typeface="Arial"/>
              <a:cs typeface="Arial"/>
            </a:endParaRPr>
          </a:p>
          <a:p>
            <a:pPr marL="197485" indent="-160020" algn="l" rtl="0">
              <a:lnSpc>
                <a:spcPct val="100000"/>
              </a:lnSpc>
              <a:spcBef>
                <a:spcPts val="400"/>
              </a:spcBef>
              <a:buFont typeface="Arial"/>
              <a:buChar char="•"/>
              <a:tabLst>
                <a:tab pos="198120" algn="l"/>
              </a:tabLst>
            </a:pPr>
            <a:r>
              <a:rPr lang="uk" sz="2000" b="1" i="0" u="none" spc="-35" baseline="0" dirty="0">
                <a:latin typeface="Arial"/>
                <a:ea typeface="Arial"/>
                <a:cs typeface="Arial"/>
              </a:rPr>
              <a:t>Загальна </a:t>
            </a:r>
            <a:r>
              <a:rPr lang="uk" sz="2000" b="1" i="0" u="none" spc="-5" baseline="0" dirty="0">
                <a:latin typeface="Arial"/>
                <a:ea typeface="Arial"/>
                <a:cs typeface="Arial"/>
              </a:rPr>
              <a:t>довжина: </a:t>
            </a:r>
            <a:r>
              <a:rPr lang="uk" sz="2000" b="1" i="0" u="none" baseline="0" dirty="0">
                <a:latin typeface="Arial"/>
                <a:ea typeface="Arial"/>
                <a:cs typeface="Arial"/>
              </a:rPr>
              <a:t>к-ість </a:t>
            </a:r>
            <a:r>
              <a:rPr lang="uk" sz="2000" b="1" i="0" u="none" spc="-5" baseline="0" dirty="0">
                <a:latin typeface="Arial"/>
                <a:ea typeface="Arial"/>
                <a:cs typeface="Arial"/>
              </a:rPr>
              <a:t>байтів у всьому пакеті; </a:t>
            </a:r>
            <a:r>
              <a:rPr lang="uk" sz="2000" b="1" i="0" u="none" baseline="0" dirty="0">
                <a:latin typeface="Arial"/>
                <a:ea typeface="Arial"/>
                <a:cs typeface="Arial"/>
              </a:rPr>
              <a:t>макс. </a:t>
            </a:r>
            <a:r>
              <a:rPr lang="uk" sz="2000" b="1" i="0" u="none" spc="-5" baseline="0" dirty="0">
                <a:latin typeface="Arial"/>
                <a:ea typeface="Arial"/>
                <a:cs typeface="Arial"/>
              </a:rPr>
              <a:t>65 535</a:t>
            </a:r>
            <a:r>
              <a:rPr lang="uk" sz="2000" b="1" i="0" u="none" spc="100" baseline="0" dirty="0">
                <a:latin typeface="Arial"/>
                <a:ea typeface="Arial"/>
                <a:cs typeface="Arial"/>
              </a:rPr>
              <a:t> </a:t>
            </a:r>
            <a:r>
              <a:rPr lang="uk" sz="2000" b="1" i="0" u="none" baseline="0" dirty="0">
                <a:latin typeface="Arial"/>
                <a:ea typeface="Arial"/>
                <a:cs typeface="Arial"/>
              </a:rPr>
              <a:t>(2</a:t>
            </a:r>
            <a:r>
              <a:rPr lang="uk" sz="1950" b="1" i="0" u="none" baseline="25641" dirty="0">
                <a:latin typeface="Arial"/>
                <a:ea typeface="Arial"/>
                <a:cs typeface="Arial"/>
              </a:rPr>
              <a:t>16</a:t>
            </a:r>
            <a:r>
              <a:rPr lang="uk" sz="2000" b="1" i="0" u="none" baseline="0" dirty="0">
                <a:latin typeface="Arial"/>
                <a:ea typeface="Arial"/>
                <a:cs typeface="Arial"/>
              </a:rPr>
              <a:t> – 1).</a:t>
            </a:r>
            <a:endParaRPr sz="2000" dirty="0">
              <a:latin typeface="Arial"/>
              <a:cs typeface="Aria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610A3-F180-0447-5F56-F4DF8D004D27}"/>
              </a:ext>
            </a:extLst>
          </p:cNvPr>
          <p:cNvSpPr>
            <a:spLocks noGrp="1"/>
          </p:cNvSpPr>
          <p:nvPr>
            <p:ph type="title"/>
          </p:nvPr>
        </p:nvSpPr>
        <p:spPr/>
        <p:txBody>
          <a:bodyPr/>
          <a:lstStyle/>
          <a:p>
            <a:pPr rtl="0"/>
            <a:r>
              <a:rPr lang="uk" b="1" i="0" u="sng" baseline="0"/>
              <a:t>Схожа («обманна») концепція</a:t>
            </a:r>
          </a:p>
        </p:txBody>
      </p:sp>
      <p:sp>
        <p:nvSpPr>
          <p:cNvPr id="4" name="Slide Number Placeholder 3">
            <a:extLst>
              <a:ext uri="{FF2B5EF4-FFF2-40B4-BE49-F238E27FC236}">
                <a16:creationId xmlns:a16="http://schemas.microsoft.com/office/drawing/2014/main" id="{26616319-1FBA-628C-7D49-2B8CA8CC86E1}"/>
              </a:ext>
            </a:extLst>
          </p:cNvPr>
          <p:cNvSpPr>
            <a:spLocks noGrp="1"/>
          </p:cNvSpPr>
          <p:nvPr>
            <p:ph type="sldNum" sz="quarter" idx="12"/>
          </p:nvPr>
        </p:nvSpPr>
        <p:spPr/>
        <p:txBody>
          <a:bodyPr/>
          <a:lstStyle/>
          <a:p>
            <a:pPr marL="38100" algn="r" rtl="0">
              <a:lnSpc>
                <a:spcPts val="1630"/>
              </a:lnSpc>
            </a:pPr>
            <a:fld id="{81D60167-4931-47E6-BA6A-407CBD079E47}" type="slidenum">
              <a:rPr/>
              <a:t>50</a:t>
            </a:fld>
            <a:endParaRPr lang="uk" dirty="0"/>
          </a:p>
        </p:txBody>
      </p:sp>
      <p:sp>
        <p:nvSpPr>
          <p:cNvPr id="85" name="Arc 84">
            <a:extLst>
              <a:ext uri="{FF2B5EF4-FFF2-40B4-BE49-F238E27FC236}">
                <a16:creationId xmlns:a16="http://schemas.microsoft.com/office/drawing/2014/main" id="{BF4920A9-1154-F3B4-9882-7629E1DC8801}"/>
              </a:ext>
            </a:extLst>
          </p:cNvPr>
          <p:cNvSpPr/>
          <p:nvPr/>
        </p:nvSpPr>
        <p:spPr>
          <a:xfrm rot="7049029">
            <a:off x="1970916" y="-2416"/>
            <a:ext cx="4374129" cy="5240098"/>
          </a:xfrm>
          <a:prstGeom prst="arc">
            <a:avLst>
              <a:gd name="adj1" fmla="val 14918665"/>
              <a:gd name="adj2" fmla="val 19818113"/>
            </a:avLst>
          </a:prstGeom>
          <a:ln w="3810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uk" dirty="0"/>
          </a:p>
        </p:txBody>
      </p:sp>
      <p:grpSp>
        <p:nvGrpSpPr>
          <p:cNvPr id="5" name="Group 4">
            <a:extLst>
              <a:ext uri="{FF2B5EF4-FFF2-40B4-BE49-F238E27FC236}">
                <a16:creationId xmlns:a16="http://schemas.microsoft.com/office/drawing/2014/main" id="{D8577DA5-5956-49BF-3613-69BEE9648900}"/>
              </a:ext>
            </a:extLst>
          </p:cNvPr>
          <p:cNvGrpSpPr/>
          <p:nvPr/>
        </p:nvGrpSpPr>
        <p:grpSpPr>
          <a:xfrm>
            <a:off x="2895600" y="4154716"/>
            <a:ext cx="1295400" cy="1485900"/>
            <a:chOff x="5791198" y="4648200"/>
            <a:chExt cx="1295400" cy="1485900"/>
          </a:xfrm>
        </p:grpSpPr>
        <p:sp>
          <p:nvSpPr>
            <p:cNvPr id="6" name="object 35">
              <a:extLst>
                <a:ext uri="{FF2B5EF4-FFF2-40B4-BE49-F238E27FC236}">
                  <a16:creationId xmlns:a16="http://schemas.microsoft.com/office/drawing/2014/main" id="{D3255DFE-9DE5-055F-F9BB-B0992E92DE95}"/>
                </a:ext>
              </a:extLst>
            </p:cNvPr>
            <p:cNvSpPr/>
            <p:nvPr/>
          </p:nvSpPr>
          <p:spPr>
            <a:xfrm>
              <a:off x="5970587" y="5942012"/>
              <a:ext cx="903605" cy="170180"/>
            </a:xfrm>
            <a:custGeom>
              <a:avLst/>
              <a:gdLst/>
              <a:ahLst/>
              <a:cxnLst/>
              <a:rect l="l" t="t" r="r" b="b"/>
              <a:pathLst>
                <a:path w="903604" h="170179">
                  <a:moveTo>
                    <a:pt x="781591" y="0"/>
                  </a:moveTo>
                  <a:lnTo>
                    <a:pt x="63125" y="4573"/>
                  </a:lnTo>
                  <a:lnTo>
                    <a:pt x="0" y="118905"/>
                  </a:lnTo>
                  <a:lnTo>
                    <a:pt x="1300" y="165290"/>
                  </a:lnTo>
                  <a:lnTo>
                    <a:pt x="903287" y="169863"/>
                  </a:lnTo>
                  <a:lnTo>
                    <a:pt x="903287" y="96691"/>
                  </a:lnTo>
                  <a:lnTo>
                    <a:pt x="781591" y="0"/>
                  </a:lnTo>
                  <a:close/>
                </a:path>
              </a:pathLst>
            </a:custGeom>
            <a:solidFill>
              <a:srgbClr val="EAEAEA"/>
            </a:solidFill>
          </p:spPr>
          <p:txBody>
            <a:bodyPr wrap="square" lIns="0" tIns="0" rIns="0" bIns="0" rtlCol="0"/>
            <a:lstStyle/>
            <a:p>
              <a:endParaRPr/>
            </a:p>
          </p:txBody>
        </p:sp>
        <p:sp>
          <p:nvSpPr>
            <p:cNvPr id="7" name="object 36">
              <a:extLst>
                <a:ext uri="{FF2B5EF4-FFF2-40B4-BE49-F238E27FC236}">
                  <a16:creationId xmlns:a16="http://schemas.microsoft.com/office/drawing/2014/main" id="{9622F283-BB03-8B2C-CD17-04A77FEE4D7F}"/>
                </a:ext>
              </a:extLst>
            </p:cNvPr>
            <p:cNvSpPr/>
            <p:nvPr/>
          </p:nvSpPr>
          <p:spPr>
            <a:xfrm>
              <a:off x="5816598" y="4711700"/>
              <a:ext cx="1266825" cy="1202055"/>
            </a:xfrm>
            <a:custGeom>
              <a:avLst/>
              <a:gdLst/>
              <a:ahLst/>
              <a:cxnLst/>
              <a:rect l="l" t="t" r="r" b="b"/>
              <a:pathLst>
                <a:path w="1266825" h="1202054">
                  <a:moveTo>
                    <a:pt x="1191193" y="0"/>
                  </a:moveTo>
                  <a:lnTo>
                    <a:pt x="45639" y="5201"/>
                  </a:lnTo>
                  <a:lnTo>
                    <a:pt x="5868" y="26012"/>
                  </a:lnTo>
                  <a:lnTo>
                    <a:pt x="0" y="1015104"/>
                  </a:lnTo>
                  <a:lnTo>
                    <a:pt x="11084" y="1064526"/>
                  </a:lnTo>
                  <a:lnTo>
                    <a:pt x="70416" y="1078183"/>
                  </a:lnTo>
                  <a:lnTo>
                    <a:pt x="100407" y="1163370"/>
                  </a:lnTo>
                  <a:lnTo>
                    <a:pt x="173431" y="1177027"/>
                  </a:lnTo>
                  <a:lnTo>
                    <a:pt x="1034063" y="1201737"/>
                  </a:lnTo>
                  <a:lnTo>
                    <a:pt x="1174893" y="1137358"/>
                  </a:lnTo>
                  <a:lnTo>
                    <a:pt x="1169026" y="1075580"/>
                  </a:lnTo>
                  <a:lnTo>
                    <a:pt x="1266825" y="1028760"/>
                  </a:lnTo>
                  <a:lnTo>
                    <a:pt x="1234878" y="26012"/>
                  </a:lnTo>
                  <a:lnTo>
                    <a:pt x="1191193" y="0"/>
                  </a:lnTo>
                  <a:close/>
                </a:path>
              </a:pathLst>
            </a:custGeom>
            <a:solidFill>
              <a:srgbClr val="EAEAEA"/>
            </a:solidFill>
          </p:spPr>
          <p:txBody>
            <a:bodyPr wrap="square" lIns="0" tIns="0" rIns="0" bIns="0" rtlCol="0"/>
            <a:lstStyle/>
            <a:p>
              <a:endParaRPr/>
            </a:p>
          </p:txBody>
        </p:sp>
        <p:sp>
          <p:nvSpPr>
            <p:cNvPr id="8" name="object 37">
              <a:extLst>
                <a:ext uri="{FF2B5EF4-FFF2-40B4-BE49-F238E27FC236}">
                  <a16:creationId xmlns:a16="http://schemas.microsoft.com/office/drawing/2014/main" id="{01E01656-05EA-E42B-D2EC-E102456E2D68}"/>
                </a:ext>
              </a:extLst>
            </p:cNvPr>
            <p:cNvSpPr/>
            <p:nvPr/>
          </p:nvSpPr>
          <p:spPr>
            <a:xfrm>
              <a:off x="5838823" y="4735513"/>
              <a:ext cx="709930" cy="1012825"/>
            </a:xfrm>
            <a:custGeom>
              <a:avLst/>
              <a:gdLst/>
              <a:ahLst/>
              <a:cxnLst/>
              <a:rect l="l" t="t" r="r" b="b"/>
              <a:pathLst>
                <a:path w="709929" h="1012825">
                  <a:moveTo>
                    <a:pt x="648417" y="0"/>
                  </a:moveTo>
                  <a:lnTo>
                    <a:pt x="29947" y="0"/>
                  </a:lnTo>
                  <a:lnTo>
                    <a:pt x="0" y="24734"/>
                  </a:lnTo>
                  <a:lnTo>
                    <a:pt x="9766" y="993297"/>
                  </a:lnTo>
                  <a:lnTo>
                    <a:pt x="20833" y="1009569"/>
                  </a:lnTo>
                  <a:lnTo>
                    <a:pt x="590476" y="1012825"/>
                  </a:lnTo>
                  <a:lnTo>
                    <a:pt x="471990" y="990693"/>
                  </a:lnTo>
                  <a:lnTo>
                    <a:pt x="709612" y="977023"/>
                  </a:lnTo>
                  <a:lnTo>
                    <a:pt x="447903" y="968561"/>
                  </a:lnTo>
                  <a:lnTo>
                    <a:pt x="707008" y="948383"/>
                  </a:lnTo>
                  <a:lnTo>
                    <a:pt x="455715" y="941223"/>
                  </a:lnTo>
                  <a:lnTo>
                    <a:pt x="701800" y="921696"/>
                  </a:lnTo>
                  <a:lnTo>
                    <a:pt x="108069" y="919092"/>
                  </a:lnTo>
                  <a:lnTo>
                    <a:pt x="91794" y="111306"/>
                  </a:lnTo>
                  <a:lnTo>
                    <a:pt x="652324" y="107400"/>
                  </a:lnTo>
                  <a:lnTo>
                    <a:pt x="359364" y="80062"/>
                  </a:lnTo>
                  <a:lnTo>
                    <a:pt x="646464" y="61836"/>
                  </a:lnTo>
                  <a:lnTo>
                    <a:pt x="355457" y="46865"/>
                  </a:lnTo>
                  <a:lnTo>
                    <a:pt x="648417" y="27989"/>
                  </a:lnTo>
                  <a:lnTo>
                    <a:pt x="356759" y="16924"/>
                  </a:lnTo>
                  <a:lnTo>
                    <a:pt x="648417" y="0"/>
                  </a:lnTo>
                  <a:close/>
                </a:path>
              </a:pathLst>
            </a:custGeom>
            <a:solidFill>
              <a:srgbClr val="BFBFBF"/>
            </a:solidFill>
          </p:spPr>
          <p:txBody>
            <a:bodyPr wrap="square" lIns="0" tIns="0" rIns="0" bIns="0" rtlCol="0"/>
            <a:lstStyle/>
            <a:p>
              <a:endParaRPr/>
            </a:p>
          </p:txBody>
        </p:sp>
        <p:sp>
          <p:nvSpPr>
            <p:cNvPr id="9" name="object 38">
              <a:extLst>
                <a:ext uri="{FF2B5EF4-FFF2-40B4-BE49-F238E27FC236}">
                  <a16:creationId xmlns:a16="http://schemas.microsoft.com/office/drawing/2014/main" id="{FFDC7962-2075-854B-C2DD-17C89C45027D}"/>
                </a:ext>
              </a:extLst>
            </p:cNvPr>
            <p:cNvSpPr/>
            <p:nvPr/>
          </p:nvSpPr>
          <p:spPr>
            <a:xfrm>
              <a:off x="5988048" y="5891213"/>
              <a:ext cx="890905" cy="138430"/>
            </a:xfrm>
            <a:custGeom>
              <a:avLst/>
              <a:gdLst/>
              <a:ahLst/>
              <a:cxnLst/>
              <a:rect l="l" t="t" r="r" b="b"/>
              <a:pathLst>
                <a:path w="890904" h="138429">
                  <a:moveTo>
                    <a:pt x="0" y="0"/>
                  </a:moveTo>
                  <a:lnTo>
                    <a:pt x="13681" y="49279"/>
                  </a:lnTo>
                  <a:lnTo>
                    <a:pt x="38439" y="57708"/>
                  </a:lnTo>
                  <a:lnTo>
                    <a:pt x="22802" y="95965"/>
                  </a:lnTo>
                  <a:lnTo>
                    <a:pt x="72316" y="129034"/>
                  </a:lnTo>
                  <a:lnTo>
                    <a:pt x="865831" y="138112"/>
                  </a:lnTo>
                  <a:lnTo>
                    <a:pt x="774622" y="46685"/>
                  </a:lnTo>
                  <a:lnTo>
                    <a:pt x="890587" y="44091"/>
                  </a:lnTo>
                  <a:lnTo>
                    <a:pt x="888634" y="1296"/>
                  </a:lnTo>
                  <a:lnTo>
                    <a:pt x="0" y="0"/>
                  </a:lnTo>
                  <a:close/>
                </a:path>
              </a:pathLst>
            </a:custGeom>
            <a:solidFill>
              <a:srgbClr val="A9A9A9"/>
            </a:solidFill>
          </p:spPr>
          <p:txBody>
            <a:bodyPr wrap="square" lIns="0" tIns="0" rIns="0" bIns="0" rtlCol="0"/>
            <a:lstStyle/>
            <a:p>
              <a:endParaRPr/>
            </a:p>
          </p:txBody>
        </p:sp>
        <p:sp>
          <p:nvSpPr>
            <p:cNvPr id="10" name="object 39">
              <a:extLst>
                <a:ext uri="{FF2B5EF4-FFF2-40B4-BE49-F238E27FC236}">
                  <a16:creationId xmlns:a16="http://schemas.microsoft.com/office/drawing/2014/main" id="{DB3B57DC-4D2D-1230-EB24-1FB5C0ADA43F}"/>
                </a:ext>
              </a:extLst>
            </p:cNvPr>
            <p:cNvSpPr/>
            <p:nvPr/>
          </p:nvSpPr>
          <p:spPr>
            <a:xfrm>
              <a:off x="5889623" y="5781675"/>
              <a:ext cx="1104900" cy="101600"/>
            </a:xfrm>
            <a:custGeom>
              <a:avLst/>
              <a:gdLst/>
              <a:ahLst/>
              <a:cxnLst/>
              <a:rect l="l" t="t" r="r" b="b"/>
              <a:pathLst>
                <a:path w="1104900" h="101600">
                  <a:moveTo>
                    <a:pt x="1104900" y="0"/>
                  </a:moveTo>
                  <a:lnTo>
                    <a:pt x="0" y="3235"/>
                  </a:lnTo>
                  <a:lnTo>
                    <a:pt x="16268" y="82185"/>
                  </a:lnTo>
                  <a:lnTo>
                    <a:pt x="52057" y="101600"/>
                  </a:lnTo>
                  <a:lnTo>
                    <a:pt x="38392" y="39475"/>
                  </a:lnTo>
                  <a:lnTo>
                    <a:pt x="1102864" y="39475"/>
                  </a:lnTo>
                  <a:lnTo>
                    <a:pt x="1104900" y="0"/>
                  </a:lnTo>
                  <a:close/>
                </a:path>
                <a:path w="1104900" h="101600">
                  <a:moveTo>
                    <a:pt x="1102864" y="39475"/>
                  </a:moveTo>
                  <a:lnTo>
                    <a:pt x="38392" y="39475"/>
                  </a:lnTo>
                  <a:lnTo>
                    <a:pt x="1102297" y="50476"/>
                  </a:lnTo>
                  <a:lnTo>
                    <a:pt x="1102864" y="39475"/>
                  </a:lnTo>
                  <a:close/>
                </a:path>
              </a:pathLst>
            </a:custGeom>
            <a:solidFill>
              <a:srgbClr val="A9A9A9"/>
            </a:solidFill>
          </p:spPr>
          <p:txBody>
            <a:bodyPr wrap="square" lIns="0" tIns="0" rIns="0" bIns="0" rtlCol="0"/>
            <a:lstStyle/>
            <a:p>
              <a:endParaRPr/>
            </a:p>
          </p:txBody>
        </p:sp>
        <p:sp>
          <p:nvSpPr>
            <p:cNvPr id="11" name="object 40">
              <a:extLst>
                <a:ext uri="{FF2B5EF4-FFF2-40B4-BE49-F238E27FC236}">
                  <a16:creationId xmlns:a16="http://schemas.microsoft.com/office/drawing/2014/main" id="{700609FA-ED2D-62E0-6082-CA1F2117311E}"/>
                </a:ext>
              </a:extLst>
            </p:cNvPr>
            <p:cNvSpPr/>
            <p:nvPr/>
          </p:nvSpPr>
          <p:spPr>
            <a:xfrm>
              <a:off x="5791198" y="4729163"/>
              <a:ext cx="1262380" cy="1158875"/>
            </a:xfrm>
            <a:custGeom>
              <a:avLst/>
              <a:gdLst/>
              <a:ahLst/>
              <a:cxnLst/>
              <a:rect l="l" t="t" r="r" b="b"/>
              <a:pathLst>
                <a:path w="1262379" h="1158875">
                  <a:moveTo>
                    <a:pt x="52124" y="0"/>
                  </a:moveTo>
                  <a:lnTo>
                    <a:pt x="31926" y="0"/>
                  </a:lnTo>
                  <a:lnTo>
                    <a:pt x="11076" y="11085"/>
                  </a:lnTo>
                  <a:lnTo>
                    <a:pt x="0" y="28694"/>
                  </a:lnTo>
                  <a:lnTo>
                    <a:pt x="12379" y="1041486"/>
                  </a:lnTo>
                  <a:lnTo>
                    <a:pt x="42351" y="1064964"/>
                  </a:lnTo>
                  <a:lnTo>
                    <a:pt x="90566" y="1066269"/>
                  </a:lnTo>
                  <a:lnTo>
                    <a:pt x="93173" y="1120397"/>
                  </a:lnTo>
                  <a:lnTo>
                    <a:pt x="102946" y="1143875"/>
                  </a:lnTo>
                  <a:lnTo>
                    <a:pt x="133569" y="1158873"/>
                  </a:lnTo>
                  <a:lnTo>
                    <a:pt x="174617" y="1157570"/>
                  </a:lnTo>
                  <a:lnTo>
                    <a:pt x="137478" y="1141917"/>
                  </a:lnTo>
                  <a:lnTo>
                    <a:pt x="126401" y="1121702"/>
                  </a:lnTo>
                  <a:lnTo>
                    <a:pt x="119235" y="1067573"/>
                  </a:lnTo>
                  <a:lnTo>
                    <a:pt x="1200165" y="1067573"/>
                  </a:lnTo>
                  <a:lnTo>
                    <a:pt x="1244207" y="1043443"/>
                  </a:lnTo>
                  <a:lnTo>
                    <a:pt x="61898" y="1043443"/>
                  </a:lnTo>
                  <a:lnTo>
                    <a:pt x="42351" y="1026487"/>
                  </a:lnTo>
                  <a:lnTo>
                    <a:pt x="33229" y="550416"/>
                  </a:lnTo>
                  <a:lnTo>
                    <a:pt x="31926" y="264120"/>
                  </a:lnTo>
                  <a:lnTo>
                    <a:pt x="29971" y="22172"/>
                  </a:lnTo>
                  <a:lnTo>
                    <a:pt x="52124" y="0"/>
                  </a:lnTo>
                  <a:close/>
                </a:path>
                <a:path w="1262379" h="1158875">
                  <a:moveTo>
                    <a:pt x="1262062" y="1033660"/>
                  </a:moveTo>
                  <a:lnTo>
                    <a:pt x="1213848" y="1041486"/>
                  </a:lnTo>
                  <a:lnTo>
                    <a:pt x="61898" y="1043443"/>
                  </a:lnTo>
                  <a:lnTo>
                    <a:pt x="1244207" y="1043443"/>
                  </a:lnTo>
                  <a:lnTo>
                    <a:pt x="1262062" y="1033660"/>
                  </a:lnTo>
                  <a:close/>
                </a:path>
              </a:pathLst>
            </a:custGeom>
            <a:solidFill>
              <a:srgbClr val="000000"/>
            </a:solidFill>
          </p:spPr>
          <p:txBody>
            <a:bodyPr wrap="square" lIns="0" tIns="0" rIns="0" bIns="0" rtlCol="0"/>
            <a:lstStyle/>
            <a:p>
              <a:endParaRPr/>
            </a:p>
          </p:txBody>
        </p:sp>
        <p:sp>
          <p:nvSpPr>
            <p:cNvPr id="12" name="object 41">
              <a:extLst>
                <a:ext uri="{FF2B5EF4-FFF2-40B4-BE49-F238E27FC236}">
                  <a16:creationId xmlns:a16="http://schemas.microsoft.com/office/drawing/2014/main" id="{33B96BAE-FB84-6A8E-1498-1D0ACD6765CF}"/>
                </a:ext>
              </a:extLst>
            </p:cNvPr>
            <p:cNvSpPr/>
            <p:nvPr/>
          </p:nvSpPr>
          <p:spPr>
            <a:xfrm>
              <a:off x="5851523" y="4729163"/>
              <a:ext cx="1235075" cy="1016000"/>
            </a:xfrm>
            <a:custGeom>
              <a:avLst/>
              <a:gdLst/>
              <a:ahLst/>
              <a:cxnLst/>
              <a:rect l="l" t="t" r="r" b="b"/>
              <a:pathLst>
                <a:path w="1235075" h="1016000">
                  <a:moveTo>
                    <a:pt x="1198022" y="0"/>
                  </a:moveTo>
                  <a:lnTo>
                    <a:pt x="22101" y="0"/>
                  </a:lnTo>
                  <a:lnTo>
                    <a:pt x="0" y="14959"/>
                  </a:lnTo>
                  <a:lnTo>
                    <a:pt x="1176571" y="14959"/>
                  </a:lnTo>
                  <a:lnTo>
                    <a:pt x="1190222" y="20814"/>
                  </a:lnTo>
                  <a:lnTo>
                    <a:pt x="1220123" y="1015998"/>
                  </a:lnTo>
                  <a:lnTo>
                    <a:pt x="1235075" y="1006242"/>
                  </a:lnTo>
                  <a:lnTo>
                    <a:pt x="1207773" y="16261"/>
                  </a:lnTo>
                  <a:lnTo>
                    <a:pt x="1198022" y="0"/>
                  </a:lnTo>
                  <a:close/>
                </a:path>
              </a:pathLst>
            </a:custGeom>
            <a:solidFill>
              <a:srgbClr val="000000"/>
            </a:solidFill>
          </p:spPr>
          <p:txBody>
            <a:bodyPr wrap="square" lIns="0" tIns="0" rIns="0" bIns="0" rtlCol="0"/>
            <a:lstStyle/>
            <a:p>
              <a:endParaRPr/>
            </a:p>
          </p:txBody>
        </p:sp>
        <p:sp>
          <p:nvSpPr>
            <p:cNvPr id="13" name="object 42">
              <a:extLst>
                <a:ext uri="{FF2B5EF4-FFF2-40B4-BE49-F238E27FC236}">
                  <a16:creationId xmlns:a16="http://schemas.microsoft.com/office/drawing/2014/main" id="{B9E16F31-6927-4EE6-677C-E5FF338D3E74}"/>
                </a:ext>
              </a:extLst>
            </p:cNvPr>
            <p:cNvSpPr/>
            <p:nvPr/>
          </p:nvSpPr>
          <p:spPr>
            <a:xfrm>
              <a:off x="5830887" y="4741862"/>
              <a:ext cx="1244600" cy="1017905"/>
            </a:xfrm>
            <a:custGeom>
              <a:avLst/>
              <a:gdLst/>
              <a:ahLst/>
              <a:cxnLst/>
              <a:rect l="l" t="t" r="r" b="b"/>
              <a:pathLst>
                <a:path w="1244600" h="1017904">
                  <a:moveTo>
                    <a:pt x="24773" y="0"/>
                  </a:moveTo>
                  <a:lnTo>
                    <a:pt x="13690" y="3909"/>
                  </a:lnTo>
                  <a:lnTo>
                    <a:pt x="0" y="18892"/>
                  </a:lnTo>
                  <a:lnTo>
                    <a:pt x="4563" y="995438"/>
                  </a:lnTo>
                  <a:lnTo>
                    <a:pt x="28033" y="1017588"/>
                  </a:lnTo>
                  <a:lnTo>
                    <a:pt x="1215911" y="1016937"/>
                  </a:lnTo>
                  <a:lnTo>
                    <a:pt x="1241869" y="1004558"/>
                  </a:lnTo>
                  <a:lnTo>
                    <a:pt x="41725" y="1004558"/>
                  </a:lnTo>
                  <a:lnTo>
                    <a:pt x="20862" y="988272"/>
                  </a:lnTo>
                  <a:lnTo>
                    <a:pt x="8474" y="22150"/>
                  </a:lnTo>
                  <a:lnTo>
                    <a:pt x="24773" y="0"/>
                  </a:lnTo>
                  <a:close/>
                </a:path>
                <a:path w="1244600" h="1017904">
                  <a:moveTo>
                    <a:pt x="1244598" y="1003256"/>
                  </a:moveTo>
                  <a:lnTo>
                    <a:pt x="41725" y="1004558"/>
                  </a:lnTo>
                  <a:lnTo>
                    <a:pt x="1241869" y="1004558"/>
                  </a:lnTo>
                  <a:lnTo>
                    <a:pt x="1244598" y="1003256"/>
                  </a:lnTo>
                  <a:close/>
                </a:path>
              </a:pathLst>
            </a:custGeom>
            <a:solidFill>
              <a:srgbClr val="000000"/>
            </a:solidFill>
          </p:spPr>
          <p:txBody>
            <a:bodyPr wrap="square" lIns="0" tIns="0" rIns="0" bIns="0" rtlCol="0"/>
            <a:lstStyle/>
            <a:p>
              <a:endParaRPr/>
            </a:p>
          </p:txBody>
        </p:sp>
        <p:sp>
          <p:nvSpPr>
            <p:cNvPr id="14" name="object 43">
              <a:extLst>
                <a:ext uri="{FF2B5EF4-FFF2-40B4-BE49-F238E27FC236}">
                  <a16:creationId xmlns:a16="http://schemas.microsoft.com/office/drawing/2014/main" id="{09DDA72A-A296-4925-A687-BB79FDAAC4DA}"/>
                </a:ext>
              </a:extLst>
            </p:cNvPr>
            <p:cNvSpPr/>
            <p:nvPr/>
          </p:nvSpPr>
          <p:spPr>
            <a:xfrm>
              <a:off x="5973762" y="5781675"/>
              <a:ext cx="1024255" cy="171450"/>
            </a:xfrm>
            <a:custGeom>
              <a:avLst/>
              <a:gdLst/>
              <a:ahLst/>
              <a:cxnLst/>
              <a:rect l="l" t="t" r="r" b="b"/>
              <a:pathLst>
                <a:path w="1024254" h="171450">
                  <a:moveTo>
                    <a:pt x="0" y="95540"/>
                  </a:moveTo>
                  <a:lnTo>
                    <a:pt x="13652" y="171450"/>
                  </a:lnTo>
                  <a:lnTo>
                    <a:pt x="104019" y="171450"/>
                  </a:lnTo>
                  <a:lnTo>
                    <a:pt x="46158" y="157707"/>
                  </a:lnTo>
                  <a:lnTo>
                    <a:pt x="47458" y="125642"/>
                  </a:lnTo>
                  <a:lnTo>
                    <a:pt x="908445" y="123024"/>
                  </a:lnTo>
                  <a:lnTo>
                    <a:pt x="907566" y="115172"/>
                  </a:lnTo>
                  <a:lnTo>
                    <a:pt x="955485" y="96848"/>
                  </a:lnTo>
                  <a:lnTo>
                    <a:pt x="608510" y="96848"/>
                  </a:lnTo>
                  <a:lnTo>
                    <a:pt x="0" y="95540"/>
                  </a:lnTo>
                  <a:close/>
                </a:path>
                <a:path w="1024254" h="171450">
                  <a:moveTo>
                    <a:pt x="908445" y="123024"/>
                  </a:moveTo>
                  <a:lnTo>
                    <a:pt x="874410" y="123024"/>
                  </a:lnTo>
                  <a:lnTo>
                    <a:pt x="874410" y="147891"/>
                  </a:lnTo>
                  <a:lnTo>
                    <a:pt x="743085" y="150508"/>
                  </a:lnTo>
                  <a:lnTo>
                    <a:pt x="730733" y="166215"/>
                  </a:lnTo>
                  <a:lnTo>
                    <a:pt x="912766" y="161634"/>
                  </a:lnTo>
                  <a:lnTo>
                    <a:pt x="908445" y="123024"/>
                  </a:lnTo>
                  <a:close/>
                </a:path>
                <a:path w="1024254" h="171450">
                  <a:moveTo>
                    <a:pt x="620863" y="0"/>
                  </a:moveTo>
                  <a:lnTo>
                    <a:pt x="604610" y="0"/>
                  </a:lnTo>
                  <a:lnTo>
                    <a:pt x="608510" y="96848"/>
                  </a:lnTo>
                  <a:lnTo>
                    <a:pt x="890013" y="96848"/>
                  </a:lnTo>
                  <a:lnTo>
                    <a:pt x="628015" y="94231"/>
                  </a:lnTo>
                  <a:lnTo>
                    <a:pt x="620863" y="0"/>
                  </a:lnTo>
                  <a:close/>
                </a:path>
                <a:path w="1024254" h="171450">
                  <a:moveTo>
                    <a:pt x="1023937" y="70674"/>
                  </a:moveTo>
                  <a:lnTo>
                    <a:pt x="890013" y="96848"/>
                  </a:lnTo>
                  <a:lnTo>
                    <a:pt x="955485" y="96848"/>
                  </a:lnTo>
                  <a:lnTo>
                    <a:pt x="1023937" y="70674"/>
                  </a:lnTo>
                  <a:close/>
                </a:path>
              </a:pathLst>
            </a:custGeom>
            <a:solidFill>
              <a:srgbClr val="000000"/>
            </a:solidFill>
          </p:spPr>
          <p:txBody>
            <a:bodyPr wrap="square" lIns="0" tIns="0" rIns="0" bIns="0" rtlCol="0"/>
            <a:lstStyle/>
            <a:p>
              <a:endParaRPr/>
            </a:p>
          </p:txBody>
        </p:sp>
        <p:sp>
          <p:nvSpPr>
            <p:cNvPr id="15" name="object 44">
              <a:extLst>
                <a:ext uri="{FF2B5EF4-FFF2-40B4-BE49-F238E27FC236}">
                  <a16:creationId xmlns:a16="http://schemas.microsoft.com/office/drawing/2014/main" id="{648CE3D4-243E-AEEB-8731-B3E6E7A5155C}"/>
                </a:ext>
              </a:extLst>
            </p:cNvPr>
            <p:cNvSpPr/>
            <p:nvPr/>
          </p:nvSpPr>
          <p:spPr>
            <a:xfrm>
              <a:off x="6848473" y="5802312"/>
              <a:ext cx="103505" cy="53975"/>
            </a:xfrm>
            <a:custGeom>
              <a:avLst/>
              <a:gdLst/>
              <a:ahLst/>
              <a:cxnLst/>
              <a:rect l="l" t="t" r="r" b="b"/>
              <a:pathLst>
                <a:path w="103504" h="53975">
                  <a:moveTo>
                    <a:pt x="103188" y="0"/>
                  </a:moveTo>
                  <a:lnTo>
                    <a:pt x="0" y="1285"/>
                  </a:lnTo>
                  <a:lnTo>
                    <a:pt x="1306" y="53975"/>
                  </a:lnTo>
                  <a:lnTo>
                    <a:pt x="22205" y="50120"/>
                  </a:lnTo>
                  <a:lnTo>
                    <a:pt x="22205" y="13493"/>
                  </a:lnTo>
                  <a:lnTo>
                    <a:pt x="86861" y="13493"/>
                  </a:lnTo>
                  <a:lnTo>
                    <a:pt x="103188" y="0"/>
                  </a:lnTo>
                  <a:close/>
                </a:path>
              </a:pathLst>
            </a:custGeom>
            <a:solidFill>
              <a:srgbClr val="000000"/>
            </a:solidFill>
          </p:spPr>
          <p:txBody>
            <a:bodyPr wrap="square" lIns="0" tIns="0" rIns="0" bIns="0" rtlCol="0"/>
            <a:lstStyle/>
            <a:p>
              <a:endParaRPr/>
            </a:p>
          </p:txBody>
        </p:sp>
        <p:sp>
          <p:nvSpPr>
            <p:cNvPr id="16" name="object 45">
              <a:extLst>
                <a:ext uri="{FF2B5EF4-FFF2-40B4-BE49-F238E27FC236}">
                  <a16:creationId xmlns:a16="http://schemas.microsoft.com/office/drawing/2014/main" id="{6F679481-CBCD-56BC-3630-9894BDA7FD51}"/>
                </a:ext>
              </a:extLst>
            </p:cNvPr>
            <p:cNvSpPr/>
            <p:nvPr/>
          </p:nvSpPr>
          <p:spPr>
            <a:xfrm>
              <a:off x="5999162" y="5929312"/>
              <a:ext cx="771525" cy="82550"/>
            </a:xfrm>
            <a:custGeom>
              <a:avLst/>
              <a:gdLst/>
              <a:ahLst/>
              <a:cxnLst/>
              <a:rect l="l" t="t" r="r" b="b"/>
              <a:pathLst>
                <a:path w="771525" h="82550">
                  <a:moveTo>
                    <a:pt x="0" y="0"/>
                  </a:moveTo>
                  <a:lnTo>
                    <a:pt x="72269" y="82550"/>
                  </a:lnTo>
                  <a:lnTo>
                    <a:pt x="771523" y="82550"/>
                  </a:lnTo>
                  <a:lnTo>
                    <a:pt x="751992" y="19812"/>
                  </a:lnTo>
                  <a:lnTo>
                    <a:pt x="765013" y="2641"/>
                  </a:lnTo>
                  <a:lnTo>
                    <a:pt x="0" y="0"/>
                  </a:lnTo>
                  <a:close/>
                </a:path>
              </a:pathLst>
            </a:custGeom>
            <a:solidFill>
              <a:srgbClr val="000000"/>
            </a:solidFill>
          </p:spPr>
          <p:txBody>
            <a:bodyPr wrap="square" lIns="0" tIns="0" rIns="0" bIns="0" rtlCol="0"/>
            <a:lstStyle/>
            <a:p>
              <a:endParaRPr/>
            </a:p>
          </p:txBody>
        </p:sp>
        <p:sp>
          <p:nvSpPr>
            <p:cNvPr id="17" name="object 46">
              <a:extLst>
                <a:ext uri="{FF2B5EF4-FFF2-40B4-BE49-F238E27FC236}">
                  <a16:creationId xmlns:a16="http://schemas.microsoft.com/office/drawing/2014/main" id="{2B40856B-0A64-49EA-652F-32E783EE8417}"/>
                </a:ext>
              </a:extLst>
            </p:cNvPr>
            <p:cNvSpPr/>
            <p:nvPr/>
          </p:nvSpPr>
          <p:spPr>
            <a:xfrm>
              <a:off x="5961062" y="5948363"/>
              <a:ext cx="913130" cy="179705"/>
            </a:xfrm>
            <a:custGeom>
              <a:avLst/>
              <a:gdLst/>
              <a:ahLst/>
              <a:cxnLst/>
              <a:rect l="l" t="t" r="r" b="b"/>
              <a:pathLst>
                <a:path w="913129" h="179704">
                  <a:moveTo>
                    <a:pt x="61113" y="0"/>
                  </a:moveTo>
                  <a:lnTo>
                    <a:pt x="1300" y="100822"/>
                  </a:lnTo>
                  <a:lnTo>
                    <a:pt x="0" y="179387"/>
                  </a:lnTo>
                  <a:lnTo>
                    <a:pt x="912813" y="178078"/>
                  </a:lnTo>
                  <a:lnTo>
                    <a:pt x="879005" y="153198"/>
                  </a:lnTo>
                  <a:lnTo>
                    <a:pt x="17553" y="153198"/>
                  </a:lnTo>
                  <a:lnTo>
                    <a:pt x="22754" y="103442"/>
                  </a:lnTo>
                  <a:lnTo>
                    <a:pt x="69566" y="1309"/>
                  </a:lnTo>
                  <a:lnTo>
                    <a:pt x="61113" y="0"/>
                  </a:lnTo>
                  <a:close/>
                </a:path>
              </a:pathLst>
            </a:custGeom>
            <a:solidFill>
              <a:srgbClr val="000000"/>
            </a:solidFill>
          </p:spPr>
          <p:txBody>
            <a:bodyPr wrap="square" lIns="0" tIns="0" rIns="0" bIns="0" rtlCol="0"/>
            <a:lstStyle/>
            <a:p>
              <a:endParaRPr/>
            </a:p>
          </p:txBody>
        </p:sp>
        <p:sp>
          <p:nvSpPr>
            <p:cNvPr id="18" name="object 47">
              <a:extLst>
                <a:ext uri="{FF2B5EF4-FFF2-40B4-BE49-F238E27FC236}">
                  <a16:creationId xmlns:a16="http://schemas.microsoft.com/office/drawing/2014/main" id="{01465096-8164-D952-F734-02016B9D4437}"/>
                </a:ext>
              </a:extLst>
            </p:cNvPr>
            <p:cNvSpPr/>
            <p:nvPr/>
          </p:nvSpPr>
          <p:spPr>
            <a:xfrm>
              <a:off x="6745287" y="5934075"/>
              <a:ext cx="141605" cy="200025"/>
            </a:xfrm>
            <a:custGeom>
              <a:avLst/>
              <a:gdLst/>
              <a:ahLst/>
              <a:cxnLst/>
              <a:rect l="l" t="t" r="r" b="b"/>
              <a:pathLst>
                <a:path w="141604" h="200025">
                  <a:moveTo>
                    <a:pt x="9766" y="0"/>
                  </a:moveTo>
                  <a:lnTo>
                    <a:pt x="0" y="6536"/>
                  </a:lnTo>
                  <a:lnTo>
                    <a:pt x="118499" y="117007"/>
                  </a:lnTo>
                  <a:lnTo>
                    <a:pt x="130869" y="200025"/>
                  </a:lnTo>
                  <a:lnTo>
                    <a:pt x="141288" y="109818"/>
                  </a:lnTo>
                  <a:lnTo>
                    <a:pt x="9766" y="0"/>
                  </a:lnTo>
                  <a:close/>
                </a:path>
              </a:pathLst>
            </a:custGeom>
            <a:solidFill>
              <a:srgbClr val="000000"/>
            </a:solidFill>
          </p:spPr>
          <p:txBody>
            <a:bodyPr wrap="square" lIns="0" tIns="0" rIns="0" bIns="0" rtlCol="0"/>
            <a:lstStyle/>
            <a:p>
              <a:endParaRPr/>
            </a:p>
          </p:txBody>
        </p:sp>
        <p:sp>
          <p:nvSpPr>
            <p:cNvPr id="19" name="object 48">
              <a:extLst>
                <a:ext uri="{FF2B5EF4-FFF2-40B4-BE49-F238E27FC236}">
                  <a16:creationId xmlns:a16="http://schemas.microsoft.com/office/drawing/2014/main" id="{8CE38BA5-B641-5E4F-F309-6097A173B2EA}"/>
                </a:ext>
              </a:extLst>
            </p:cNvPr>
            <p:cNvSpPr/>
            <p:nvPr/>
          </p:nvSpPr>
          <p:spPr>
            <a:xfrm>
              <a:off x="5957887" y="5788025"/>
              <a:ext cx="17780" cy="95250"/>
            </a:xfrm>
            <a:custGeom>
              <a:avLst/>
              <a:gdLst/>
              <a:ahLst/>
              <a:cxnLst/>
              <a:rect l="l" t="t" r="r" b="b"/>
              <a:pathLst>
                <a:path w="17779" h="95250">
                  <a:moveTo>
                    <a:pt x="16007" y="0"/>
                  </a:moveTo>
                  <a:lnTo>
                    <a:pt x="0" y="1296"/>
                  </a:lnTo>
                  <a:lnTo>
                    <a:pt x="2181" y="79051"/>
                  </a:lnTo>
                  <a:lnTo>
                    <a:pt x="17462" y="95250"/>
                  </a:lnTo>
                  <a:lnTo>
                    <a:pt x="16007" y="0"/>
                  </a:lnTo>
                  <a:close/>
                </a:path>
              </a:pathLst>
            </a:custGeom>
            <a:solidFill>
              <a:srgbClr val="000000"/>
            </a:solidFill>
          </p:spPr>
          <p:txBody>
            <a:bodyPr wrap="square" lIns="0" tIns="0" rIns="0" bIns="0" rtlCol="0"/>
            <a:lstStyle/>
            <a:p>
              <a:endParaRPr/>
            </a:p>
          </p:txBody>
        </p:sp>
        <p:sp>
          <p:nvSpPr>
            <p:cNvPr id="20" name="object 49">
              <a:extLst>
                <a:ext uri="{FF2B5EF4-FFF2-40B4-BE49-F238E27FC236}">
                  <a16:creationId xmlns:a16="http://schemas.microsoft.com/office/drawing/2014/main" id="{1DA0305D-9C81-7CDE-B87B-65313E518E68}"/>
                </a:ext>
              </a:extLst>
            </p:cNvPr>
            <p:cNvSpPr/>
            <p:nvPr/>
          </p:nvSpPr>
          <p:spPr>
            <a:xfrm>
              <a:off x="6986585" y="5775325"/>
              <a:ext cx="12700" cy="78105"/>
            </a:xfrm>
            <a:custGeom>
              <a:avLst/>
              <a:gdLst/>
              <a:ahLst/>
              <a:cxnLst/>
              <a:rect l="l" t="t" r="r" b="b"/>
              <a:pathLst>
                <a:path w="12700" h="78104">
                  <a:moveTo>
                    <a:pt x="0" y="0"/>
                  </a:moveTo>
                  <a:lnTo>
                    <a:pt x="0" y="77788"/>
                  </a:lnTo>
                  <a:lnTo>
                    <a:pt x="12700" y="75150"/>
                  </a:lnTo>
                  <a:lnTo>
                    <a:pt x="12700" y="1318"/>
                  </a:lnTo>
                  <a:lnTo>
                    <a:pt x="0" y="0"/>
                  </a:lnTo>
                  <a:close/>
                </a:path>
              </a:pathLst>
            </a:custGeom>
            <a:solidFill>
              <a:srgbClr val="000000"/>
            </a:solidFill>
          </p:spPr>
          <p:txBody>
            <a:bodyPr wrap="square" lIns="0" tIns="0" rIns="0" bIns="0" rtlCol="0"/>
            <a:lstStyle/>
            <a:p>
              <a:endParaRPr/>
            </a:p>
          </p:txBody>
        </p:sp>
        <p:sp>
          <p:nvSpPr>
            <p:cNvPr id="21" name="object 50">
              <a:extLst>
                <a:ext uri="{FF2B5EF4-FFF2-40B4-BE49-F238E27FC236}">
                  <a16:creationId xmlns:a16="http://schemas.microsoft.com/office/drawing/2014/main" id="{B01B4454-27BD-BFD7-9BC2-6285476858BB}"/>
                </a:ext>
              </a:extLst>
            </p:cNvPr>
            <p:cNvSpPr/>
            <p:nvPr/>
          </p:nvSpPr>
          <p:spPr>
            <a:xfrm>
              <a:off x="6851648" y="5800725"/>
              <a:ext cx="98425" cy="52705"/>
            </a:xfrm>
            <a:custGeom>
              <a:avLst/>
              <a:gdLst/>
              <a:ahLst/>
              <a:cxnLst/>
              <a:rect l="l" t="t" r="r" b="b"/>
              <a:pathLst>
                <a:path w="98425" h="52704">
                  <a:moveTo>
                    <a:pt x="97121" y="0"/>
                  </a:moveTo>
                  <a:lnTo>
                    <a:pt x="86041" y="7858"/>
                  </a:lnTo>
                  <a:lnTo>
                    <a:pt x="86041" y="39945"/>
                  </a:lnTo>
                  <a:lnTo>
                    <a:pt x="11733" y="42565"/>
                  </a:lnTo>
                  <a:lnTo>
                    <a:pt x="0" y="52387"/>
                  </a:lnTo>
                  <a:lnTo>
                    <a:pt x="98425" y="48459"/>
                  </a:lnTo>
                  <a:lnTo>
                    <a:pt x="97121" y="0"/>
                  </a:lnTo>
                  <a:close/>
                </a:path>
              </a:pathLst>
            </a:custGeom>
            <a:solidFill>
              <a:srgbClr val="000000"/>
            </a:solidFill>
          </p:spPr>
          <p:txBody>
            <a:bodyPr wrap="square" lIns="0" tIns="0" rIns="0" bIns="0" rtlCol="0"/>
            <a:lstStyle/>
            <a:p>
              <a:endParaRPr/>
            </a:p>
          </p:txBody>
        </p:sp>
        <p:sp>
          <p:nvSpPr>
            <p:cNvPr id="22" name="object 51">
              <a:extLst>
                <a:ext uri="{FF2B5EF4-FFF2-40B4-BE49-F238E27FC236}">
                  <a16:creationId xmlns:a16="http://schemas.microsoft.com/office/drawing/2014/main" id="{F02589F5-9D38-D765-A02B-E9872551B0B6}"/>
                </a:ext>
              </a:extLst>
            </p:cNvPr>
            <p:cNvSpPr/>
            <p:nvPr/>
          </p:nvSpPr>
          <p:spPr>
            <a:xfrm>
              <a:off x="6186487" y="4873625"/>
              <a:ext cx="719455" cy="727075"/>
            </a:xfrm>
            <a:custGeom>
              <a:avLst/>
              <a:gdLst/>
              <a:ahLst/>
              <a:cxnLst/>
              <a:rect l="l" t="t" r="r" b="b"/>
              <a:pathLst>
                <a:path w="719454" h="727075">
                  <a:moveTo>
                    <a:pt x="0" y="0"/>
                  </a:moveTo>
                  <a:lnTo>
                    <a:pt x="20806" y="719902"/>
                  </a:lnTo>
                  <a:lnTo>
                    <a:pt x="719137" y="727075"/>
                  </a:lnTo>
                  <a:lnTo>
                    <a:pt x="714585" y="8477"/>
                  </a:lnTo>
                  <a:lnTo>
                    <a:pt x="0" y="0"/>
                  </a:lnTo>
                  <a:close/>
                </a:path>
              </a:pathLst>
            </a:custGeom>
            <a:solidFill>
              <a:srgbClr val="FF4C00"/>
            </a:solidFill>
          </p:spPr>
          <p:txBody>
            <a:bodyPr wrap="square" lIns="0" tIns="0" rIns="0" bIns="0" rtlCol="0"/>
            <a:lstStyle/>
            <a:p>
              <a:endParaRPr/>
            </a:p>
          </p:txBody>
        </p:sp>
        <p:sp>
          <p:nvSpPr>
            <p:cNvPr id="23" name="object 52">
              <a:extLst>
                <a:ext uri="{FF2B5EF4-FFF2-40B4-BE49-F238E27FC236}">
                  <a16:creationId xmlns:a16="http://schemas.microsoft.com/office/drawing/2014/main" id="{686D8E79-78E1-3A63-925A-333C3E5DE893}"/>
                </a:ext>
              </a:extLst>
            </p:cNvPr>
            <p:cNvSpPr/>
            <p:nvPr/>
          </p:nvSpPr>
          <p:spPr>
            <a:xfrm>
              <a:off x="6196012" y="4873625"/>
              <a:ext cx="714375" cy="717550"/>
            </a:xfrm>
            <a:custGeom>
              <a:avLst/>
              <a:gdLst/>
              <a:ahLst/>
              <a:cxnLst/>
              <a:rect l="l" t="t" r="r" b="b"/>
              <a:pathLst>
                <a:path w="714375" h="717550">
                  <a:moveTo>
                    <a:pt x="647178" y="0"/>
                  </a:moveTo>
                  <a:lnTo>
                    <a:pt x="1957" y="3261"/>
                  </a:lnTo>
                  <a:lnTo>
                    <a:pt x="0" y="713635"/>
                  </a:lnTo>
                  <a:lnTo>
                    <a:pt x="710459" y="717550"/>
                  </a:lnTo>
                  <a:lnTo>
                    <a:pt x="711687" y="679063"/>
                  </a:lnTo>
                  <a:lnTo>
                    <a:pt x="441671" y="679063"/>
                  </a:lnTo>
                  <a:lnTo>
                    <a:pt x="348380" y="673192"/>
                  </a:lnTo>
                  <a:lnTo>
                    <a:pt x="260306" y="655580"/>
                  </a:lnTo>
                  <a:lnTo>
                    <a:pt x="183323" y="622311"/>
                  </a:lnTo>
                  <a:lnTo>
                    <a:pt x="133741" y="587738"/>
                  </a:lnTo>
                  <a:lnTo>
                    <a:pt x="97858" y="538162"/>
                  </a:lnTo>
                  <a:lnTo>
                    <a:pt x="78939" y="458579"/>
                  </a:lnTo>
                  <a:lnTo>
                    <a:pt x="73068" y="385519"/>
                  </a:lnTo>
                  <a:lnTo>
                    <a:pt x="81549" y="314417"/>
                  </a:lnTo>
                  <a:lnTo>
                    <a:pt x="101773" y="247881"/>
                  </a:lnTo>
                  <a:lnTo>
                    <a:pt x="129827" y="179387"/>
                  </a:lnTo>
                  <a:lnTo>
                    <a:pt x="173536" y="133725"/>
                  </a:lnTo>
                  <a:lnTo>
                    <a:pt x="224424" y="91324"/>
                  </a:lnTo>
                  <a:lnTo>
                    <a:pt x="275310" y="59361"/>
                  </a:lnTo>
                  <a:lnTo>
                    <a:pt x="344464" y="38487"/>
                  </a:lnTo>
                  <a:lnTo>
                    <a:pt x="425362" y="26093"/>
                  </a:lnTo>
                  <a:lnTo>
                    <a:pt x="510827" y="20873"/>
                  </a:lnTo>
                  <a:lnTo>
                    <a:pt x="656963" y="19569"/>
                  </a:lnTo>
                  <a:lnTo>
                    <a:pt x="647178" y="0"/>
                  </a:lnTo>
                  <a:close/>
                </a:path>
                <a:path w="714375" h="717550">
                  <a:moveTo>
                    <a:pt x="714373" y="594913"/>
                  </a:moveTo>
                  <a:lnTo>
                    <a:pt x="670664" y="639272"/>
                  </a:lnTo>
                  <a:lnTo>
                    <a:pt x="608685" y="664060"/>
                  </a:lnTo>
                  <a:lnTo>
                    <a:pt x="542794" y="679063"/>
                  </a:lnTo>
                  <a:lnTo>
                    <a:pt x="711687" y="679063"/>
                  </a:lnTo>
                  <a:lnTo>
                    <a:pt x="714373" y="594913"/>
                  </a:lnTo>
                  <a:close/>
                </a:path>
              </a:pathLst>
            </a:custGeom>
            <a:solidFill>
              <a:srgbClr val="D81E00"/>
            </a:solidFill>
          </p:spPr>
          <p:txBody>
            <a:bodyPr wrap="square" lIns="0" tIns="0" rIns="0" bIns="0" rtlCol="0"/>
            <a:lstStyle/>
            <a:p>
              <a:endParaRPr/>
            </a:p>
          </p:txBody>
        </p:sp>
        <p:sp>
          <p:nvSpPr>
            <p:cNvPr id="24" name="object 53">
              <a:extLst>
                <a:ext uri="{FF2B5EF4-FFF2-40B4-BE49-F238E27FC236}">
                  <a16:creationId xmlns:a16="http://schemas.microsoft.com/office/drawing/2014/main" id="{32FFD5EE-0B15-FB7B-9153-BCF8EF65AE2A}"/>
                </a:ext>
              </a:extLst>
            </p:cNvPr>
            <p:cNvSpPr/>
            <p:nvPr/>
          </p:nvSpPr>
          <p:spPr>
            <a:xfrm>
              <a:off x="5956298" y="4864100"/>
              <a:ext cx="965200" cy="755650"/>
            </a:xfrm>
            <a:custGeom>
              <a:avLst/>
              <a:gdLst/>
              <a:ahLst/>
              <a:cxnLst/>
              <a:rect l="l" t="t" r="r" b="b"/>
              <a:pathLst>
                <a:path w="965200" h="755650">
                  <a:moveTo>
                    <a:pt x="479021" y="0"/>
                  </a:moveTo>
                  <a:lnTo>
                    <a:pt x="0" y="3909"/>
                  </a:lnTo>
                  <a:lnTo>
                    <a:pt x="11065" y="755650"/>
                  </a:lnTo>
                  <a:lnTo>
                    <a:pt x="965200" y="749136"/>
                  </a:lnTo>
                  <a:lnTo>
                    <a:pt x="962438" y="711353"/>
                  </a:lnTo>
                  <a:lnTo>
                    <a:pt x="777106" y="711353"/>
                  </a:lnTo>
                  <a:lnTo>
                    <a:pt x="680782" y="710050"/>
                  </a:lnTo>
                  <a:lnTo>
                    <a:pt x="572742" y="700930"/>
                  </a:lnTo>
                  <a:lnTo>
                    <a:pt x="458844" y="677478"/>
                  </a:lnTo>
                  <a:lnTo>
                    <a:pt x="373584" y="649469"/>
                  </a:lnTo>
                  <a:lnTo>
                    <a:pt x="328025" y="607126"/>
                  </a:lnTo>
                  <a:lnTo>
                    <a:pt x="303293" y="567389"/>
                  </a:lnTo>
                  <a:lnTo>
                    <a:pt x="285720" y="504201"/>
                  </a:lnTo>
                  <a:lnTo>
                    <a:pt x="278560" y="412351"/>
                  </a:lnTo>
                  <a:lnTo>
                    <a:pt x="292228" y="312682"/>
                  </a:lnTo>
                  <a:lnTo>
                    <a:pt x="325422" y="233210"/>
                  </a:lnTo>
                  <a:lnTo>
                    <a:pt x="376187" y="158946"/>
                  </a:lnTo>
                  <a:lnTo>
                    <a:pt x="433461" y="99668"/>
                  </a:lnTo>
                  <a:lnTo>
                    <a:pt x="507658" y="53417"/>
                  </a:lnTo>
                  <a:lnTo>
                    <a:pt x="591616" y="31268"/>
                  </a:lnTo>
                  <a:lnTo>
                    <a:pt x="679480" y="24103"/>
                  </a:lnTo>
                  <a:lnTo>
                    <a:pt x="951450" y="24103"/>
                  </a:lnTo>
                  <a:lnTo>
                    <a:pt x="955437" y="10422"/>
                  </a:lnTo>
                  <a:lnTo>
                    <a:pt x="479021" y="0"/>
                  </a:lnTo>
                  <a:close/>
                </a:path>
                <a:path w="965200" h="755650">
                  <a:moveTo>
                    <a:pt x="959342" y="669010"/>
                  </a:moveTo>
                  <a:lnTo>
                    <a:pt x="917037" y="695068"/>
                  </a:lnTo>
                  <a:lnTo>
                    <a:pt x="859113" y="706141"/>
                  </a:lnTo>
                  <a:lnTo>
                    <a:pt x="777106" y="711353"/>
                  </a:lnTo>
                  <a:lnTo>
                    <a:pt x="962438" y="711353"/>
                  </a:lnTo>
                  <a:lnTo>
                    <a:pt x="959342" y="669010"/>
                  </a:lnTo>
                  <a:close/>
                </a:path>
                <a:path w="965200" h="755650">
                  <a:moveTo>
                    <a:pt x="951450" y="24103"/>
                  </a:moveTo>
                  <a:lnTo>
                    <a:pt x="778408" y="24103"/>
                  </a:lnTo>
                  <a:lnTo>
                    <a:pt x="900767" y="27359"/>
                  </a:lnTo>
                  <a:lnTo>
                    <a:pt x="941769" y="57325"/>
                  </a:lnTo>
                  <a:lnTo>
                    <a:pt x="951450" y="24103"/>
                  </a:lnTo>
                  <a:close/>
                </a:path>
              </a:pathLst>
            </a:custGeom>
            <a:solidFill>
              <a:srgbClr val="FF2600"/>
            </a:solidFill>
          </p:spPr>
          <p:txBody>
            <a:bodyPr wrap="square" lIns="0" tIns="0" rIns="0" bIns="0" rtlCol="0"/>
            <a:lstStyle/>
            <a:p>
              <a:endParaRPr/>
            </a:p>
          </p:txBody>
        </p:sp>
        <p:sp>
          <p:nvSpPr>
            <p:cNvPr id="25" name="object 54">
              <a:extLst>
                <a:ext uri="{FF2B5EF4-FFF2-40B4-BE49-F238E27FC236}">
                  <a16:creationId xmlns:a16="http://schemas.microsoft.com/office/drawing/2014/main" id="{A6F4794C-29C3-5087-1316-708272FDEBBB}"/>
                </a:ext>
              </a:extLst>
            </p:cNvPr>
            <p:cNvSpPr/>
            <p:nvPr/>
          </p:nvSpPr>
          <p:spPr>
            <a:xfrm>
              <a:off x="6834187" y="4864100"/>
              <a:ext cx="92075" cy="738505"/>
            </a:xfrm>
            <a:custGeom>
              <a:avLst/>
              <a:gdLst/>
              <a:ahLst/>
              <a:cxnLst/>
              <a:rect l="l" t="t" r="r" b="b"/>
              <a:pathLst>
                <a:path w="92075" h="738504">
                  <a:moveTo>
                    <a:pt x="71831" y="0"/>
                  </a:moveTo>
                  <a:lnTo>
                    <a:pt x="0" y="7172"/>
                  </a:lnTo>
                  <a:lnTo>
                    <a:pt x="39833" y="190416"/>
                  </a:lnTo>
                  <a:lnTo>
                    <a:pt x="55505" y="363877"/>
                  </a:lnTo>
                  <a:lnTo>
                    <a:pt x="59424" y="499516"/>
                  </a:lnTo>
                  <a:lnTo>
                    <a:pt x="45711" y="729711"/>
                  </a:lnTo>
                  <a:lnTo>
                    <a:pt x="90769" y="738188"/>
                  </a:lnTo>
                  <a:lnTo>
                    <a:pt x="92075" y="569944"/>
                  </a:lnTo>
                  <a:lnTo>
                    <a:pt x="92075" y="438218"/>
                  </a:lnTo>
                  <a:lnTo>
                    <a:pt x="88157" y="263452"/>
                  </a:lnTo>
                  <a:lnTo>
                    <a:pt x="71831" y="0"/>
                  </a:lnTo>
                  <a:close/>
                </a:path>
              </a:pathLst>
            </a:custGeom>
            <a:solidFill>
              <a:srgbClr val="FF2600"/>
            </a:solidFill>
          </p:spPr>
          <p:txBody>
            <a:bodyPr wrap="square" lIns="0" tIns="0" rIns="0" bIns="0" rtlCol="0"/>
            <a:lstStyle/>
            <a:p>
              <a:endParaRPr/>
            </a:p>
          </p:txBody>
        </p:sp>
        <p:sp>
          <p:nvSpPr>
            <p:cNvPr id="26" name="object 55">
              <a:extLst>
                <a:ext uri="{FF2B5EF4-FFF2-40B4-BE49-F238E27FC236}">
                  <a16:creationId xmlns:a16="http://schemas.microsoft.com/office/drawing/2014/main" id="{F3839E0C-B859-AEA2-B6A0-5879C2771799}"/>
                </a:ext>
              </a:extLst>
            </p:cNvPr>
            <p:cNvSpPr/>
            <p:nvPr/>
          </p:nvSpPr>
          <p:spPr>
            <a:xfrm>
              <a:off x="6284912" y="4864100"/>
              <a:ext cx="675005" cy="798830"/>
            </a:xfrm>
            <a:custGeom>
              <a:avLst/>
              <a:gdLst/>
              <a:ahLst/>
              <a:cxnLst/>
              <a:rect l="l" t="t" r="r" b="b"/>
              <a:pathLst>
                <a:path w="675004" h="798829">
                  <a:moveTo>
                    <a:pt x="0" y="0"/>
                  </a:moveTo>
                  <a:lnTo>
                    <a:pt x="453264" y="14305"/>
                  </a:lnTo>
                  <a:lnTo>
                    <a:pt x="633658" y="29262"/>
                  </a:lnTo>
                  <a:lnTo>
                    <a:pt x="651242" y="247097"/>
                  </a:lnTo>
                  <a:lnTo>
                    <a:pt x="657104" y="671062"/>
                  </a:lnTo>
                  <a:lnTo>
                    <a:pt x="647335" y="782256"/>
                  </a:lnTo>
                  <a:lnTo>
                    <a:pt x="674687" y="798513"/>
                  </a:lnTo>
                  <a:lnTo>
                    <a:pt x="653848" y="650"/>
                  </a:lnTo>
                  <a:lnTo>
                    <a:pt x="0" y="0"/>
                  </a:lnTo>
                  <a:close/>
                </a:path>
              </a:pathLst>
            </a:custGeom>
            <a:solidFill>
              <a:srgbClr val="FF2600"/>
            </a:solidFill>
          </p:spPr>
          <p:txBody>
            <a:bodyPr wrap="square" lIns="0" tIns="0" rIns="0" bIns="0" rtlCol="0"/>
            <a:lstStyle/>
            <a:p>
              <a:endParaRPr/>
            </a:p>
          </p:txBody>
        </p:sp>
        <p:sp>
          <p:nvSpPr>
            <p:cNvPr id="27" name="object 56">
              <a:extLst>
                <a:ext uri="{FF2B5EF4-FFF2-40B4-BE49-F238E27FC236}">
                  <a16:creationId xmlns:a16="http://schemas.microsoft.com/office/drawing/2014/main" id="{CDA2F987-32D9-490F-38E6-1C07DC8E3453}"/>
                </a:ext>
              </a:extLst>
            </p:cNvPr>
            <p:cNvSpPr/>
            <p:nvPr/>
          </p:nvSpPr>
          <p:spPr>
            <a:xfrm>
              <a:off x="6235698" y="4826000"/>
              <a:ext cx="676275" cy="792480"/>
            </a:xfrm>
            <a:custGeom>
              <a:avLst/>
              <a:gdLst/>
              <a:ahLst/>
              <a:cxnLst/>
              <a:rect l="l" t="t" r="r" b="b"/>
              <a:pathLst>
                <a:path w="676275" h="792479">
                  <a:moveTo>
                    <a:pt x="267516" y="0"/>
                  </a:moveTo>
                  <a:lnTo>
                    <a:pt x="0" y="0"/>
                  </a:lnTo>
                  <a:lnTo>
                    <a:pt x="261658" y="15634"/>
                  </a:lnTo>
                  <a:lnTo>
                    <a:pt x="391185" y="31921"/>
                  </a:lnTo>
                  <a:lnTo>
                    <a:pt x="615091" y="45601"/>
                  </a:lnTo>
                  <a:lnTo>
                    <a:pt x="637872" y="766104"/>
                  </a:lnTo>
                  <a:lnTo>
                    <a:pt x="676275" y="792162"/>
                  </a:lnTo>
                  <a:lnTo>
                    <a:pt x="654796" y="7166"/>
                  </a:lnTo>
                  <a:lnTo>
                    <a:pt x="267516" y="0"/>
                  </a:lnTo>
                  <a:close/>
                </a:path>
              </a:pathLst>
            </a:custGeom>
            <a:solidFill>
              <a:srgbClr val="FF4C00"/>
            </a:solidFill>
          </p:spPr>
          <p:txBody>
            <a:bodyPr wrap="square" lIns="0" tIns="0" rIns="0" bIns="0" rtlCol="0"/>
            <a:lstStyle/>
            <a:p>
              <a:endParaRPr/>
            </a:p>
          </p:txBody>
        </p:sp>
        <p:sp>
          <p:nvSpPr>
            <p:cNvPr id="28" name="object 57">
              <a:extLst>
                <a:ext uri="{FF2B5EF4-FFF2-40B4-BE49-F238E27FC236}">
                  <a16:creationId xmlns:a16="http://schemas.microsoft.com/office/drawing/2014/main" id="{A472EE5A-E790-B9C7-DA31-AB4915DD7887}"/>
                </a:ext>
              </a:extLst>
            </p:cNvPr>
            <p:cNvSpPr/>
            <p:nvPr/>
          </p:nvSpPr>
          <p:spPr>
            <a:xfrm>
              <a:off x="6688137" y="4895850"/>
              <a:ext cx="136525" cy="320675"/>
            </a:xfrm>
            <a:custGeom>
              <a:avLst/>
              <a:gdLst/>
              <a:ahLst/>
              <a:cxnLst/>
              <a:rect l="l" t="t" r="r" b="b"/>
              <a:pathLst>
                <a:path w="136525" h="320675">
                  <a:moveTo>
                    <a:pt x="81915" y="0"/>
                  </a:moveTo>
                  <a:lnTo>
                    <a:pt x="0" y="1303"/>
                  </a:lnTo>
                  <a:lnTo>
                    <a:pt x="54609" y="64526"/>
                  </a:lnTo>
                  <a:lnTo>
                    <a:pt x="99468" y="170765"/>
                  </a:lnTo>
                  <a:lnTo>
                    <a:pt x="136525" y="320675"/>
                  </a:lnTo>
                  <a:lnTo>
                    <a:pt x="131324" y="215738"/>
                  </a:lnTo>
                  <a:lnTo>
                    <a:pt x="120271" y="132311"/>
                  </a:lnTo>
                  <a:lnTo>
                    <a:pt x="104019" y="61918"/>
                  </a:lnTo>
                  <a:lnTo>
                    <a:pt x="81915" y="0"/>
                  </a:lnTo>
                  <a:close/>
                </a:path>
              </a:pathLst>
            </a:custGeom>
            <a:solidFill>
              <a:srgbClr val="FF4C00"/>
            </a:solidFill>
          </p:spPr>
          <p:txBody>
            <a:bodyPr wrap="square" lIns="0" tIns="0" rIns="0" bIns="0" rtlCol="0"/>
            <a:lstStyle/>
            <a:p>
              <a:endParaRPr/>
            </a:p>
          </p:txBody>
        </p:sp>
        <p:sp>
          <p:nvSpPr>
            <p:cNvPr id="29" name="object 58">
              <a:extLst>
                <a:ext uri="{FF2B5EF4-FFF2-40B4-BE49-F238E27FC236}">
                  <a16:creationId xmlns:a16="http://schemas.microsoft.com/office/drawing/2014/main" id="{5AC0D629-9075-CF03-CFAD-5D3B8207EED7}"/>
                </a:ext>
              </a:extLst>
            </p:cNvPr>
            <p:cNvSpPr/>
            <p:nvPr/>
          </p:nvSpPr>
          <p:spPr>
            <a:xfrm>
              <a:off x="6262687" y="5620544"/>
              <a:ext cx="644525" cy="0"/>
            </a:xfrm>
            <a:custGeom>
              <a:avLst/>
              <a:gdLst/>
              <a:ahLst/>
              <a:cxnLst/>
              <a:rect l="l" t="t" r="r" b="b"/>
              <a:pathLst>
                <a:path w="644525">
                  <a:moveTo>
                    <a:pt x="0" y="0"/>
                  </a:moveTo>
                  <a:lnTo>
                    <a:pt x="644525" y="0"/>
                  </a:lnTo>
                </a:path>
              </a:pathLst>
            </a:custGeom>
            <a:ln w="23813">
              <a:solidFill>
                <a:srgbClr val="FF4C00"/>
              </a:solidFill>
            </a:ln>
          </p:spPr>
          <p:txBody>
            <a:bodyPr wrap="square" lIns="0" tIns="0" rIns="0" bIns="0" rtlCol="0"/>
            <a:lstStyle/>
            <a:p>
              <a:endParaRPr/>
            </a:p>
          </p:txBody>
        </p:sp>
        <p:sp>
          <p:nvSpPr>
            <p:cNvPr id="30" name="object 59">
              <a:extLst>
                <a:ext uri="{FF2B5EF4-FFF2-40B4-BE49-F238E27FC236}">
                  <a16:creationId xmlns:a16="http://schemas.microsoft.com/office/drawing/2014/main" id="{1C17BE4F-42A0-3E6D-E10E-0E7CFBE2D492}"/>
                </a:ext>
              </a:extLst>
            </p:cNvPr>
            <p:cNvSpPr/>
            <p:nvPr/>
          </p:nvSpPr>
          <p:spPr>
            <a:xfrm>
              <a:off x="5942011" y="4648200"/>
              <a:ext cx="0" cy="803275"/>
            </a:xfrm>
            <a:custGeom>
              <a:avLst/>
              <a:gdLst/>
              <a:ahLst/>
              <a:cxnLst/>
              <a:rect l="l" t="t" r="r" b="b"/>
              <a:pathLst>
                <a:path h="803275">
                  <a:moveTo>
                    <a:pt x="0" y="0"/>
                  </a:moveTo>
                  <a:lnTo>
                    <a:pt x="0" y="803275"/>
                  </a:lnTo>
                </a:path>
              </a:pathLst>
            </a:custGeom>
            <a:ln w="34925">
              <a:solidFill>
                <a:srgbClr val="FFFFFF"/>
              </a:solidFill>
            </a:ln>
          </p:spPr>
          <p:txBody>
            <a:bodyPr wrap="square" lIns="0" tIns="0" rIns="0" bIns="0" rtlCol="0"/>
            <a:lstStyle/>
            <a:p>
              <a:endParaRPr/>
            </a:p>
          </p:txBody>
        </p:sp>
      </p:grpSp>
      <p:sp>
        <p:nvSpPr>
          <p:cNvPr id="95" name="TextBox 94">
            <a:extLst>
              <a:ext uri="{FF2B5EF4-FFF2-40B4-BE49-F238E27FC236}">
                <a16:creationId xmlns:a16="http://schemas.microsoft.com/office/drawing/2014/main" id="{951BF53B-6997-FF50-996B-4F498E9A654E}"/>
              </a:ext>
            </a:extLst>
          </p:cNvPr>
          <p:cNvSpPr txBox="1"/>
          <p:nvPr/>
        </p:nvSpPr>
        <p:spPr>
          <a:xfrm>
            <a:off x="711613" y="4323417"/>
            <a:ext cx="2172569" cy="830997"/>
          </a:xfrm>
          <a:prstGeom prst="rect">
            <a:avLst/>
          </a:prstGeom>
          <a:noFill/>
        </p:spPr>
        <p:txBody>
          <a:bodyPr wrap="square">
            <a:spAutoFit/>
          </a:bodyPr>
          <a:lstStyle/>
          <a:p>
            <a:pPr algn="ctr" rtl="0">
              <a:spcBef>
                <a:spcPts val="1200"/>
              </a:spcBef>
            </a:pPr>
            <a:r>
              <a:rPr lang="uk" sz="2400" b="1" i="0" u="none" strike="sngStrike" baseline="0">
                <a:latin typeface="Arial" panose="020B0604020202020204" pitchFamily="34" charset="0"/>
                <a:ea typeface="Arial" panose="020B0604020202020204" pitchFamily="34" charset="0"/>
                <a:cs typeface="Arial" panose="020B0604020202020204" pitchFamily="34" charset="0"/>
              </a:rPr>
              <a:t>172.16.242.47 </a:t>
            </a:r>
            <a:r>
              <a:rPr lang="uk" sz="2400" b="1" i="0" u="none" baseline="0">
                <a:latin typeface="Arial" panose="020B0604020202020204" pitchFamily="34" charset="0"/>
                <a:ea typeface="Arial" panose="020B0604020202020204" pitchFamily="34" charset="0"/>
                <a:cs typeface="Arial" panose="020B0604020202020204" pitchFamily="34" charset="0"/>
              </a:rPr>
              <a:t>peerRouter</a:t>
            </a:r>
            <a:endParaRPr lang="uk" sz="2400" b="1" dirty="0">
              <a:latin typeface="Arial" panose="020B0604020202020204" pitchFamily="34" charset="0"/>
            </a:endParaRPr>
          </a:p>
        </p:txBody>
      </p:sp>
      <p:sp>
        <p:nvSpPr>
          <p:cNvPr id="97" name="TextBox 96">
            <a:extLst>
              <a:ext uri="{FF2B5EF4-FFF2-40B4-BE49-F238E27FC236}">
                <a16:creationId xmlns:a16="http://schemas.microsoft.com/office/drawing/2014/main" id="{0E0AC2BA-0952-1542-1C2A-BA54F0F0EF34}"/>
              </a:ext>
            </a:extLst>
          </p:cNvPr>
          <p:cNvSpPr txBox="1"/>
          <p:nvPr/>
        </p:nvSpPr>
        <p:spPr>
          <a:xfrm>
            <a:off x="7197772" y="2200476"/>
            <a:ext cx="2452158" cy="461665"/>
          </a:xfrm>
          <a:prstGeom prst="rect">
            <a:avLst/>
          </a:prstGeom>
          <a:noFill/>
        </p:spPr>
        <p:txBody>
          <a:bodyPr wrap="square">
            <a:spAutoFit/>
          </a:bodyPr>
          <a:lstStyle/>
          <a:p>
            <a:pPr algn="ctr" rtl="0"/>
            <a:r>
              <a:rPr lang="uk" sz="2400" b="1" i="0" u="none" strike="noStrike" baseline="0" dirty="0">
                <a:latin typeface="Arial-BoldMT"/>
                <a:ea typeface="Arial-BoldMT"/>
                <a:cs typeface="Arial-BoldMT"/>
              </a:rPr>
              <a:t>edgeRouter</a:t>
            </a:r>
            <a:endParaRPr lang="uk" sz="2400" dirty="0"/>
          </a:p>
        </p:txBody>
      </p:sp>
      <p:sp>
        <p:nvSpPr>
          <p:cNvPr id="3" name="Cloud 2">
            <a:extLst>
              <a:ext uri="{FF2B5EF4-FFF2-40B4-BE49-F238E27FC236}">
                <a16:creationId xmlns:a16="http://schemas.microsoft.com/office/drawing/2014/main" id="{F12752B2-1DED-76F9-956F-D3FEE481AD45}"/>
              </a:ext>
            </a:extLst>
          </p:cNvPr>
          <p:cNvSpPr/>
          <p:nvPr/>
        </p:nvSpPr>
        <p:spPr>
          <a:xfrm>
            <a:off x="914400" y="1713143"/>
            <a:ext cx="5694142" cy="2356611"/>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3200" b="0" i="1" u="none" baseline="0">
                <a:solidFill>
                  <a:schemeClr val="tx1"/>
                </a:solidFill>
                <a:latin typeface="Arial" panose="020B0604020202020204" pitchFamily="34" charset="0"/>
                <a:ea typeface="Arial" panose="020B0604020202020204" pitchFamily="34" charset="0"/>
                <a:cs typeface="Arial" panose="020B0604020202020204" pitchFamily="34" charset="0"/>
              </a:rPr>
              <a:t>Мережа вашої установи тут!</a:t>
            </a:r>
          </a:p>
        </p:txBody>
      </p:sp>
      <p:grpSp>
        <p:nvGrpSpPr>
          <p:cNvPr id="31" name="Group 30">
            <a:extLst>
              <a:ext uri="{FF2B5EF4-FFF2-40B4-BE49-F238E27FC236}">
                <a16:creationId xmlns:a16="http://schemas.microsoft.com/office/drawing/2014/main" id="{A44A88CD-23AB-BDB3-BCEA-3E9870631F61}"/>
              </a:ext>
            </a:extLst>
          </p:cNvPr>
          <p:cNvGrpSpPr/>
          <p:nvPr/>
        </p:nvGrpSpPr>
        <p:grpSpPr>
          <a:xfrm>
            <a:off x="6019800" y="2006675"/>
            <a:ext cx="1524618" cy="868749"/>
            <a:chOff x="6756398" y="2133601"/>
            <a:chExt cx="1524618" cy="868749"/>
          </a:xfrm>
        </p:grpSpPr>
        <p:sp>
          <p:nvSpPr>
            <p:cNvPr id="32" name="object 61">
              <a:extLst>
                <a:ext uri="{FF2B5EF4-FFF2-40B4-BE49-F238E27FC236}">
                  <a16:creationId xmlns:a16="http://schemas.microsoft.com/office/drawing/2014/main" id="{A7AFDE20-DE28-11FE-692A-B2E65A2315C0}"/>
                </a:ext>
              </a:extLst>
            </p:cNvPr>
            <p:cNvSpPr/>
            <p:nvPr/>
          </p:nvSpPr>
          <p:spPr>
            <a:xfrm>
              <a:off x="6761512" y="2493716"/>
              <a:ext cx="1513840" cy="508634"/>
            </a:xfrm>
            <a:custGeom>
              <a:avLst/>
              <a:gdLst/>
              <a:ahLst/>
              <a:cxnLst/>
              <a:rect l="l" t="t" r="r" b="b"/>
              <a:pathLst>
                <a:path w="1513840" h="508635">
                  <a:moveTo>
                    <a:pt x="756885" y="0"/>
                  </a:moveTo>
                  <a:lnTo>
                    <a:pt x="687993" y="1038"/>
                  </a:lnTo>
                  <a:lnTo>
                    <a:pt x="620834" y="4094"/>
                  </a:lnTo>
                  <a:lnTo>
                    <a:pt x="555675" y="9077"/>
                  </a:lnTo>
                  <a:lnTo>
                    <a:pt x="492783" y="15898"/>
                  </a:lnTo>
                  <a:lnTo>
                    <a:pt x="432426" y="24467"/>
                  </a:lnTo>
                  <a:lnTo>
                    <a:pt x="374870" y="34695"/>
                  </a:lnTo>
                  <a:lnTo>
                    <a:pt x="320384" y="46491"/>
                  </a:lnTo>
                  <a:lnTo>
                    <a:pt x="269233" y="59766"/>
                  </a:lnTo>
                  <a:lnTo>
                    <a:pt x="221686" y="74430"/>
                  </a:lnTo>
                  <a:lnTo>
                    <a:pt x="178009" y="90394"/>
                  </a:lnTo>
                  <a:lnTo>
                    <a:pt x="138471" y="107568"/>
                  </a:lnTo>
                  <a:lnTo>
                    <a:pt x="103337" y="125862"/>
                  </a:lnTo>
                  <a:lnTo>
                    <a:pt x="47352" y="165451"/>
                  </a:lnTo>
                  <a:lnTo>
                    <a:pt x="12194" y="208444"/>
                  </a:lnTo>
                  <a:lnTo>
                    <a:pt x="0" y="254123"/>
                  </a:lnTo>
                  <a:lnTo>
                    <a:pt x="3093" y="277253"/>
                  </a:lnTo>
                  <a:lnTo>
                    <a:pt x="27036" y="321679"/>
                  </a:lnTo>
                  <a:lnTo>
                    <a:pt x="72875" y="363060"/>
                  </a:lnTo>
                  <a:lnTo>
                    <a:pt x="138471" y="400678"/>
                  </a:lnTo>
                  <a:lnTo>
                    <a:pt x="178009" y="417852"/>
                  </a:lnTo>
                  <a:lnTo>
                    <a:pt x="221686" y="433816"/>
                  </a:lnTo>
                  <a:lnTo>
                    <a:pt x="269233" y="448480"/>
                  </a:lnTo>
                  <a:lnTo>
                    <a:pt x="320384" y="461755"/>
                  </a:lnTo>
                  <a:lnTo>
                    <a:pt x="374870" y="473552"/>
                  </a:lnTo>
                  <a:lnTo>
                    <a:pt x="432426" y="483779"/>
                  </a:lnTo>
                  <a:lnTo>
                    <a:pt x="492783" y="492348"/>
                  </a:lnTo>
                  <a:lnTo>
                    <a:pt x="555675" y="499170"/>
                  </a:lnTo>
                  <a:lnTo>
                    <a:pt x="620834" y="504153"/>
                  </a:lnTo>
                  <a:lnTo>
                    <a:pt x="687993" y="507209"/>
                  </a:lnTo>
                  <a:lnTo>
                    <a:pt x="756885" y="508247"/>
                  </a:lnTo>
                  <a:lnTo>
                    <a:pt x="825777" y="507209"/>
                  </a:lnTo>
                  <a:lnTo>
                    <a:pt x="892936" y="504153"/>
                  </a:lnTo>
                  <a:lnTo>
                    <a:pt x="958096" y="499170"/>
                  </a:lnTo>
                  <a:lnTo>
                    <a:pt x="1020987" y="492348"/>
                  </a:lnTo>
                  <a:lnTo>
                    <a:pt x="1081345" y="483779"/>
                  </a:lnTo>
                  <a:lnTo>
                    <a:pt x="1138900" y="473552"/>
                  </a:lnTo>
                  <a:lnTo>
                    <a:pt x="1193387" y="461755"/>
                  </a:lnTo>
                  <a:lnTo>
                    <a:pt x="1244537" y="448480"/>
                  </a:lnTo>
                  <a:lnTo>
                    <a:pt x="1292084" y="433816"/>
                  </a:lnTo>
                  <a:lnTo>
                    <a:pt x="1335761" y="417852"/>
                  </a:lnTo>
                  <a:lnTo>
                    <a:pt x="1375300" y="400678"/>
                  </a:lnTo>
                  <a:lnTo>
                    <a:pt x="1410434" y="382384"/>
                  </a:lnTo>
                  <a:lnTo>
                    <a:pt x="1466418" y="342795"/>
                  </a:lnTo>
                  <a:lnTo>
                    <a:pt x="1501576" y="299802"/>
                  </a:lnTo>
                  <a:lnTo>
                    <a:pt x="1513771" y="254123"/>
                  </a:lnTo>
                  <a:lnTo>
                    <a:pt x="1510678" y="230992"/>
                  </a:lnTo>
                  <a:lnTo>
                    <a:pt x="1486734" y="186566"/>
                  </a:lnTo>
                  <a:lnTo>
                    <a:pt x="1440896" y="145186"/>
                  </a:lnTo>
                  <a:lnTo>
                    <a:pt x="1375300" y="107568"/>
                  </a:lnTo>
                  <a:lnTo>
                    <a:pt x="1335761" y="90394"/>
                  </a:lnTo>
                  <a:lnTo>
                    <a:pt x="1292084" y="74430"/>
                  </a:lnTo>
                  <a:lnTo>
                    <a:pt x="1244537" y="59766"/>
                  </a:lnTo>
                  <a:lnTo>
                    <a:pt x="1193387" y="46491"/>
                  </a:lnTo>
                  <a:lnTo>
                    <a:pt x="1138900" y="34695"/>
                  </a:lnTo>
                  <a:lnTo>
                    <a:pt x="1081345" y="24467"/>
                  </a:lnTo>
                  <a:lnTo>
                    <a:pt x="1020987" y="15898"/>
                  </a:lnTo>
                  <a:lnTo>
                    <a:pt x="958096" y="9077"/>
                  </a:lnTo>
                  <a:lnTo>
                    <a:pt x="892936" y="4094"/>
                  </a:lnTo>
                  <a:lnTo>
                    <a:pt x="825777" y="1038"/>
                  </a:lnTo>
                  <a:lnTo>
                    <a:pt x="756885" y="0"/>
                  </a:lnTo>
                  <a:close/>
                </a:path>
              </a:pathLst>
            </a:custGeom>
            <a:solidFill>
              <a:srgbClr val="008BB9"/>
            </a:solidFill>
          </p:spPr>
          <p:txBody>
            <a:bodyPr wrap="square" lIns="0" tIns="0" rIns="0" bIns="0" rtlCol="0"/>
            <a:lstStyle/>
            <a:p>
              <a:endParaRPr/>
            </a:p>
          </p:txBody>
        </p:sp>
        <p:sp>
          <p:nvSpPr>
            <p:cNvPr id="33" name="object 62">
              <a:extLst>
                <a:ext uri="{FF2B5EF4-FFF2-40B4-BE49-F238E27FC236}">
                  <a16:creationId xmlns:a16="http://schemas.microsoft.com/office/drawing/2014/main" id="{538F1277-E64C-10E4-F85E-029821344023}"/>
                </a:ext>
              </a:extLst>
            </p:cNvPr>
            <p:cNvSpPr/>
            <p:nvPr/>
          </p:nvSpPr>
          <p:spPr>
            <a:xfrm>
              <a:off x="6761512" y="2493716"/>
              <a:ext cx="1513840" cy="508634"/>
            </a:xfrm>
            <a:custGeom>
              <a:avLst/>
              <a:gdLst/>
              <a:ahLst/>
              <a:cxnLst/>
              <a:rect l="l" t="t" r="r" b="b"/>
              <a:pathLst>
                <a:path w="1513840" h="508635">
                  <a:moveTo>
                    <a:pt x="1513771" y="254124"/>
                  </a:moveTo>
                  <a:lnTo>
                    <a:pt x="1501577" y="208444"/>
                  </a:lnTo>
                  <a:lnTo>
                    <a:pt x="1466419" y="165451"/>
                  </a:lnTo>
                  <a:lnTo>
                    <a:pt x="1410434" y="125862"/>
                  </a:lnTo>
                  <a:lnTo>
                    <a:pt x="1375300" y="107568"/>
                  </a:lnTo>
                  <a:lnTo>
                    <a:pt x="1335761" y="90395"/>
                  </a:lnTo>
                  <a:lnTo>
                    <a:pt x="1292085" y="74431"/>
                  </a:lnTo>
                  <a:lnTo>
                    <a:pt x="1244537" y="59766"/>
                  </a:lnTo>
                  <a:lnTo>
                    <a:pt x="1193387" y="46491"/>
                  </a:lnTo>
                  <a:lnTo>
                    <a:pt x="1138900" y="34695"/>
                  </a:lnTo>
                  <a:lnTo>
                    <a:pt x="1081345" y="24467"/>
                  </a:lnTo>
                  <a:lnTo>
                    <a:pt x="1020988" y="15898"/>
                  </a:lnTo>
                  <a:lnTo>
                    <a:pt x="958096" y="9077"/>
                  </a:lnTo>
                  <a:lnTo>
                    <a:pt x="892937" y="4094"/>
                  </a:lnTo>
                  <a:lnTo>
                    <a:pt x="825778" y="1038"/>
                  </a:lnTo>
                  <a:lnTo>
                    <a:pt x="756886" y="0"/>
                  </a:lnTo>
                  <a:lnTo>
                    <a:pt x="687994" y="1038"/>
                  </a:lnTo>
                  <a:lnTo>
                    <a:pt x="620834" y="4094"/>
                  </a:lnTo>
                  <a:lnTo>
                    <a:pt x="555675" y="9077"/>
                  </a:lnTo>
                  <a:lnTo>
                    <a:pt x="492783" y="15898"/>
                  </a:lnTo>
                  <a:lnTo>
                    <a:pt x="432426" y="24467"/>
                  </a:lnTo>
                  <a:lnTo>
                    <a:pt x="374870" y="34695"/>
                  </a:lnTo>
                  <a:lnTo>
                    <a:pt x="320384" y="46491"/>
                  </a:lnTo>
                  <a:lnTo>
                    <a:pt x="269233" y="59766"/>
                  </a:lnTo>
                  <a:lnTo>
                    <a:pt x="221686" y="74431"/>
                  </a:lnTo>
                  <a:lnTo>
                    <a:pt x="178009" y="90395"/>
                  </a:lnTo>
                  <a:lnTo>
                    <a:pt x="138471" y="107568"/>
                  </a:lnTo>
                  <a:lnTo>
                    <a:pt x="103337" y="125862"/>
                  </a:lnTo>
                  <a:lnTo>
                    <a:pt x="47352" y="165451"/>
                  </a:lnTo>
                  <a:lnTo>
                    <a:pt x="12194" y="208444"/>
                  </a:lnTo>
                  <a:lnTo>
                    <a:pt x="0" y="254124"/>
                  </a:lnTo>
                  <a:lnTo>
                    <a:pt x="3093" y="277254"/>
                  </a:lnTo>
                  <a:lnTo>
                    <a:pt x="27036" y="321680"/>
                  </a:lnTo>
                  <a:lnTo>
                    <a:pt x="72875" y="363061"/>
                  </a:lnTo>
                  <a:lnTo>
                    <a:pt x="138471" y="400679"/>
                  </a:lnTo>
                  <a:lnTo>
                    <a:pt x="178009" y="417852"/>
                  </a:lnTo>
                  <a:lnTo>
                    <a:pt x="221686" y="433816"/>
                  </a:lnTo>
                  <a:lnTo>
                    <a:pt x="269233" y="448481"/>
                  </a:lnTo>
                  <a:lnTo>
                    <a:pt x="320384" y="461756"/>
                  </a:lnTo>
                  <a:lnTo>
                    <a:pt x="374870" y="473552"/>
                  </a:lnTo>
                  <a:lnTo>
                    <a:pt x="432426" y="483780"/>
                  </a:lnTo>
                  <a:lnTo>
                    <a:pt x="492783" y="492349"/>
                  </a:lnTo>
                  <a:lnTo>
                    <a:pt x="555675" y="499170"/>
                  </a:lnTo>
                  <a:lnTo>
                    <a:pt x="620834" y="504153"/>
                  </a:lnTo>
                  <a:lnTo>
                    <a:pt x="687994" y="507209"/>
                  </a:lnTo>
                  <a:lnTo>
                    <a:pt x="756886" y="508247"/>
                  </a:lnTo>
                  <a:lnTo>
                    <a:pt x="825778" y="507209"/>
                  </a:lnTo>
                  <a:lnTo>
                    <a:pt x="892937" y="504153"/>
                  </a:lnTo>
                  <a:lnTo>
                    <a:pt x="958096" y="499170"/>
                  </a:lnTo>
                  <a:lnTo>
                    <a:pt x="1020988" y="492349"/>
                  </a:lnTo>
                  <a:lnTo>
                    <a:pt x="1081345" y="483780"/>
                  </a:lnTo>
                  <a:lnTo>
                    <a:pt x="1138900" y="473552"/>
                  </a:lnTo>
                  <a:lnTo>
                    <a:pt x="1193387" y="461756"/>
                  </a:lnTo>
                  <a:lnTo>
                    <a:pt x="1244537" y="448481"/>
                  </a:lnTo>
                  <a:lnTo>
                    <a:pt x="1292085" y="433816"/>
                  </a:lnTo>
                  <a:lnTo>
                    <a:pt x="1335761" y="417852"/>
                  </a:lnTo>
                  <a:lnTo>
                    <a:pt x="1375300" y="400679"/>
                  </a:lnTo>
                  <a:lnTo>
                    <a:pt x="1410434" y="382385"/>
                  </a:lnTo>
                  <a:lnTo>
                    <a:pt x="1466419" y="342796"/>
                  </a:lnTo>
                  <a:lnTo>
                    <a:pt x="1501577" y="299803"/>
                  </a:lnTo>
                  <a:lnTo>
                    <a:pt x="1513771" y="254124"/>
                  </a:lnTo>
                  <a:close/>
                </a:path>
              </a:pathLst>
            </a:custGeom>
            <a:ln w="7937">
              <a:solidFill>
                <a:srgbClr val="B7EBFF"/>
              </a:solidFill>
            </a:ln>
          </p:spPr>
          <p:txBody>
            <a:bodyPr wrap="square" lIns="0" tIns="0" rIns="0" bIns="0" rtlCol="0"/>
            <a:lstStyle/>
            <a:p>
              <a:endParaRPr/>
            </a:p>
          </p:txBody>
        </p:sp>
        <p:sp>
          <p:nvSpPr>
            <p:cNvPr id="34" name="object 63">
              <a:extLst>
                <a:ext uri="{FF2B5EF4-FFF2-40B4-BE49-F238E27FC236}">
                  <a16:creationId xmlns:a16="http://schemas.microsoft.com/office/drawing/2014/main" id="{71817876-93BA-11BC-FE9E-B98403C04885}"/>
                </a:ext>
              </a:extLst>
            </p:cNvPr>
            <p:cNvSpPr/>
            <p:nvPr/>
          </p:nvSpPr>
          <p:spPr>
            <a:xfrm>
              <a:off x="6756398" y="2391555"/>
              <a:ext cx="1513840" cy="363220"/>
            </a:xfrm>
            <a:custGeom>
              <a:avLst/>
              <a:gdLst/>
              <a:ahLst/>
              <a:cxnLst/>
              <a:rect l="l" t="t" r="r" b="b"/>
              <a:pathLst>
                <a:path w="1513840" h="363219">
                  <a:moveTo>
                    <a:pt x="1513772" y="0"/>
                  </a:moveTo>
                  <a:lnTo>
                    <a:pt x="0" y="0"/>
                  </a:lnTo>
                  <a:lnTo>
                    <a:pt x="0" y="362668"/>
                  </a:lnTo>
                  <a:lnTo>
                    <a:pt x="1513772" y="362668"/>
                  </a:lnTo>
                  <a:lnTo>
                    <a:pt x="1513772" y="0"/>
                  </a:lnTo>
                  <a:close/>
                </a:path>
              </a:pathLst>
            </a:custGeom>
            <a:solidFill>
              <a:srgbClr val="008BB9"/>
            </a:solidFill>
          </p:spPr>
          <p:txBody>
            <a:bodyPr wrap="square" lIns="0" tIns="0" rIns="0" bIns="0" rtlCol="0"/>
            <a:lstStyle/>
            <a:p>
              <a:endParaRPr/>
            </a:p>
          </p:txBody>
        </p:sp>
        <p:sp>
          <p:nvSpPr>
            <p:cNvPr id="35" name="object 64">
              <a:extLst>
                <a:ext uri="{FF2B5EF4-FFF2-40B4-BE49-F238E27FC236}">
                  <a16:creationId xmlns:a16="http://schemas.microsoft.com/office/drawing/2014/main" id="{0A4CBBD4-BDA9-D40B-103E-6B545257D70A}"/>
                </a:ext>
              </a:extLst>
            </p:cNvPr>
            <p:cNvSpPr/>
            <p:nvPr/>
          </p:nvSpPr>
          <p:spPr>
            <a:xfrm>
              <a:off x="6761512" y="2133601"/>
              <a:ext cx="1513840" cy="506095"/>
            </a:xfrm>
            <a:custGeom>
              <a:avLst/>
              <a:gdLst/>
              <a:ahLst/>
              <a:cxnLst/>
              <a:rect l="l" t="t" r="r" b="b"/>
              <a:pathLst>
                <a:path w="1513840" h="506094">
                  <a:moveTo>
                    <a:pt x="756885" y="0"/>
                  </a:moveTo>
                  <a:lnTo>
                    <a:pt x="687993" y="1033"/>
                  </a:lnTo>
                  <a:lnTo>
                    <a:pt x="620834" y="4073"/>
                  </a:lnTo>
                  <a:lnTo>
                    <a:pt x="555675" y="9031"/>
                  </a:lnTo>
                  <a:lnTo>
                    <a:pt x="492783" y="15818"/>
                  </a:lnTo>
                  <a:lnTo>
                    <a:pt x="432426" y="24344"/>
                  </a:lnTo>
                  <a:lnTo>
                    <a:pt x="374870" y="34520"/>
                  </a:lnTo>
                  <a:lnTo>
                    <a:pt x="320384" y="46257"/>
                  </a:lnTo>
                  <a:lnTo>
                    <a:pt x="269233" y="59466"/>
                  </a:lnTo>
                  <a:lnTo>
                    <a:pt x="221686" y="74056"/>
                  </a:lnTo>
                  <a:lnTo>
                    <a:pt x="178009" y="89940"/>
                  </a:lnTo>
                  <a:lnTo>
                    <a:pt x="138471" y="107027"/>
                  </a:lnTo>
                  <a:lnTo>
                    <a:pt x="103337" y="125229"/>
                  </a:lnTo>
                  <a:lnTo>
                    <a:pt x="47352" y="164620"/>
                  </a:lnTo>
                  <a:lnTo>
                    <a:pt x="12194" y="207397"/>
                  </a:lnTo>
                  <a:lnTo>
                    <a:pt x="0" y="252846"/>
                  </a:lnTo>
                  <a:lnTo>
                    <a:pt x="3093" y="275860"/>
                  </a:lnTo>
                  <a:lnTo>
                    <a:pt x="27036" y="320063"/>
                  </a:lnTo>
                  <a:lnTo>
                    <a:pt x="72875" y="361236"/>
                  </a:lnTo>
                  <a:lnTo>
                    <a:pt x="138471" y="398665"/>
                  </a:lnTo>
                  <a:lnTo>
                    <a:pt x="178009" y="415752"/>
                  </a:lnTo>
                  <a:lnTo>
                    <a:pt x="221686" y="431636"/>
                  </a:lnTo>
                  <a:lnTo>
                    <a:pt x="269233" y="446227"/>
                  </a:lnTo>
                  <a:lnTo>
                    <a:pt x="320384" y="459435"/>
                  </a:lnTo>
                  <a:lnTo>
                    <a:pt x="374870" y="471172"/>
                  </a:lnTo>
                  <a:lnTo>
                    <a:pt x="432426" y="481348"/>
                  </a:lnTo>
                  <a:lnTo>
                    <a:pt x="492783" y="489874"/>
                  </a:lnTo>
                  <a:lnTo>
                    <a:pt x="555675" y="496661"/>
                  </a:lnTo>
                  <a:lnTo>
                    <a:pt x="620834" y="501619"/>
                  </a:lnTo>
                  <a:lnTo>
                    <a:pt x="687993" y="504660"/>
                  </a:lnTo>
                  <a:lnTo>
                    <a:pt x="756885" y="505693"/>
                  </a:lnTo>
                  <a:lnTo>
                    <a:pt x="825777" y="504660"/>
                  </a:lnTo>
                  <a:lnTo>
                    <a:pt x="892936" y="501619"/>
                  </a:lnTo>
                  <a:lnTo>
                    <a:pt x="958096" y="496661"/>
                  </a:lnTo>
                  <a:lnTo>
                    <a:pt x="1020987" y="489874"/>
                  </a:lnTo>
                  <a:lnTo>
                    <a:pt x="1081345" y="481348"/>
                  </a:lnTo>
                  <a:lnTo>
                    <a:pt x="1138900" y="471172"/>
                  </a:lnTo>
                  <a:lnTo>
                    <a:pt x="1193387" y="459435"/>
                  </a:lnTo>
                  <a:lnTo>
                    <a:pt x="1244537" y="446227"/>
                  </a:lnTo>
                  <a:lnTo>
                    <a:pt x="1292084" y="431636"/>
                  </a:lnTo>
                  <a:lnTo>
                    <a:pt x="1335761" y="415752"/>
                  </a:lnTo>
                  <a:lnTo>
                    <a:pt x="1375300" y="398665"/>
                  </a:lnTo>
                  <a:lnTo>
                    <a:pt x="1410434" y="380463"/>
                  </a:lnTo>
                  <a:lnTo>
                    <a:pt x="1466418" y="341073"/>
                  </a:lnTo>
                  <a:lnTo>
                    <a:pt x="1501576" y="298296"/>
                  </a:lnTo>
                  <a:lnTo>
                    <a:pt x="1513771" y="252846"/>
                  </a:lnTo>
                  <a:lnTo>
                    <a:pt x="1510678" y="229832"/>
                  </a:lnTo>
                  <a:lnTo>
                    <a:pt x="1486734" y="185629"/>
                  </a:lnTo>
                  <a:lnTo>
                    <a:pt x="1440896" y="144457"/>
                  </a:lnTo>
                  <a:lnTo>
                    <a:pt x="1375300" y="107027"/>
                  </a:lnTo>
                  <a:lnTo>
                    <a:pt x="1335761" y="89940"/>
                  </a:lnTo>
                  <a:lnTo>
                    <a:pt x="1292084" y="74056"/>
                  </a:lnTo>
                  <a:lnTo>
                    <a:pt x="1244537" y="59466"/>
                  </a:lnTo>
                  <a:lnTo>
                    <a:pt x="1193387" y="46257"/>
                  </a:lnTo>
                  <a:lnTo>
                    <a:pt x="1138900" y="34520"/>
                  </a:lnTo>
                  <a:lnTo>
                    <a:pt x="1081345" y="24344"/>
                  </a:lnTo>
                  <a:lnTo>
                    <a:pt x="1020987" y="15818"/>
                  </a:lnTo>
                  <a:lnTo>
                    <a:pt x="958096" y="9031"/>
                  </a:lnTo>
                  <a:lnTo>
                    <a:pt x="892936" y="4073"/>
                  </a:lnTo>
                  <a:lnTo>
                    <a:pt x="825777" y="1033"/>
                  </a:lnTo>
                  <a:lnTo>
                    <a:pt x="756885" y="0"/>
                  </a:lnTo>
                  <a:close/>
                </a:path>
              </a:pathLst>
            </a:custGeom>
            <a:solidFill>
              <a:srgbClr val="00C2FF"/>
            </a:solidFill>
          </p:spPr>
          <p:txBody>
            <a:bodyPr wrap="square" lIns="0" tIns="0" rIns="0" bIns="0" rtlCol="0"/>
            <a:lstStyle/>
            <a:p>
              <a:endParaRPr/>
            </a:p>
          </p:txBody>
        </p:sp>
        <p:sp>
          <p:nvSpPr>
            <p:cNvPr id="36" name="object 65">
              <a:extLst>
                <a:ext uri="{FF2B5EF4-FFF2-40B4-BE49-F238E27FC236}">
                  <a16:creationId xmlns:a16="http://schemas.microsoft.com/office/drawing/2014/main" id="{A15EEA6F-EC4F-DF87-3320-18A27ECA23F2}"/>
                </a:ext>
              </a:extLst>
            </p:cNvPr>
            <p:cNvSpPr/>
            <p:nvPr/>
          </p:nvSpPr>
          <p:spPr>
            <a:xfrm>
              <a:off x="6761512" y="2133601"/>
              <a:ext cx="1513840" cy="506095"/>
            </a:xfrm>
            <a:custGeom>
              <a:avLst/>
              <a:gdLst/>
              <a:ahLst/>
              <a:cxnLst/>
              <a:rect l="l" t="t" r="r" b="b"/>
              <a:pathLst>
                <a:path w="1513840" h="506094">
                  <a:moveTo>
                    <a:pt x="1513771" y="252846"/>
                  </a:moveTo>
                  <a:lnTo>
                    <a:pt x="1501577" y="207397"/>
                  </a:lnTo>
                  <a:lnTo>
                    <a:pt x="1466419" y="164620"/>
                  </a:lnTo>
                  <a:lnTo>
                    <a:pt x="1410434" y="125230"/>
                  </a:lnTo>
                  <a:lnTo>
                    <a:pt x="1375300" y="107028"/>
                  </a:lnTo>
                  <a:lnTo>
                    <a:pt x="1335761" y="89940"/>
                  </a:lnTo>
                  <a:lnTo>
                    <a:pt x="1292085" y="74057"/>
                  </a:lnTo>
                  <a:lnTo>
                    <a:pt x="1244537" y="59466"/>
                  </a:lnTo>
                  <a:lnTo>
                    <a:pt x="1193387" y="46257"/>
                  </a:lnTo>
                  <a:lnTo>
                    <a:pt x="1138900" y="34521"/>
                  </a:lnTo>
                  <a:lnTo>
                    <a:pt x="1081345" y="24344"/>
                  </a:lnTo>
                  <a:lnTo>
                    <a:pt x="1020988" y="15818"/>
                  </a:lnTo>
                  <a:lnTo>
                    <a:pt x="958096" y="9031"/>
                  </a:lnTo>
                  <a:lnTo>
                    <a:pt x="892937" y="4073"/>
                  </a:lnTo>
                  <a:lnTo>
                    <a:pt x="825778" y="1033"/>
                  </a:lnTo>
                  <a:lnTo>
                    <a:pt x="756886" y="0"/>
                  </a:lnTo>
                  <a:lnTo>
                    <a:pt x="687994" y="1033"/>
                  </a:lnTo>
                  <a:lnTo>
                    <a:pt x="620834" y="4073"/>
                  </a:lnTo>
                  <a:lnTo>
                    <a:pt x="555675" y="9031"/>
                  </a:lnTo>
                  <a:lnTo>
                    <a:pt x="492783" y="15818"/>
                  </a:lnTo>
                  <a:lnTo>
                    <a:pt x="432426" y="24344"/>
                  </a:lnTo>
                  <a:lnTo>
                    <a:pt x="374870" y="34521"/>
                  </a:lnTo>
                  <a:lnTo>
                    <a:pt x="320384" y="46257"/>
                  </a:lnTo>
                  <a:lnTo>
                    <a:pt x="269233" y="59466"/>
                  </a:lnTo>
                  <a:lnTo>
                    <a:pt x="221686" y="74057"/>
                  </a:lnTo>
                  <a:lnTo>
                    <a:pt x="178009" y="89940"/>
                  </a:lnTo>
                  <a:lnTo>
                    <a:pt x="138471" y="107028"/>
                  </a:lnTo>
                  <a:lnTo>
                    <a:pt x="103337" y="125230"/>
                  </a:lnTo>
                  <a:lnTo>
                    <a:pt x="47352" y="164620"/>
                  </a:lnTo>
                  <a:lnTo>
                    <a:pt x="12194" y="207397"/>
                  </a:lnTo>
                  <a:lnTo>
                    <a:pt x="0" y="252846"/>
                  </a:lnTo>
                  <a:lnTo>
                    <a:pt x="3093" y="275861"/>
                  </a:lnTo>
                  <a:lnTo>
                    <a:pt x="27036" y="320063"/>
                  </a:lnTo>
                  <a:lnTo>
                    <a:pt x="72875" y="361236"/>
                  </a:lnTo>
                  <a:lnTo>
                    <a:pt x="138471" y="398665"/>
                  </a:lnTo>
                  <a:lnTo>
                    <a:pt x="178009" y="415752"/>
                  </a:lnTo>
                  <a:lnTo>
                    <a:pt x="221686" y="431636"/>
                  </a:lnTo>
                  <a:lnTo>
                    <a:pt x="269233" y="446227"/>
                  </a:lnTo>
                  <a:lnTo>
                    <a:pt x="320384" y="459435"/>
                  </a:lnTo>
                  <a:lnTo>
                    <a:pt x="374870" y="471172"/>
                  </a:lnTo>
                  <a:lnTo>
                    <a:pt x="432426" y="481348"/>
                  </a:lnTo>
                  <a:lnTo>
                    <a:pt x="492783" y="489875"/>
                  </a:lnTo>
                  <a:lnTo>
                    <a:pt x="555675" y="496661"/>
                  </a:lnTo>
                  <a:lnTo>
                    <a:pt x="620834" y="501620"/>
                  </a:lnTo>
                  <a:lnTo>
                    <a:pt x="687994" y="504660"/>
                  </a:lnTo>
                  <a:lnTo>
                    <a:pt x="756886" y="505693"/>
                  </a:lnTo>
                  <a:lnTo>
                    <a:pt x="825778" y="504660"/>
                  </a:lnTo>
                  <a:lnTo>
                    <a:pt x="892937" y="501620"/>
                  </a:lnTo>
                  <a:lnTo>
                    <a:pt x="958096" y="496661"/>
                  </a:lnTo>
                  <a:lnTo>
                    <a:pt x="1020988" y="489875"/>
                  </a:lnTo>
                  <a:lnTo>
                    <a:pt x="1081345" y="481348"/>
                  </a:lnTo>
                  <a:lnTo>
                    <a:pt x="1138900" y="471172"/>
                  </a:lnTo>
                  <a:lnTo>
                    <a:pt x="1193387" y="459435"/>
                  </a:lnTo>
                  <a:lnTo>
                    <a:pt x="1244537" y="446227"/>
                  </a:lnTo>
                  <a:lnTo>
                    <a:pt x="1292085" y="431636"/>
                  </a:lnTo>
                  <a:lnTo>
                    <a:pt x="1335761" y="415752"/>
                  </a:lnTo>
                  <a:lnTo>
                    <a:pt x="1375300" y="398665"/>
                  </a:lnTo>
                  <a:lnTo>
                    <a:pt x="1410434" y="380463"/>
                  </a:lnTo>
                  <a:lnTo>
                    <a:pt x="1466419" y="341073"/>
                  </a:lnTo>
                  <a:lnTo>
                    <a:pt x="1501577" y="298296"/>
                  </a:lnTo>
                  <a:lnTo>
                    <a:pt x="1513771" y="252846"/>
                  </a:lnTo>
                  <a:close/>
                </a:path>
              </a:pathLst>
            </a:custGeom>
            <a:ln w="7937">
              <a:solidFill>
                <a:srgbClr val="B7EBFF"/>
              </a:solidFill>
            </a:ln>
          </p:spPr>
          <p:txBody>
            <a:bodyPr wrap="square" lIns="0" tIns="0" rIns="0" bIns="0" rtlCol="0"/>
            <a:lstStyle/>
            <a:p>
              <a:endParaRPr/>
            </a:p>
          </p:txBody>
        </p:sp>
        <p:sp>
          <p:nvSpPr>
            <p:cNvPr id="37" name="object 66">
              <a:extLst>
                <a:ext uri="{FF2B5EF4-FFF2-40B4-BE49-F238E27FC236}">
                  <a16:creationId xmlns:a16="http://schemas.microsoft.com/office/drawing/2014/main" id="{8D1D7103-8243-E3AD-B59B-7E15360A4E82}"/>
                </a:ext>
              </a:extLst>
            </p:cNvPr>
            <p:cNvSpPr/>
            <p:nvPr/>
          </p:nvSpPr>
          <p:spPr>
            <a:xfrm>
              <a:off x="6996701" y="2202246"/>
              <a:ext cx="498475" cy="162560"/>
            </a:xfrm>
            <a:custGeom>
              <a:avLst/>
              <a:gdLst/>
              <a:ahLst/>
              <a:cxnLst/>
              <a:rect l="l" t="t" r="r" b="b"/>
              <a:pathLst>
                <a:path w="498475" h="162560">
                  <a:moveTo>
                    <a:pt x="319629" y="53477"/>
                  </a:moveTo>
                  <a:lnTo>
                    <a:pt x="130162" y="53477"/>
                  </a:lnTo>
                  <a:lnTo>
                    <a:pt x="388453" y="162413"/>
                  </a:lnTo>
                  <a:lnTo>
                    <a:pt x="498278" y="124781"/>
                  </a:lnTo>
                  <a:lnTo>
                    <a:pt x="319629" y="53477"/>
                  </a:lnTo>
                  <a:close/>
                </a:path>
                <a:path w="498475" h="162560">
                  <a:moveTo>
                    <a:pt x="388453" y="0"/>
                  </a:moveTo>
                  <a:lnTo>
                    <a:pt x="65081" y="0"/>
                  </a:lnTo>
                  <a:lnTo>
                    <a:pt x="0" y="89128"/>
                  </a:lnTo>
                  <a:lnTo>
                    <a:pt x="130162" y="53477"/>
                  </a:lnTo>
                  <a:lnTo>
                    <a:pt x="319629" y="53477"/>
                  </a:lnTo>
                  <a:lnTo>
                    <a:pt x="250155" y="25747"/>
                  </a:lnTo>
                  <a:lnTo>
                    <a:pt x="388453" y="0"/>
                  </a:lnTo>
                  <a:close/>
                </a:path>
              </a:pathLst>
            </a:custGeom>
            <a:solidFill>
              <a:srgbClr val="000000"/>
            </a:solidFill>
          </p:spPr>
          <p:txBody>
            <a:bodyPr wrap="square" lIns="0" tIns="0" rIns="0" bIns="0" rtlCol="0"/>
            <a:lstStyle/>
            <a:p>
              <a:endParaRPr/>
            </a:p>
          </p:txBody>
        </p:sp>
        <p:sp>
          <p:nvSpPr>
            <p:cNvPr id="38" name="object 67">
              <a:extLst>
                <a:ext uri="{FF2B5EF4-FFF2-40B4-BE49-F238E27FC236}">
                  <a16:creationId xmlns:a16="http://schemas.microsoft.com/office/drawing/2014/main" id="{A85FC985-5786-0705-3BEE-1F423A169540}"/>
                </a:ext>
              </a:extLst>
            </p:cNvPr>
            <p:cNvSpPr/>
            <p:nvPr/>
          </p:nvSpPr>
          <p:spPr>
            <a:xfrm>
              <a:off x="6996701" y="2202246"/>
              <a:ext cx="498475" cy="162560"/>
            </a:xfrm>
            <a:custGeom>
              <a:avLst/>
              <a:gdLst/>
              <a:ahLst/>
              <a:cxnLst/>
              <a:rect l="l" t="t" r="r" b="b"/>
              <a:pathLst>
                <a:path w="498475" h="162560">
                  <a:moveTo>
                    <a:pt x="319629" y="53477"/>
                  </a:moveTo>
                  <a:lnTo>
                    <a:pt x="130162" y="53477"/>
                  </a:lnTo>
                  <a:lnTo>
                    <a:pt x="388453" y="162413"/>
                  </a:lnTo>
                  <a:lnTo>
                    <a:pt x="498278" y="124781"/>
                  </a:lnTo>
                  <a:lnTo>
                    <a:pt x="319629" y="53477"/>
                  </a:lnTo>
                  <a:close/>
                </a:path>
                <a:path w="498475" h="162560">
                  <a:moveTo>
                    <a:pt x="388453" y="0"/>
                  </a:moveTo>
                  <a:lnTo>
                    <a:pt x="65081" y="0"/>
                  </a:lnTo>
                  <a:lnTo>
                    <a:pt x="0" y="89128"/>
                  </a:lnTo>
                  <a:lnTo>
                    <a:pt x="130162" y="53477"/>
                  </a:lnTo>
                  <a:lnTo>
                    <a:pt x="319629" y="53477"/>
                  </a:lnTo>
                  <a:lnTo>
                    <a:pt x="250155" y="25747"/>
                  </a:lnTo>
                  <a:lnTo>
                    <a:pt x="388453" y="0"/>
                  </a:lnTo>
                  <a:close/>
                </a:path>
              </a:pathLst>
            </a:custGeom>
            <a:solidFill>
              <a:srgbClr val="000000"/>
            </a:solidFill>
          </p:spPr>
          <p:txBody>
            <a:bodyPr wrap="square" lIns="0" tIns="0" rIns="0" bIns="0" rtlCol="0"/>
            <a:lstStyle/>
            <a:p>
              <a:endParaRPr/>
            </a:p>
          </p:txBody>
        </p:sp>
        <p:sp>
          <p:nvSpPr>
            <p:cNvPr id="39" name="object 68">
              <a:extLst>
                <a:ext uri="{FF2B5EF4-FFF2-40B4-BE49-F238E27FC236}">
                  <a16:creationId xmlns:a16="http://schemas.microsoft.com/office/drawing/2014/main" id="{69013D99-037B-9708-F7FF-9B02987B9353}"/>
                </a:ext>
              </a:extLst>
            </p:cNvPr>
            <p:cNvSpPr/>
            <p:nvPr/>
          </p:nvSpPr>
          <p:spPr>
            <a:xfrm>
              <a:off x="7541757" y="2390407"/>
              <a:ext cx="498475" cy="172720"/>
            </a:xfrm>
            <a:custGeom>
              <a:avLst/>
              <a:gdLst/>
              <a:ahLst/>
              <a:cxnLst/>
              <a:rect l="l" t="t" r="r" b="b"/>
              <a:pathLst>
                <a:path w="498475" h="172719">
                  <a:moveTo>
                    <a:pt x="109824" y="0"/>
                  </a:moveTo>
                  <a:lnTo>
                    <a:pt x="0" y="35652"/>
                  </a:lnTo>
                  <a:lnTo>
                    <a:pt x="248121" y="134684"/>
                  </a:lnTo>
                  <a:lnTo>
                    <a:pt x="119993" y="172317"/>
                  </a:lnTo>
                  <a:lnTo>
                    <a:pt x="433197" y="172317"/>
                  </a:lnTo>
                  <a:lnTo>
                    <a:pt x="474848" y="108936"/>
                  </a:lnTo>
                  <a:lnTo>
                    <a:pt x="378284" y="108936"/>
                  </a:lnTo>
                  <a:lnTo>
                    <a:pt x="109824" y="0"/>
                  </a:lnTo>
                  <a:close/>
                </a:path>
                <a:path w="498475" h="172719">
                  <a:moveTo>
                    <a:pt x="498278" y="73284"/>
                  </a:moveTo>
                  <a:lnTo>
                    <a:pt x="378284" y="108936"/>
                  </a:lnTo>
                  <a:lnTo>
                    <a:pt x="474848" y="108936"/>
                  </a:lnTo>
                  <a:lnTo>
                    <a:pt x="498278" y="73284"/>
                  </a:lnTo>
                  <a:close/>
                </a:path>
              </a:pathLst>
            </a:custGeom>
            <a:solidFill>
              <a:srgbClr val="000000"/>
            </a:solidFill>
          </p:spPr>
          <p:txBody>
            <a:bodyPr wrap="square" lIns="0" tIns="0" rIns="0" bIns="0" rtlCol="0"/>
            <a:lstStyle/>
            <a:p>
              <a:endParaRPr/>
            </a:p>
          </p:txBody>
        </p:sp>
        <p:sp>
          <p:nvSpPr>
            <p:cNvPr id="40" name="object 69">
              <a:extLst>
                <a:ext uri="{FF2B5EF4-FFF2-40B4-BE49-F238E27FC236}">
                  <a16:creationId xmlns:a16="http://schemas.microsoft.com/office/drawing/2014/main" id="{E36DACA0-AD3B-491E-8540-36F27E4A259C}"/>
                </a:ext>
              </a:extLst>
            </p:cNvPr>
            <p:cNvSpPr/>
            <p:nvPr/>
          </p:nvSpPr>
          <p:spPr>
            <a:xfrm>
              <a:off x="7541757" y="2390407"/>
              <a:ext cx="498475" cy="172720"/>
            </a:xfrm>
            <a:custGeom>
              <a:avLst/>
              <a:gdLst/>
              <a:ahLst/>
              <a:cxnLst/>
              <a:rect l="l" t="t" r="r" b="b"/>
              <a:pathLst>
                <a:path w="498475" h="172719">
                  <a:moveTo>
                    <a:pt x="109824" y="0"/>
                  </a:moveTo>
                  <a:lnTo>
                    <a:pt x="0" y="35652"/>
                  </a:lnTo>
                  <a:lnTo>
                    <a:pt x="248121" y="134684"/>
                  </a:lnTo>
                  <a:lnTo>
                    <a:pt x="119993" y="172317"/>
                  </a:lnTo>
                  <a:lnTo>
                    <a:pt x="433197" y="172317"/>
                  </a:lnTo>
                  <a:lnTo>
                    <a:pt x="474848" y="108936"/>
                  </a:lnTo>
                  <a:lnTo>
                    <a:pt x="378284" y="108936"/>
                  </a:lnTo>
                  <a:lnTo>
                    <a:pt x="109824" y="0"/>
                  </a:lnTo>
                  <a:close/>
                </a:path>
                <a:path w="498475" h="172719">
                  <a:moveTo>
                    <a:pt x="498278" y="73284"/>
                  </a:moveTo>
                  <a:lnTo>
                    <a:pt x="378284" y="108936"/>
                  </a:lnTo>
                  <a:lnTo>
                    <a:pt x="474848" y="108936"/>
                  </a:lnTo>
                  <a:lnTo>
                    <a:pt x="498278" y="73284"/>
                  </a:lnTo>
                  <a:close/>
                </a:path>
              </a:pathLst>
            </a:custGeom>
            <a:solidFill>
              <a:srgbClr val="000000"/>
            </a:solidFill>
          </p:spPr>
          <p:txBody>
            <a:bodyPr wrap="square" lIns="0" tIns="0" rIns="0" bIns="0" rtlCol="0"/>
            <a:lstStyle/>
            <a:p>
              <a:endParaRPr/>
            </a:p>
          </p:txBody>
        </p:sp>
        <p:sp>
          <p:nvSpPr>
            <p:cNvPr id="41" name="object 70">
              <a:extLst>
                <a:ext uri="{FF2B5EF4-FFF2-40B4-BE49-F238E27FC236}">
                  <a16:creationId xmlns:a16="http://schemas.microsoft.com/office/drawing/2014/main" id="{50022E60-3B7B-216C-24EB-9431031DF585}"/>
                </a:ext>
              </a:extLst>
            </p:cNvPr>
            <p:cNvSpPr/>
            <p:nvPr/>
          </p:nvSpPr>
          <p:spPr>
            <a:xfrm>
              <a:off x="7513284" y="2192342"/>
              <a:ext cx="498475" cy="162560"/>
            </a:xfrm>
            <a:custGeom>
              <a:avLst/>
              <a:gdLst/>
              <a:ahLst/>
              <a:cxnLst/>
              <a:rect l="l" t="t" r="r" b="b"/>
              <a:pathLst>
                <a:path w="498475" h="162560">
                  <a:moveTo>
                    <a:pt x="0" y="73284"/>
                  </a:moveTo>
                  <a:lnTo>
                    <a:pt x="65081" y="162413"/>
                  </a:lnTo>
                  <a:lnTo>
                    <a:pt x="388453" y="162413"/>
                  </a:lnTo>
                  <a:lnTo>
                    <a:pt x="250156" y="134684"/>
                  </a:lnTo>
                  <a:lnTo>
                    <a:pt x="339479" y="99033"/>
                  </a:lnTo>
                  <a:lnTo>
                    <a:pt x="130163" y="99033"/>
                  </a:lnTo>
                  <a:lnTo>
                    <a:pt x="0" y="73284"/>
                  </a:lnTo>
                  <a:close/>
                </a:path>
                <a:path w="498475" h="162560">
                  <a:moveTo>
                    <a:pt x="388453" y="0"/>
                  </a:moveTo>
                  <a:lnTo>
                    <a:pt x="130163" y="99033"/>
                  </a:lnTo>
                  <a:lnTo>
                    <a:pt x="339479" y="99033"/>
                  </a:lnTo>
                  <a:lnTo>
                    <a:pt x="498278" y="35651"/>
                  </a:lnTo>
                  <a:lnTo>
                    <a:pt x="388453" y="0"/>
                  </a:lnTo>
                  <a:close/>
                </a:path>
              </a:pathLst>
            </a:custGeom>
            <a:solidFill>
              <a:srgbClr val="000000"/>
            </a:solidFill>
          </p:spPr>
          <p:txBody>
            <a:bodyPr wrap="square" lIns="0" tIns="0" rIns="0" bIns="0" rtlCol="0"/>
            <a:lstStyle/>
            <a:p>
              <a:endParaRPr/>
            </a:p>
          </p:txBody>
        </p:sp>
        <p:sp>
          <p:nvSpPr>
            <p:cNvPr id="42" name="object 71">
              <a:extLst>
                <a:ext uri="{FF2B5EF4-FFF2-40B4-BE49-F238E27FC236}">
                  <a16:creationId xmlns:a16="http://schemas.microsoft.com/office/drawing/2014/main" id="{6ED0C924-5769-6210-028F-5319F6FEC2F3}"/>
                </a:ext>
              </a:extLst>
            </p:cNvPr>
            <p:cNvSpPr/>
            <p:nvPr/>
          </p:nvSpPr>
          <p:spPr>
            <a:xfrm>
              <a:off x="7513284" y="2192342"/>
              <a:ext cx="498475" cy="162560"/>
            </a:xfrm>
            <a:custGeom>
              <a:avLst/>
              <a:gdLst/>
              <a:ahLst/>
              <a:cxnLst/>
              <a:rect l="l" t="t" r="r" b="b"/>
              <a:pathLst>
                <a:path w="498475" h="162560">
                  <a:moveTo>
                    <a:pt x="0" y="73284"/>
                  </a:moveTo>
                  <a:lnTo>
                    <a:pt x="65081" y="162413"/>
                  </a:lnTo>
                  <a:lnTo>
                    <a:pt x="388453" y="162413"/>
                  </a:lnTo>
                  <a:lnTo>
                    <a:pt x="250156" y="134684"/>
                  </a:lnTo>
                  <a:lnTo>
                    <a:pt x="339479" y="99033"/>
                  </a:lnTo>
                  <a:lnTo>
                    <a:pt x="130163" y="99033"/>
                  </a:lnTo>
                  <a:lnTo>
                    <a:pt x="0" y="73284"/>
                  </a:lnTo>
                  <a:close/>
                </a:path>
                <a:path w="498475" h="162560">
                  <a:moveTo>
                    <a:pt x="388453" y="0"/>
                  </a:moveTo>
                  <a:lnTo>
                    <a:pt x="130163" y="99033"/>
                  </a:lnTo>
                  <a:lnTo>
                    <a:pt x="339479" y="99033"/>
                  </a:lnTo>
                  <a:lnTo>
                    <a:pt x="498278" y="35651"/>
                  </a:lnTo>
                  <a:lnTo>
                    <a:pt x="388453" y="0"/>
                  </a:lnTo>
                  <a:close/>
                </a:path>
              </a:pathLst>
            </a:custGeom>
            <a:solidFill>
              <a:srgbClr val="000000"/>
            </a:solidFill>
          </p:spPr>
          <p:txBody>
            <a:bodyPr wrap="square" lIns="0" tIns="0" rIns="0" bIns="0" rtlCol="0"/>
            <a:lstStyle/>
            <a:p>
              <a:endParaRPr/>
            </a:p>
          </p:txBody>
        </p:sp>
        <p:sp>
          <p:nvSpPr>
            <p:cNvPr id="43" name="object 72">
              <a:extLst>
                <a:ext uri="{FF2B5EF4-FFF2-40B4-BE49-F238E27FC236}">
                  <a16:creationId xmlns:a16="http://schemas.microsoft.com/office/drawing/2014/main" id="{4FD7064C-457F-2F14-FF0E-8DD96E35F0DD}"/>
                </a:ext>
              </a:extLst>
            </p:cNvPr>
            <p:cNvSpPr/>
            <p:nvPr/>
          </p:nvSpPr>
          <p:spPr>
            <a:xfrm>
              <a:off x="7015005" y="2408234"/>
              <a:ext cx="498475" cy="162560"/>
            </a:xfrm>
            <a:custGeom>
              <a:avLst/>
              <a:gdLst/>
              <a:ahLst/>
              <a:cxnLst/>
              <a:rect l="l" t="t" r="r" b="b"/>
              <a:pathLst>
                <a:path w="498475" h="162560">
                  <a:moveTo>
                    <a:pt x="433197" y="0"/>
                  </a:moveTo>
                  <a:lnTo>
                    <a:pt x="119993" y="0"/>
                  </a:lnTo>
                  <a:lnTo>
                    <a:pt x="250155" y="27729"/>
                  </a:lnTo>
                  <a:lnTo>
                    <a:pt x="0" y="126761"/>
                  </a:lnTo>
                  <a:lnTo>
                    <a:pt x="111857" y="162413"/>
                  </a:lnTo>
                  <a:lnTo>
                    <a:pt x="378284" y="55457"/>
                  </a:lnTo>
                  <a:lnTo>
                    <a:pt x="472810" y="55457"/>
                  </a:lnTo>
                  <a:lnTo>
                    <a:pt x="433197" y="0"/>
                  </a:lnTo>
                  <a:close/>
                </a:path>
                <a:path w="498475" h="162560">
                  <a:moveTo>
                    <a:pt x="472810" y="55457"/>
                  </a:moveTo>
                  <a:lnTo>
                    <a:pt x="378284" y="55457"/>
                  </a:lnTo>
                  <a:lnTo>
                    <a:pt x="498278" y="91109"/>
                  </a:lnTo>
                  <a:lnTo>
                    <a:pt x="472810" y="55457"/>
                  </a:lnTo>
                  <a:close/>
                </a:path>
              </a:pathLst>
            </a:custGeom>
            <a:solidFill>
              <a:srgbClr val="000000"/>
            </a:solidFill>
          </p:spPr>
          <p:txBody>
            <a:bodyPr wrap="square" lIns="0" tIns="0" rIns="0" bIns="0" rtlCol="0"/>
            <a:lstStyle/>
            <a:p>
              <a:endParaRPr/>
            </a:p>
          </p:txBody>
        </p:sp>
        <p:sp>
          <p:nvSpPr>
            <p:cNvPr id="44" name="object 73">
              <a:extLst>
                <a:ext uri="{FF2B5EF4-FFF2-40B4-BE49-F238E27FC236}">
                  <a16:creationId xmlns:a16="http://schemas.microsoft.com/office/drawing/2014/main" id="{D4620A87-77B7-A833-1965-18B9543FA08E}"/>
                </a:ext>
              </a:extLst>
            </p:cNvPr>
            <p:cNvSpPr/>
            <p:nvPr/>
          </p:nvSpPr>
          <p:spPr>
            <a:xfrm>
              <a:off x="7015005" y="2408234"/>
              <a:ext cx="498475" cy="162560"/>
            </a:xfrm>
            <a:custGeom>
              <a:avLst/>
              <a:gdLst/>
              <a:ahLst/>
              <a:cxnLst/>
              <a:rect l="l" t="t" r="r" b="b"/>
              <a:pathLst>
                <a:path w="498475" h="162560">
                  <a:moveTo>
                    <a:pt x="433197" y="0"/>
                  </a:moveTo>
                  <a:lnTo>
                    <a:pt x="119993" y="0"/>
                  </a:lnTo>
                  <a:lnTo>
                    <a:pt x="250155" y="27729"/>
                  </a:lnTo>
                  <a:lnTo>
                    <a:pt x="0" y="126761"/>
                  </a:lnTo>
                  <a:lnTo>
                    <a:pt x="111857" y="162413"/>
                  </a:lnTo>
                  <a:lnTo>
                    <a:pt x="378284" y="55457"/>
                  </a:lnTo>
                  <a:lnTo>
                    <a:pt x="472810" y="55457"/>
                  </a:lnTo>
                  <a:lnTo>
                    <a:pt x="433197" y="0"/>
                  </a:lnTo>
                  <a:close/>
                </a:path>
                <a:path w="498475" h="162560">
                  <a:moveTo>
                    <a:pt x="472810" y="55457"/>
                  </a:moveTo>
                  <a:lnTo>
                    <a:pt x="378284" y="55457"/>
                  </a:lnTo>
                  <a:lnTo>
                    <a:pt x="498278" y="91109"/>
                  </a:lnTo>
                  <a:lnTo>
                    <a:pt x="472810" y="55457"/>
                  </a:lnTo>
                  <a:close/>
                </a:path>
              </a:pathLst>
            </a:custGeom>
            <a:solidFill>
              <a:srgbClr val="000000"/>
            </a:solidFill>
          </p:spPr>
          <p:txBody>
            <a:bodyPr wrap="square" lIns="0" tIns="0" rIns="0" bIns="0" rtlCol="0"/>
            <a:lstStyle/>
            <a:p>
              <a:endParaRPr/>
            </a:p>
          </p:txBody>
        </p:sp>
        <p:sp>
          <p:nvSpPr>
            <p:cNvPr id="45" name="object 74">
              <a:extLst>
                <a:ext uri="{FF2B5EF4-FFF2-40B4-BE49-F238E27FC236}">
                  <a16:creationId xmlns:a16="http://schemas.microsoft.com/office/drawing/2014/main" id="{F2B49F21-F775-EA42-82F1-8D5D9C0977CC}"/>
                </a:ext>
              </a:extLst>
            </p:cNvPr>
            <p:cNvSpPr/>
            <p:nvPr/>
          </p:nvSpPr>
          <p:spPr>
            <a:xfrm>
              <a:off x="6986533" y="2210168"/>
              <a:ext cx="500380" cy="162560"/>
            </a:xfrm>
            <a:custGeom>
              <a:avLst/>
              <a:gdLst/>
              <a:ahLst/>
              <a:cxnLst/>
              <a:rect l="l" t="t" r="r" b="b"/>
              <a:pathLst>
                <a:path w="500379" h="162560">
                  <a:moveTo>
                    <a:pt x="320198" y="55458"/>
                  </a:moveTo>
                  <a:lnTo>
                    <a:pt x="130162" y="55458"/>
                  </a:lnTo>
                  <a:lnTo>
                    <a:pt x="388453" y="162413"/>
                  </a:lnTo>
                  <a:lnTo>
                    <a:pt x="500311" y="126762"/>
                  </a:lnTo>
                  <a:lnTo>
                    <a:pt x="320198" y="55458"/>
                  </a:lnTo>
                  <a:close/>
                </a:path>
                <a:path w="500379" h="162560">
                  <a:moveTo>
                    <a:pt x="388453" y="0"/>
                  </a:moveTo>
                  <a:lnTo>
                    <a:pt x="65081" y="0"/>
                  </a:lnTo>
                  <a:lnTo>
                    <a:pt x="0" y="91111"/>
                  </a:lnTo>
                  <a:lnTo>
                    <a:pt x="130162" y="55458"/>
                  </a:lnTo>
                  <a:lnTo>
                    <a:pt x="320198" y="55458"/>
                  </a:lnTo>
                  <a:lnTo>
                    <a:pt x="250155" y="27729"/>
                  </a:lnTo>
                  <a:lnTo>
                    <a:pt x="388453" y="0"/>
                  </a:lnTo>
                  <a:close/>
                </a:path>
              </a:pathLst>
            </a:custGeom>
            <a:solidFill>
              <a:srgbClr val="FFFFFF"/>
            </a:solidFill>
          </p:spPr>
          <p:txBody>
            <a:bodyPr wrap="square" lIns="0" tIns="0" rIns="0" bIns="0" rtlCol="0"/>
            <a:lstStyle/>
            <a:p>
              <a:endParaRPr/>
            </a:p>
          </p:txBody>
        </p:sp>
        <p:sp>
          <p:nvSpPr>
            <p:cNvPr id="46" name="object 75">
              <a:extLst>
                <a:ext uri="{FF2B5EF4-FFF2-40B4-BE49-F238E27FC236}">
                  <a16:creationId xmlns:a16="http://schemas.microsoft.com/office/drawing/2014/main" id="{846FF471-EBAF-53AB-952C-8CAB8C399BF9}"/>
                </a:ext>
              </a:extLst>
            </p:cNvPr>
            <p:cNvSpPr/>
            <p:nvPr/>
          </p:nvSpPr>
          <p:spPr>
            <a:xfrm>
              <a:off x="6986533" y="2210168"/>
              <a:ext cx="500380" cy="162560"/>
            </a:xfrm>
            <a:custGeom>
              <a:avLst/>
              <a:gdLst/>
              <a:ahLst/>
              <a:cxnLst/>
              <a:rect l="l" t="t" r="r" b="b"/>
              <a:pathLst>
                <a:path w="500379" h="162560">
                  <a:moveTo>
                    <a:pt x="320198" y="55458"/>
                  </a:moveTo>
                  <a:lnTo>
                    <a:pt x="130162" y="55458"/>
                  </a:lnTo>
                  <a:lnTo>
                    <a:pt x="388453" y="162413"/>
                  </a:lnTo>
                  <a:lnTo>
                    <a:pt x="500311" y="126762"/>
                  </a:lnTo>
                  <a:lnTo>
                    <a:pt x="320198" y="55458"/>
                  </a:lnTo>
                  <a:close/>
                </a:path>
                <a:path w="500379" h="162560">
                  <a:moveTo>
                    <a:pt x="388453" y="0"/>
                  </a:moveTo>
                  <a:lnTo>
                    <a:pt x="65081" y="0"/>
                  </a:lnTo>
                  <a:lnTo>
                    <a:pt x="0" y="91111"/>
                  </a:lnTo>
                  <a:lnTo>
                    <a:pt x="130162" y="55458"/>
                  </a:lnTo>
                  <a:lnTo>
                    <a:pt x="320198" y="55458"/>
                  </a:lnTo>
                  <a:lnTo>
                    <a:pt x="250155" y="27729"/>
                  </a:lnTo>
                  <a:lnTo>
                    <a:pt x="388453" y="0"/>
                  </a:lnTo>
                  <a:close/>
                </a:path>
              </a:pathLst>
            </a:custGeom>
            <a:solidFill>
              <a:srgbClr val="FFFFFF"/>
            </a:solidFill>
          </p:spPr>
          <p:txBody>
            <a:bodyPr wrap="square" lIns="0" tIns="0" rIns="0" bIns="0" rtlCol="0"/>
            <a:lstStyle/>
            <a:p>
              <a:endParaRPr/>
            </a:p>
          </p:txBody>
        </p:sp>
        <p:sp>
          <p:nvSpPr>
            <p:cNvPr id="47" name="object 76">
              <a:extLst>
                <a:ext uri="{FF2B5EF4-FFF2-40B4-BE49-F238E27FC236}">
                  <a16:creationId xmlns:a16="http://schemas.microsoft.com/office/drawing/2014/main" id="{EF3EDBFF-2E59-E1D9-0F9B-9788E6786A92}"/>
                </a:ext>
              </a:extLst>
            </p:cNvPr>
            <p:cNvSpPr/>
            <p:nvPr/>
          </p:nvSpPr>
          <p:spPr>
            <a:xfrm>
              <a:off x="7531589" y="2400311"/>
              <a:ext cx="498475" cy="170815"/>
            </a:xfrm>
            <a:custGeom>
              <a:avLst/>
              <a:gdLst/>
              <a:ahLst/>
              <a:cxnLst/>
              <a:rect l="l" t="t" r="r" b="b"/>
              <a:pathLst>
                <a:path w="498475" h="170814">
                  <a:moveTo>
                    <a:pt x="111857" y="0"/>
                  </a:moveTo>
                  <a:lnTo>
                    <a:pt x="0" y="35652"/>
                  </a:lnTo>
                  <a:lnTo>
                    <a:pt x="250155" y="134684"/>
                  </a:lnTo>
                  <a:lnTo>
                    <a:pt x="119993" y="170337"/>
                  </a:lnTo>
                  <a:lnTo>
                    <a:pt x="435230" y="170337"/>
                  </a:lnTo>
                  <a:lnTo>
                    <a:pt x="475580" y="106955"/>
                  </a:lnTo>
                  <a:lnTo>
                    <a:pt x="378283" y="106955"/>
                  </a:lnTo>
                  <a:lnTo>
                    <a:pt x="111857" y="0"/>
                  </a:lnTo>
                  <a:close/>
                </a:path>
                <a:path w="498475" h="170814">
                  <a:moveTo>
                    <a:pt x="498276" y="71304"/>
                  </a:moveTo>
                  <a:lnTo>
                    <a:pt x="378283" y="106955"/>
                  </a:lnTo>
                  <a:lnTo>
                    <a:pt x="475580" y="106955"/>
                  </a:lnTo>
                  <a:lnTo>
                    <a:pt x="498276" y="71304"/>
                  </a:lnTo>
                  <a:close/>
                </a:path>
              </a:pathLst>
            </a:custGeom>
            <a:solidFill>
              <a:srgbClr val="FFFFFF"/>
            </a:solidFill>
          </p:spPr>
          <p:txBody>
            <a:bodyPr wrap="square" lIns="0" tIns="0" rIns="0" bIns="0" rtlCol="0"/>
            <a:lstStyle/>
            <a:p>
              <a:endParaRPr/>
            </a:p>
          </p:txBody>
        </p:sp>
        <p:sp>
          <p:nvSpPr>
            <p:cNvPr id="48" name="object 77">
              <a:extLst>
                <a:ext uri="{FF2B5EF4-FFF2-40B4-BE49-F238E27FC236}">
                  <a16:creationId xmlns:a16="http://schemas.microsoft.com/office/drawing/2014/main" id="{E83E7EF0-79B6-92BA-B3A0-CF0108465E2F}"/>
                </a:ext>
              </a:extLst>
            </p:cNvPr>
            <p:cNvSpPr/>
            <p:nvPr/>
          </p:nvSpPr>
          <p:spPr>
            <a:xfrm>
              <a:off x="7531589" y="2400311"/>
              <a:ext cx="498475" cy="170815"/>
            </a:xfrm>
            <a:custGeom>
              <a:avLst/>
              <a:gdLst/>
              <a:ahLst/>
              <a:cxnLst/>
              <a:rect l="l" t="t" r="r" b="b"/>
              <a:pathLst>
                <a:path w="498475" h="170814">
                  <a:moveTo>
                    <a:pt x="111857" y="0"/>
                  </a:moveTo>
                  <a:lnTo>
                    <a:pt x="0" y="35652"/>
                  </a:lnTo>
                  <a:lnTo>
                    <a:pt x="250155" y="134684"/>
                  </a:lnTo>
                  <a:lnTo>
                    <a:pt x="119993" y="170337"/>
                  </a:lnTo>
                  <a:lnTo>
                    <a:pt x="435230" y="170337"/>
                  </a:lnTo>
                  <a:lnTo>
                    <a:pt x="475580" y="106955"/>
                  </a:lnTo>
                  <a:lnTo>
                    <a:pt x="378283" y="106955"/>
                  </a:lnTo>
                  <a:lnTo>
                    <a:pt x="111857" y="0"/>
                  </a:lnTo>
                  <a:close/>
                </a:path>
                <a:path w="498475" h="170814">
                  <a:moveTo>
                    <a:pt x="498276" y="71304"/>
                  </a:moveTo>
                  <a:lnTo>
                    <a:pt x="378283" y="106955"/>
                  </a:lnTo>
                  <a:lnTo>
                    <a:pt x="475580" y="106955"/>
                  </a:lnTo>
                  <a:lnTo>
                    <a:pt x="498276" y="71304"/>
                  </a:lnTo>
                  <a:close/>
                </a:path>
              </a:pathLst>
            </a:custGeom>
            <a:solidFill>
              <a:srgbClr val="FFFFFF"/>
            </a:solidFill>
          </p:spPr>
          <p:txBody>
            <a:bodyPr wrap="square" lIns="0" tIns="0" rIns="0" bIns="0" rtlCol="0"/>
            <a:lstStyle/>
            <a:p>
              <a:endParaRPr/>
            </a:p>
          </p:txBody>
        </p:sp>
        <p:sp>
          <p:nvSpPr>
            <p:cNvPr id="49" name="object 78">
              <a:extLst>
                <a:ext uri="{FF2B5EF4-FFF2-40B4-BE49-F238E27FC236}">
                  <a16:creationId xmlns:a16="http://schemas.microsoft.com/office/drawing/2014/main" id="{C30DEB45-A5B4-7FCF-B5B5-F48BA6ADFBD7}"/>
                </a:ext>
              </a:extLst>
            </p:cNvPr>
            <p:cNvSpPr/>
            <p:nvPr/>
          </p:nvSpPr>
          <p:spPr>
            <a:xfrm>
              <a:off x="7505148" y="2202246"/>
              <a:ext cx="498475" cy="162560"/>
            </a:xfrm>
            <a:custGeom>
              <a:avLst/>
              <a:gdLst/>
              <a:ahLst/>
              <a:cxnLst/>
              <a:rect l="l" t="t" r="r" b="b"/>
              <a:pathLst>
                <a:path w="498475" h="162560">
                  <a:moveTo>
                    <a:pt x="0" y="71302"/>
                  </a:moveTo>
                  <a:lnTo>
                    <a:pt x="63047" y="162413"/>
                  </a:lnTo>
                  <a:lnTo>
                    <a:pt x="386420" y="162413"/>
                  </a:lnTo>
                  <a:lnTo>
                    <a:pt x="248122" y="134684"/>
                  </a:lnTo>
                  <a:lnTo>
                    <a:pt x="338180" y="99032"/>
                  </a:lnTo>
                  <a:lnTo>
                    <a:pt x="128129" y="99032"/>
                  </a:lnTo>
                  <a:lnTo>
                    <a:pt x="0" y="71302"/>
                  </a:lnTo>
                  <a:close/>
                </a:path>
                <a:path w="498475" h="162560">
                  <a:moveTo>
                    <a:pt x="386420" y="0"/>
                  </a:moveTo>
                  <a:lnTo>
                    <a:pt x="128129" y="99032"/>
                  </a:lnTo>
                  <a:lnTo>
                    <a:pt x="338180" y="99032"/>
                  </a:lnTo>
                  <a:lnTo>
                    <a:pt x="498278" y="35651"/>
                  </a:lnTo>
                  <a:lnTo>
                    <a:pt x="386420" y="0"/>
                  </a:lnTo>
                  <a:close/>
                </a:path>
              </a:pathLst>
            </a:custGeom>
            <a:solidFill>
              <a:srgbClr val="FFFFFF"/>
            </a:solidFill>
          </p:spPr>
          <p:txBody>
            <a:bodyPr wrap="square" lIns="0" tIns="0" rIns="0" bIns="0" rtlCol="0"/>
            <a:lstStyle/>
            <a:p>
              <a:endParaRPr/>
            </a:p>
          </p:txBody>
        </p:sp>
        <p:sp>
          <p:nvSpPr>
            <p:cNvPr id="50" name="object 79">
              <a:extLst>
                <a:ext uri="{FF2B5EF4-FFF2-40B4-BE49-F238E27FC236}">
                  <a16:creationId xmlns:a16="http://schemas.microsoft.com/office/drawing/2014/main" id="{503694C0-D20A-0D4C-E6E8-040CE62F7FB2}"/>
                </a:ext>
              </a:extLst>
            </p:cNvPr>
            <p:cNvSpPr/>
            <p:nvPr/>
          </p:nvSpPr>
          <p:spPr>
            <a:xfrm>
              <a:off x="7505148" y="2202246"/>
              <a:ext cx="498475" cy="162560"/>
            </a:xfrm>
            <a:custGeom>
              <a:avLst/>
              <a:gdLst/>
              <a:ahLst/>
              <a:cxnLst/>
              <a:rect l="l" t="t" r="r" b="b"/>
              <a:pathLst>
                <a:path w="498475" h="162560">
                  <a:moveTo>
                    <a:pt x="0" y="71302"/>
                  </a:moveTo>
                  <a:lnTo>
                    <a:pt x="63047" y="162413"/>
                  </a:lnTo>
                  <a:lnTo>
                    <a:pt x="386420" y="162413"/>
                  </a:lnTo>
                  <a:lnTo>
                    <a:pt x="248122" y="134684"/>
                  </a:lnTo>
                  <a:lnTo>
                    <a:pt x="338180" y="99032"/>
                  </a:lnTo>
                  <a:lnTo>
                    <a:pt x="128129" y="99032"/>
                  </a:lnTo>
                  <a:lnTo>
                    <a:pt x="0" y="71302"/>
                  </a:lnTo>
                  <a:close/>
                </a:path>
                <a:path w="498475" h="162560">
                  <a:moveTo>
                    <a:pt x="386420" y="0"/>
                  </a:moveTo>
                  <a:lnTo>
                    <a:pt x="128129" y="99032"/>
                  </a:lnTo>
                  <a:lnTo>
                    <a:pt x="338180" y="99032"/>
                  </a:lnTo>
                  <a:lnTo>
                    <a:pt x="498278" y="35651"/>
                  </a:lnTo>
                  <a:lnTo>
                    <a:pt x="386420" y="0"/>
                  </a:lnTo>
                  <a:close/>
                </a:path>
              </a:pathLst>
            </a:custGeom>
            <a:solidFill>
              <a:srgbClr val="FFFFFF"/>
            </a:solidFill>
          </p:spPr>
          <p:txBody>
            <a:bodyPr wrap="square" lIns="0" tIns="0" rIns="0" bIns="0" rtlCol="0"/>
            <a:lstStyle/>
            <a:p>
              <a:endParaRPr/>
            </a:p>
          </p:txBody>
        </p:sp>
        <p:sp>
          <p:nvSpPr>
            <p:cNvPr id="51" name="object 80">
              <a:extLst>
                <a:ext uri="{FF2B5EF4-FFF2-40B4-BE49-F238E27FC236}">
                  <a16:creationId xmlns:a16="http://schemas.microsoft.com/office/drawing/2014/main" id="{7B9561CD-9236-ADE6-E809-EC77BDB9F95A}"/>
                </a:ext>
              </a:extLst>
            </p:cNvPr>
            <p:cNvSpPr/>
            <p:nvPr/>
          </p:nvSpPr>
          <p:spPr>
            <a:xfrm>
              <a:off x="7006870" y="2418137"/>
              <a:ext cx="498475" cy="162560"/>
            </a:xfrm>
            <a:custGeom>
              <a:avLst/>
              <a:gdLst/>
              <a:ahLst/>
              <a:cxnLst/>
              <a:rect l="l" t="t" r="r" b="b"/>
              <a:pathLst>
                <a:path w="498475" h="162560">
                  <a:moveTo>
                    <a:pt x="433197" y="0"/>
                  </a:moveTo>
                  <a:lnTo>
                    <a:pt x="119993" y="0"/>
                  </a:lnTo>
                  <a:lnTo>
                    <a:pt x="248122" y="25749"/>
                  </a:lnTo>
                  <a:lnTo>
                    <a:pt x="0" y="124782"/>
                  </a:lnTo>
                  <a:lnTo>
                    <a:pt x="109825" y="162415"/>
                  </a:lnTo>
                  <a:lnTo>
                    <a:pt x="378284" y="53478"/>
                  </a:lnTo>
                  <a:lnTo>
                    <a:pt x="472246" y="53478"/>
                  </a:lnTo>
                  <a:lnTo>
                    <a:pt x="433197" y="0"/>
                  </a:lnTo>
                  <a:close/>
                </a:path>
                <a:path w="498475" h="162560">
                  <a:moveTo>
                    <a:pt x="472246" y="53478"/>
                  </a:moveTo>
                  <a:lnTo>
                    <a:pt x="378284" y="53478"/>
                  </a:lnTo>
                  <a:lnTo>
                    <a:pt x="498278" y="89129"/>
                  </a:lnTo>
                  <a:lnTo>
                    <a:pt x="472246" y="53478"/>
                  </a:lnTo>
                  <a:close/>
                </a:path>
              </a:pathLst>
            </a:custGeom>
            <a:solidFill>
              <a:srgbClr val="FFFFFF"/>
            </a:solidFill>
          </p:spPr>
          <p:txBody>
            <a:bodyPr wrap="square" lIns="0" tIns="0" rIns="0" bIns="0" rtlCol="0"/>
            <a:lstStyle/>
            <a:p>
              <a:endParaRPr/>
            </a:p>
          </p:txBody>
        </p:sp>
        <p:sp>
          <p:nvSpPr>
            <p:cNvPr id="52" name="object 81">
              <a:extLst>
                <a:ext uri="{FF2B5EF4-FFF2-40B4-BE49-F238E27FC236}">
                  <a16:creationId xmlns:a16="http://schemas.microsoft.com/office/drawing/2014/main" id="{2215445B-710C-DBE0-F838-C194AB1F6886}"/>
                </a:ext>
              </a:extLst>
            </p:cNvPr>
            <p:cNvSpPr/>
            <p:nvPr/>
          </p:nvSpPr>
          <p:spPr>
            <a:xfrm>
              <a:off x="7006870" y="2418137"/>
              <a:ext cx="498475" cy="162560"/>
            </a:xfrm>
            <a:custGeom>
              <a:avLst/>
              <a:gdLst/>
              <a:ahLst/>
              <a:cxnLst/>
              <a:rect l="l" t="t" r="r" b="b"/>
              <a:pathLst>
                <a:path w="498475" h="162560">
                  <a:moveTo>
                    <a:pt x="433197" y="0"/>
                  </a:moveTo>
                  <a:lnTo>
                    <a:pt x="119993" y="0"/>
                  </a:lnTo>
                  <a:lnTo>
                    <a:pt x="248122" y="25749"/>
                  </a:lnTo>
                  <a:lnTo>
                    <a:pt x="0" y="124782"/>
                  </a:lnTo>
                  <a:lnTo>
                    <a:pt x="109825" y="162415"/>
                  </a:lnTo>
                  <a:lnTo>
                    <a:pt x="378284" y="53478"/>
                  </a:lnTo>
                  <a:lnTo>
                    <a:pt x="472246" y="53478"/>
                  </a:lnTo>
                  <a:lnTo>
                    <a:pt x="433197" y="0"/>
                  </a:lnTo>
                  <a:close/>
                </a:path>
                <a:path w="498475" h="162560">
                  <a:moveTo>
                    <a:pt x="472246" y="53478"/>
                  </a:moveTo>
                  <a:lnTo>
                    <a:pt x="378284" y="53478"/>
                  </a:lnTo>
                  <a:lnTo>
                    <a:pt x="498278" y="89129"/>
                  </a:lnTo>
                  <a:lnTo>
                    <a:pt x="472246" y="53478"/>
                  </a:lnTo>
                  <a:close/>
                </a:path>
              </a:pathLst>
            </a:custGeom>
            <a:solidFill>
              <a:srgbClr val="FFFFFF"/>
            </a:solidFill>
          </p:spPr>
          <p:txBody>
            <a:bodyPr wrap="square" lIns="0" tIns="0" rIns="0" bIns="0" rtlCol="0"/>
            <a:lstStyle/>
            <a:p>
              <a:endParaRPr/>
            </a:p>
          </p:txBody>
        </p:sp>
        <p:sp>
          <p:nvSpPr>
            <p:cNvPr id="53" name="object 82">
              <a:extLst>
                <a:ext uri="{FF2B5EF4-FFF2-40B4-BE49-F238E27FC236}">
                  <a16:creationId xmlns:a16="http://schemas.microsoft.com/office/drawing/2014/main" id="{AC860B45-0A78-51D8-8D07-203EC7120769}"/>
                </a:ext>
              </a:extLst>
            </p:cNvPr>
            <p:cNvSpPr/>
            <p:nvPr/>
          </p:nvSpPr>
          <p:spPr>
            <a:xfrm>
              <a:off x="8277841" y="2381339"/>
              <a:ext cx="3175" cy="363220"/>
            </a:xfrm>
            <a:custGeom>
              <a:avLst/>
              <a:gdLst/>
              <a:ahLst/>
              <a:cxnLst/>
              <a:rect l="l" t="t" r="r" b="b"/>
              <a:pathLst>
                <a:path w="3175" h="363219">
                  <a:moveTo>
                    <a:pt x="2557" y="0"/>
                  </a:moveTo>
                  <a:lnTo>
                    <a:pt x="0" y="362668"/>
                  </a:lnTo>
                </a:path>
              </a:pathLst>
            </a:custGeom>
            <a:ln w="7937">
              <a:solidFill>
                <a:srgbClr val="B7EBFF"/>
              </a:solidFill>
            </a:ln>
          </p:spPr>
          <p:txBody>
            <a:bodyPr wrap="square" lIns="0" tIns="0" rIns="0" bIns="0" rtlCol="0"/>
            <a:lstStyle/>
            <a:p>
              <a:endParaRPr/>
            </a:p>
          </p:txBody>
        </p:sp>
        <p:sp>
          <p:nvSpPr>
            <p:cNvPr id="54" name="object 83">
              <a:extLst>
                <a:ext uri="{FF2B5EF4-FFF2-40B4-BE49-F238E27FC236}">
                  <a16:creationId xmlns:a16="http://schemas.microsoft.com/office/drawing/2014/main" id="{C38FA8E2-5CB6-C5C5-0E00-2182FC41B0AB}"/>
                </a:ext>
              </a:extLst>
            </p:cNvPr>
            <p:cNvSpPr/>
            <p:nvPr/>
          </p:nvSpPr>
          <p:spPr>
            <a:xfrm>
              <a:off x="6764070" y="2381339"/>
              <a:ext cx="3175" cy="363220"/>
            </a:xfrm>
            <a:custGeom>
              <a:avLst/>
              <a:gdLst/>
              <a:ahLst/>
              <a:cxnLst/>
              <a:rect l="l" t="t" r="r" b="b"/>
              <a:pathLst>
                <a:path w="3175" h="363219">
                  <a:moveTo>
                    <a:pt x="2557" y="0"/>
                  </a:moveTo>
                  <a:lnTo>
                    <a:pt x="0" y="362668"/>
                  </a:lnTo>
                </a:path>
              </a:pathLst>
            </a:custGeom>
            <a:ln w="7937">
              <a:solidFill>
                <a:srgbClr val="B7EBFF"/>
              </a:solidFill>
            </a:ln>
          </p:spPr>
          <p:txBody>
            <a:bodyPr wrap="square" lIns="0" tIns="0" rIns="0" bIns="0" rtlCol="0"/>
            <a:lstStyle/>
            <a:p>
              <a:endParaRPr/>
            </a:p>
          </p:txBody>
        </p:sp>
      </p:grpSp>
      <p:sp>
        <p:nvSpPr>
          <p:cNvPr id="82" name="Speech Bubble: Rectangle 81">
            <a:extLst>
              <a:ext uri="{FF2B5EF4-FFF2-40B4-BE49-F238E27FC236}">
                <a16:creationId xmlns:a16="http://schemas.microsoft.com/office/drawing/2014/main" id="{BC10D2C7-5460-4F15-E286-264C8341D3B4}"/>
              </a:ext>
            </a:extLst>
          </p:cNvPr>
          <p:cNvSpPr/>
          <p:nvPr/>
        </p:nvSpPr>
        <p:spPr>
          <a:xfrm>
            <a:off x="6428986" y="3886200"/>
            <a:ext cx="3204937" cy="2138770"/>
          </a:xfrm>
          <a:prstGeom prst="wedgeRectCallout">
            <a:avLst>
              <a:gd name="adj1" fmla="val -43554"/>
              <a:gd name="adj2" fmla="val -8159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2400" b="1" i="0" u="none" baseline="0" dirty="0">
                <a:solidFill>
                  <a:schemeClr val="tx1"/>
                </a:solidFill>
                <a:latin typeface="Arial-BoldMT"/>
                <a:ea typeface="Arial-BoldMT"/>
                <a:cs typeface="Arial-BoldMT"/>
              </a:rPr>
              <a:t>Повідомлення про оновлення RIP: </a:t>
            </a:r>
            <a:r>
              <a:rPr lang="uk" sz="2000" b="0" i="1" u="none" baseline="0" dirty="0">
                <a:solidFill>
                  <a:schemeClr val="tx1"/>
                </a:solidFill>
                <a:latin typeface="Arial-BoldMT"/>
                <a:ea typeface="Arial-BoldMT"/>
                <a:cs typeface="Arial-BoldMT"/>
              </a:rPr>
              <a:t>шлях із найменшою вартістю до магістралі мережі відтепер лежить через 172.16.242.47</a:t>
            </a:r>
            <a:endParaRPr lang="uk" sz="2400" i="1" dirty="0">
              <a:solidFill>
                <a:schemeClr val="tx1"/>
              </a:solidFill>
              <a:latin typeface="Arial-BoldMT"/>
            </a:endParaRPr>
          </a:p>
        </p:txBody>
      </p:sp>
      <p:sp>
        <p:nvSpPr>
          <p:cNvPr id="83" name="TextBox 82">
            <a:extLst>
              <a:ext uri="{FF2B5EF4-FFF2-40B4-BE49-F238E27FC236}">
                <a16:creationId xmlns:a16="http://schemas.microsoft.com/office/drawing/2014/main" id="{6D74E8D8-C9E9-D20D-67C4-A31E244F1F7A}"/>
              </a:ext>
            </a:extLst>
          </p:cNvPr>
          <p:cNvSpPr txBox="1"/>
          <p:nvPr/>
        </p:nvSpPr>
        <p:spPr>
          <a:xfrm>
            <a:off x="685800" y="6070449"/>
            <a:ext cx="8681085" cy="954107"/>
          </a:xfrm>
          <a:prstGeom prst="rect">
            <a:avLst/>
          </a:prstGeom>
          <a:noFill/>
        </p:spPr>
        <p:txBody>
          <a:bodyPr wrap="square" rtlCol="0">
            <a:spAutoFit/>
          </a:bodyPr>
          <a:lstStyle/>
          <a:p>
            <a:pPr algn="l" rtl="0"/>
            <a:r>
              <a:rPr lang="uk" sz="2800" b="1" i="0" u="none" baseline="0">
                <a:latin typeface="Arial" panose="020B0604020202020204" pitchFamily="34" charset="0"/>
                <a:ea typeface="Arial" panose="020B0604020202020204" pitchFamily="34" charset="0"/>
                <a:cs typeface="Arial" panose="020B0604020202020204" pitchFamily="34" charset="0"/>
              </a:rPr>
              <a:t>Як запобігти виникненню подібної нісенітниці?</a:t>
            </a:r>
          </a:p>
        </p:txBody>
      </p:sp>
    </p:spTree>
    <p:extLst>
      <p:ext uri="{BB962C8B-B14F-4D97-AF65-F5344CB8AC3E}">
        <p14:creationId xmlns:p14="http://schemas.microsoft.com/office/powerpoint/2010/main" val="11003629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E874B-0E6B-0BC6-3C48-F600DF32F28F}"/>
              </a:ext>
            </a:extLst>
          </p:cNvPr>
          <p:cNvSpPr>
            <a:spLocks noGrp="1"/>
          </p:cNvSpPr>
          <p:nvPr>
            <p:ph type="title"/>
          </p:nvPr>
        </p:nvSpPr>
        <p:spPr/>
        <p:txBody>
          <a:bodyPr/>
          <a:lstStyle/>
          <a:p>
            <a:pPr rtl="0"/>
            <a:r>
              <a:rPr lang="uk" b="1" i="0" u="sng" baseline="0" dirty="0"/>
              <a:t>Аналіз трафіка №13</a:t>
            </a:r>
          </a:p>
        </p:txBody>
      </p:sp>
      <p:sp>
        <p:nvSpPr>
          <p:cNvPr id="4" name="Slide Number Placeholder 3">
            <a:extLst>
              <a:ext uri="{FF2B5EF4-FFF2-40B4-BE49-F238E27FC236}">
                <a16:creationId xmlns:a16="http://schemas.microsoft.com/office/drawing/2014/main" id="{59C5AAF4-4478-3ABD-DFB7-F56F7C1AEF9D}"/>
              </a:ext>
            </a:extLst>
          </p:cNvPr>
          <p:cNvSpPr>
            <a:spLocks noGrp="1"/>
          </p:cNvSpPr>
          <p:nvPr>
            <p:ph type="sldNum" sz="quarter" idx="12"/>
          </p:nvPr>
        </p:nvSpPr>
        <p:spPr/>
        <p:txBody>
          <a:bodyPr/>
          <a:lstStyle/>
          <a:p>
            <a:pPr marL="38100" algn="r" rtl="0">
              <a:lnSpc>
                <a:spcPts val="1630"/>
              </a:lnSpc>
            </a:pPr>
            <a:fld id="{81D60167-4931-47E6-BA6A-407CBD079E47}" type="slidenum">
              <a:rPr/>
              <a:t>51</a:t>
            </a:fld>
            <a:endParaRPr lang="uk" dirty="0"/>
          </a:p>
        </p:txBody>
      </p:sp>
      <p:sp>
        <p:nvSpPr>
          <p:cNvPr id="6" name="TextBox 5">
            <a:extLst>
              <a:ext uri="{FF2B5EF4-FFF2-40B4-BE49-F238E27FC236}">
                <a16:creationId xmlns:a16="http://schemas.microsoft.com/office/drawing/2014/main" id="{B32D313D-8848-548E-AC9C-B9F69AF2FA92}"/>
              </a:ext>
            </a:extLst>
          </p:cNvPr>
          <p:cNvSpPr txBox="1"/>
          <p:nvPr/>
        </p:nvSpPr>
        <p:spPr>
          <a:xfrm>
            <a:off x="691514" y="2064774"/>
            <a:ext cx="8675371" cy="4955203"/>
          </a:xfrm>
          <a:prstGeom prst="rect">
            <a:avLst/>
          </a:prstGeom>
          <a:noFill/>
          <a:ln w="38100">
            <a:solidFill>
              <a:schemeClr val="tx1"/>
            </a:solidFill>
          </a:ln>
        </p:spPr>
        <p:txBody>
          <a:bodyPr wrap="square">
            <a:spAutoFit/>
          </a:bodyPr>
          <a:lstStyle/>
          <a:p>
            <a:pPr algn="l" defTabSz="457200" rtl="0">
              <a:spcBef>
                <a:spcPts val="600"/>
              </a:spcBef>
              <a:tabLst>
                <a:tab pos="287338" algn="l"/>
              </a:tabLst>
            </a:pPr>
            <a:r>
              <a:rPr lang="uk" sz="2200" b="1" i="0" u="none" strike="noStrike" baseline="0">
                <a:latin typeface="Arial" panose="020B0604020202020204" pitchFamily="34" charset="0"/>
                <a:ea typeface="Arial" panose="020B0604020202020204" pitchFamily="34" charset="0"/>
                <a:cs typeface="Arial" panose="020B0604020202020204" pitchFamily="34" charset="0"/>
              </a:rPr>
              <a:t>02:05:42.980432 middle.com.23 &gt; 195.84.17.243.1624: S      </a:t>
            </a:r>
            <a:r>
              <a:rPr lang="uk" sz="2200" b="0" i="0" u="none" strike="noStrike" baseline="0">
                <a:latin typeface="Arial" panose="020B0604020202020204" pitchFamily="34" charset="0"/>
                <a:ea typeface="Arial" panose="020B0604020202020204" pitchFamily="34" charset="0"/>
                <a:cs typeface="Arial" panose="020B0604020202020204" pitchFamily="34" charset="0"/>
              </a:rPr>
              <a:t>	</a:t>
            </a:r>
            <a:r>
              <a:rPr lang="uk" sz="2200" b="1" i="0" u="none" strike="noStrike" baseline="0">
                <a:latin typeface="Arial" panose="020B0604020202020204" pitchFamily="34" charset="0"/>
                <a:ea typeface="Arial" panose="020B0604020202020204" pitchFamily="34" charset="0"/>
                <a:cs typeface="Arial" panose="020B0604020202020204" pitchFamily="34" charset="0"/>
              </a:rPr>
              <a:t>2008278732:2008278732 (0) ack 423384703 win 8192</a:t>
            </a:r>
          </a:p>
          <a:p>
            <a:pPr algn="l" defTabSz="287338" rtl="0">
              <a:spcBef>
                <a:spcPts val="600"/>
              </a:spcBef>
            </a:pPr>
            <a:r>
              <a:rPr lang="uk" sz="2200" b="1" i="0" u="none" strike="noStrike" baseline="0">
                <a:latin typeface="Arial" panose="020B0604020202020204" pitchFamily="34" charset="0"/>
                <a:ea typeface="Arial" panose="020B0604020202020204" pitchFamily="34" charset="0"/>
                <a:cs typeface="Arial" panose="020B0604020202020204" pitchFamily="34" charset="0"/>
              </a:rPr>
              <a:t>02:05:43.106781 195.84.17.243.1624 &gt; middle.com.23: R </a:t>
            </a:r>
            <a:r>
              <a:rPr lang="uk" sz="2200" b="0" i="0" u="none" strike="noStrike" baseline="0">
                <a:latin typeface="Arial" panose="020B0604020202020204" pitchFamily="34" charset="0"/>
                <a:ea typeface="Arial" panose="020B0604020202020204" pitchFamily="34" charset="0"/>
                <a:cs typeface="Arial" panose="020B0604020202020204" pitchFamily="34" charset="0"/>
              </a:rPr>
              <a:t>	</a:t>
            </a:r>
            <a:r>
              <a:rPr lang="uk" sz="2200" b="1" i="0" u="none" strike="noStrike" baseline="0">
                <a:latin typeface="Arial" panose="020B0604020202020204" pitchFamily="34" charset="0"/>
                <a:ea typeface="Arial" panose="020B0604020202020204" pitchFamily="34" charset="0"/>
                <a:cs typeface="Arial" panose="020B0604020202020204" pitchFamily="34" charset="0"/>
              </a:rPr>
              <a:t>6073214380:6073214380 (0) ack 2008278733</a:t>
            </a:r>
          </a:p>
          <a:p>
            <a:pPr algn="l" defTabSz="287338" rtl="0">
              <a:spcBef>
                <a:spcPts val="600"/>
              </a:spcBef>
            </a:pPr>
            <a:r>
              <a:rPr lang="uk" sz="2200" b="1" i="0" u="none" strike="noStrike" baseline="0">
                <a:latin typeface="Arial" panose="020B0604020202020204" pitchFamily="34" charset="0"/>
                <a:ea typeface="Arial" panose="020B0604020202020204" pitchFamily="34" charset="0"/>
                <a:cs typeface="Arial" panose="020B0604020202020204" pitchFamily="34" charset="0"/>
              </a:rPr>
              <a:t>02:08:18.200476 middle.com.23 &gt; 195.84.17.89.1624: S </a:t>
            </a:r>
            <a:r>
              <a:rPr lang="uk" sz="2200" b="0" i="0" u="none" strike="noStrike" baseline="0">
                <a:latin typeface="Arial" panose="020B0604020202020204" pitchFamily="34" charset="0"/>
                <a:ea typeface="Arial" panose="020B0604020202020204" pitchFamily="34" charset="0"/>
                <a:cs typeface="Arial" panose="020B0604020202020204" pitchFamily="34" charset="0"/>
              </a:rPr>
              <a:t>	</a:t>
            </a:r>
            <a:r>
              <a:rPr lang="uk" sz="2200" b="1" i="0" u="none" strike="noStrike" baseline="0">
                <a:latin typeface="Arial" panose="020B0604020202020204" pitchFamily="34" charset="0"/>
                <a:ea typeface="Arial" panose="020B0604020202020204" pitchFamily="34" charset="0"/>
                <a:cs typeface="Arial" panose="020B0604020202020204" pitchFamily="34" charset="0"/>
              </a:rPr>
              <a:t>2008278732:2008278732 (0) ack 423384703 win 8192</a:t>
            </a:r>
          </a:p>
          <a:p>
            <a:pPr algn="l" defTabSz="287338" rtl="0">
              <a:spcBef>
                <a:spcPts val="600"/>
              </a:spcBef>
            </a:pPr>
            <a:r>
              <a:rPr lang="uk" sz="2200" b="1" i="0" u="none" strike="noStrike" baseline="0">
                <a:latin typeface="Arial" panose="020B0604020202020204" pitchFamily="34" charset="0"/>
                <a:ea typeface="Arial" panose="020B0604020202020204" pitchFamily="34" charset="0"/>
                <a:cs typeface="Arial" panose="020B0604020202020204" pitchFamily="34" charset="0"/>
              </a:rPr>
              <a:t>02:08:18.443190 195.84.17.89.1624 &gt; middle.com.23: R </a:t>
            </a:r>
            <a:r>
              <a:rPr lang="uk" sz="2200" b="0" i="0" u="none" strike="noStrike" baseline="0">
                <a:latin typeface="Arial" panose="020B0604020202020204" pitchFamily="34" charset="0"/>
                <a:ea typeface="Arial" panose="020B0604020202020204" pitchFamily="34" charset="0"/>
                <a:cs typeface="Arial" panose="020B0604020202020204" pitchFamily="34" charset="0"/>
              </a:rPr>
              <a:t>	</a:t>
            </a:r>
            <a:r>
              <a:rPr lang="uk" sz="2200" b="1" i="0" u="none" strike="noStrike" baseline="0">
                <a:latin typeface="Arial" panose="020B0604020202020204" pitchFamily="34" charset="0"/>
                <a:ea typeface="Arial" panose="020B0604020202020204" pitchFamily="34" charset="0"/>
                <a:cs typeface="Arial" panose="020B0604020202020204" pitchFamily="34" charset="0"/>
              </a:rPr>
              <a:t>45083302038: 45083302038 (0) ack 2008278733</a:t>
            </a:r>
          </a:p>
          <a:p>
            <a:pPr algn="l" defTabSz="287338" rtl="0">
              <a:spcBef>
                <a:spcPts val="600"/>
              </a:spcBef>
            </a:pPr>
            <a:r>
              <a:rPr lang="uk" sz="2200" b="1" i="0" u="none" strike="noStrike" baseline="0">
                <a:latin typeface="Arial" panose="020B0604020202020204" pitchFamily="34" charset="0"/>
                <a:ea typeface="Arial" panose="020B0604020202020204" pitchFamily="34" charset="0"/>
                <a:cs typeface="Arial" panose="020B0604020202020204" pitchFamily="34" charset="0"/>
              </a:rPr>
              <a:t>02:10:02.681277 middle.com.23 &gt; 195.84.17.63.1624: S </a:t>
            </a:r>
            <a:r>
              <a:rPr lang="uk" sz="2200" b="0" i="0" u="none" strike="noStrike" baseline="0">
                <a:latin typeface="Arial" panose="020B0604020202020204" pitchFamily="34" charset="0"/>
                <a:ea typeface="Arial" panose="020B0604020202020204" pitchFamily="34" charset="0"/>
                <a:cs typeface="Arial" panose="020B0604020202020204" pitchFamily="34" charset="0"/>
              </a:rPr>
              <a:t>	</a:t>
            </a:r>
            <a:r>
              <a:rPr lang="uk" sz="2200" b="1" i="0" u="none" strike="noStrike" baseline="0">
                <a:latin typeface="Arial" panose="020B0604020202020204" pitchFamily="34" charset="0"/>
                <a:ea typeface="Arial" panose="020B0604020202020204" pitchFamily="34" charset="0"/>
                <a:cs typeface="Arial" panose="020B0604020202020204" pitchFamily="34" charset="0"/>
              </a:rPr>
              <a:t>2008278732:2008278732 (0) ack 423384703 win 8192</a:t>
            </a:r>
          </a:p>
          <a:p>
            <a:pPr algn="l" defTabSz="287338" rtl="0">
              <a:spcBef>
                <a:spcPts val="600"/>
              </a:spcBef>
            </a:pPr>
            <a:r>
              <a:rPr lang="uk" sz="2200" b="1" i="0" u="none" strike="noStrike" baseline="0">
                <a:latin typeface="Arial" panose="020B0604020202020204" pitchFamily="34" charset="0"/>
                <a:ea typeface="Arial" panose="020B0604020202020204" pitchFamily="34" charset="0"/>
                <a:cs typeface="Arial" panose="020B0604020202020204" pitchFamily="34" charset="0"/>
              </a:rPr>
              <a:t>02:13:52.110206 middle.com.23 &gt; 195.84.17.118.1624: S </a:t>
            </a:r>
            <a:r>
              <a:rPr lang="uk" sz="2200" b="0" i="0" u="none" strike="noStrike" baseline="0">
                <a:latin typeface="Arial" panose="020B0604020202020204" pitchFamily="34" charset="0"/>
                <a:ea typeface="Arial" panose="020B0604020202020204" pitchFamily="34" charset="0"/>
                <a:cs typeface="Arial" panose="020B0604020202020204" pitchFamily="34" charset="0"/>
              </a:rPr>
              <a:t>	</a:t>
            </a:r>
            <a:r>
              <a:rPr lang="uk" sz="2200" b="1" i="0" u="none" strike="noStrike" baseline="0">
                <a:latin typeface="Arial" panose="020B0604020202020204" pitchFamily="34" charset="0"/>
                <a:ea typeface="Arial" panose="020B0604020202020204" pitchFamily="34" charset="0"/>
                <a:cs typeface="Arial" panose="020B0604020202020204" pitchFamily="34" charset="0"/>
              </a:rPr>
              <a:t>2008278732:2008278732 (0) ack 423384703 win 8192</a:t>
            </a:r>
          </a:p>
          <a:p>
            <a:pPr algn="l" rtl="0">
              <a:spcBef>
                <a:spcPts val="600"/>
              </a:spcBef>
            </a:pPr>
            <a:r>
              <a:rPr lang="uk" sz="2200" b="1" i="0" u="none" baseline="0">
                <a:latin typeface="Arial" panose="020B0604020202020204" pitchFamily="34" charset="0"/>
                <a:ea typeface="Arial" panose="020B0604020202020204" pitchFamily="34" charset="0"/>
                <a:cs typeface="Arial" panose="020B0604020202020204" pitchFamily="34" charset="0"/>
              </a:rPr>
              <a:t>…</a:t>
            </a:r>
            <a:endParaRPr lang="uk" sz="2200" b="1" i="0" u="none" strike="noStrike" baseline="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70490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36C-43CF-C0B5-C145-A4FDEBE6894B}"/>
              </a:ext>
            </a:extLst>
          </p:cNvPr>
          <p:cNvSpPr>
            <a:spLocks noGrp="1"/>
          </p:cNvSpPr>
          <p:nvPr>
            <p:ph type="title"/>
          </p:nvPr>
        </p:nvSpPr>
        <p:spPr/>
        <p:txBody>
          <a:bodyPr/>
          <a:lstStyle/>
          <a:p>
            <a:pPr rtl="0"/>
            <a:r>
              <a:rPr lang="uk" b="1" i="0" u="sng" baseline="0" dirty="0"/>
              <a:t>Аналіз трафіка №13</a:t>
            </a:r>
          </a:p>
        </p:txBody>
      </p:sp>
      <p:sp>
        <p:nvSpPr>
          <p:cNvPr id="3" name="Content Placeholder 2">
            <a:extLst>
              <a:ext uri="{FF2B5EF4-FFF2-40B4-BE49-F238E27FC236}">
                <a16:creationId xmlns:a16="http://schemas.microsoft.com/office/drawing/2014/main" id="{310E5387-7ABE-91FB-50AC-6E4AFD501D7E}"/>
              </a:ext>
            </a:extLst>
          </p:cNvPr>
          <p:cNvSpPr>
            <a:spLocks noGrp="1"/>
          </p:cNvSpPr>
          <p:nvPr>
            <p:ph idx="1"/>
          </p:nvPr>
        </p:nvSpPr>
        <p:spPr/>
        <p:txBody>
          <a:bodyPr>
            <a:normAutofit fontScale="62500" lnSpcReduction="20000"/>
          </a:bodyPr>
          <a:lstStyle/>
          <a:p>
            <a:pPr marL="0" indent="0" algn="l" rtl="0">
              <a:lnSpc>
                <a:spcPct val="110000"/>
              </a:lnSpc>
              <a:spcBef>
                <a:spcPts val="1200"/>
              </a:spcBef>
              <a:buNone/>
            </a:pPr>
            <a:r>
              <a:rPr lang="uk" sz="4100" b="1" i="0" u="none" baseline="0" dirty="0"/>
              <a:t>Стосовно попереднього слайда…</a:t>
            </a:r>
          </a:p>
          <a:p>
            <a:pPr algn="l" rtl="0">
              <a:lnSpc>
                <a:spcPct val="110000"/>
              </a:lnSpc>
              <a:spcBef>
                <a:spcPts val="1200"/>
              </a:spcBef>
            </a:pPr>
            <a:r>
              <a:rPr lang="uk" b="1" i="0" u="none" baseline="0" dirty="0"/>
              <a:t>Який прапорець (чи прапорці) встановлюються в пакетах </a:t>
            </a:r>
            <a:r>
              <a:rPr lang="uk" b="1" i="0" u="sng" baseline="0" dirty="0"/>
              <a:t>від</a:t>
            </a:r>
            <a:r>
              <a:rPr lang="uk" b="1" i="0" u="none" baseline="0" dirty="0"/>
              <a:t> middle.com? _________</a:t>
            </a:r>
          </a:p>
          <a:p>
            <a:pPr algn="l" rtl="0">
              <a:lnSpc>
                <a:spcPct val="110000"/>
              </a:lnSpc>
              <a:spcBef>
                <a:spcPts val="1200"/>
              </a:spcBef>
            </a:pPr>
            <a:r>
              <a:rPr lang="uk" b="1" i="0" u="none" baseline="0" dirty="0"/>
              <a:t>Який прапорець (чи прапорці) встановлюються в пакетах </a:t>
            </a:r>
            <a:r>
              <a:rPr lang="uk" b="1" i="0" u="sng" baseline="0" dirty="0"/>
              <a:t>від</a:t>
            </a:r>
            <a:r>
              <a:rPr lang="uk" b="1" i="0" u="none" baseline="0" dirty="0"/>
              <a:t> 195.84.17.*? _________</a:t>
            </a:r>
          </a:p>
          <a:p>
            <a:pPr algn="l" rtl="0">
              <a:lnSpc>
                <a:spcPct val="110000"/>
              </a:lnSpc>
              <a:spcBef>
                <a:spcPts val="1200"/>
              </a:spcBef>
            </a:pPr>
            <a:r>
              <a:rPr lang="uk" b="1" i="0" u="none" baseline="0" dirty="0"/>
              <a:t>І при цьому жодних ініціацій SYN </a:t>
            </a:r>
            <a:r>
              <a:rPr lang="uk" b="1" i="0" u="sng" baseline="0" dirty="0"/>
              <a:t>з</a:t>
            </a:r>
            <a:r>
              <a:rPr lang="uk" b="1" i="0" u="none" baseline="0" dirty="0"/>
              <a:t> будь-якої адреси 195.84.17.*?</a:t>
            </a:r>
          </a:p>
          <a:p>
            <a:pPr algn="l" rtl="0">
              <a:lnSpc>
                <a:spcPct val="110000"/>
              </a:lnSpc>
              <a:spcBef>
                <a:spcPts val="1200"/>
              </a:spcBef>
            </a:pPr>
            <a:r>
              <a:rPr lang="uk" b="1" i="0" u="none" baseline="0" dirty="0"/>
              <a:t>Чи може це бути скануванням? _______ (Підказка: чи це 1-до-багатьох, чи багато-до-1?)</a:t>
            </a:r>
          </a:p>
          <a:p>
            <a:pPr algn="l" rtl="0">
              <a:lnSpc>
                <a:spcPct val="110000"/>
              </a:lnSpc>
              <a:spcBef>
                <a:spcPts val="1200"/>
              </a:spcBef>
            </a:pPr>
            <a:r>
              <a:rPr lang="uk" b="1" i="0" u="none" baseline="0" dirty="0"/>
              <a:t>Якщо це ДІЙСНО сканування:</a:t>
            </a:r>
          </a:p>
          <a:p>
            <a:pPr lvl="1" algn="l" rtl="0">
              <a:lnSpc>
                <a:spcPct val="110000"/>
              </a:lnSpc>
              <a:spcBef>
                <a:spcPts val="1200"/>
              </a:spcBef>
            </a:pPr>
            <a:r>
              <a:rPr lang="uk" b="1" i="0" u="none" baseline="0" dirty="0"/>
              <a:t>Чи воно вертикальне, чи горизонтальне? __________</a:t>
            </a:r>
          </a:p>
          <a:p>
            <a:pPr lvl="1" algn="l" rtl="0">
              <a:lnSpc>
                <a:spcPct val="110000"/>
              </a:lnSpc>
              <a:spcBef>
                <a:spcPts val="1200"/>
              </a:spcBef>
            </a:pPr>
            <a:r>
              <a:rPr lang="uk" b="1" i="0" u="none" baseline="0" dirty="0"/>
              <a:t>Як, на вашу думку, його слід назвати? __________</a:t>
            </a:r>
          </a:p>
          <a:p>
            <a:pPr algn="l" rtl="0">
              <a:lnSpc>
                <a:spcPct val="110000"/>
              </a:lnSpc>
              <a:spcBef>
                <a:spcPts val="1200"/>
              </a:spcBef>
            </a:pPr>
            <a:r>
              <a:rPr lang="uk" b="1" i="0" u="none" baseline="0" dirty="0"/>
              <a:t>Що ще могло б пояснити цю аномалію? </a:t>
            </a:r>
            <a:r>
              <a:rPr lang="uk" b="1" i="0" u="none" baseline="0" dirty="0">
                <a:sym typeface="Wingdings" panose="05000000000000000000" pitchFamily="2" charset="2"/>
              </a:rPr>
              <a:t></a:t>
            </a:r>
            <a:r>
              <a:rPr lang="uk" b="1" i="0" u="none" baseline="0" dirty="0"/>
              <a:t> наступний слайд</a:t>
            </a:r>
          </a:p>
        </p:txBody>
      </p:sp>
      <p:sp>
        <p:nvSpPr>
          <p:cNvPr id="4" name="Slide Number Placeholder 3">
            <a:extLst>
              <a:ext uri="{FF2B5EF4-FFF2-40B4-BE49-F238E27FC236}">
                <a16:creationId xmlns:a16="http://schemas.microsoft.com/office/drawing/2014/main" id="{68FBB065-A314-4EC9-D85C-506BBEA3BCBF}"/>
              </a:ext>
            </a:extLst>
          </p:cNvPr>
          <p:cNvSpPr>
            <a:spLocks noGrp="1"/>
          </p:cNvSpPr>
          <p:nvPr>
            <p:ph type="sldNum" sz="quarter" idx="12"/>
          </p:nvPr>
        </p:nvSpPr>
        <p:spPr/>
        <p:txBody>
          <a:bodyPr/>
          <a:lstStyle/>
          <a:p>
            <a:pPr marL="38100" algn="r" rtl="0">
              <a:lnSpc>
                <a:spcPts val="1630"/>
              </a:lnSpc>
            </a:pPr>
            <a:fld id="{81D60167-4931-47E6-BA6A-407CBD079E47}" type="slidenum">
              <a:rPr/>
              <a:t>52</a:t>
            </a:fld>
            <a:endParaRPr lang="uk" dirty="0"/>
          </a:p>
        </p:txBody>
      </p:sp>
    </p:spTree>
    <p:extLst>
      <p:ext uri="{BB962C8B-B14F-4D97-AF65-F5344CB8AC3E}">
        <p14:creationId xmlns:p14="http://schemas.microsoft.com/office/powerpoint/2010/main" val="30900131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610A3-F180-0447-5F56-F4DF8D004D27}"/>
              </a:ext>
            </a:extLst>
          </p:cNvPr>
          <p:cNvSpPr>
            <a:spLocks noGrp="1"/>
          </p:cNvSpPr>
          <p:nvPr>
            <p:ph type="title"/>
          </p:nvPr>
        </p:nvSpPr>
        <p:spPr/>
        <p:txBody>
          <a:bodyPr/>
          <a:lstStyle/>
          <a:p>
            <a:pPr rtl="0"/>
            <a:r>
              <a:rPr lang="uk" b="1" i="0" u="sng" baseline="0" dirty="0"/>
              <a:t>Аналіз трафіка №13</a:t>
            </a:r>
          </a:p>
        </p:txBody>
      </p:sp>
      <p:sp>
        <p:nvSpPr>
          <p:cNvPr id="4" name="Slide Number Placeholder 3">
            <a:extLst>
              <a:ext uri="{FF2B5EF4-FFF2-40B4-BE49-F238E27FC236}">
                <a16:creationId xmlns:a16="http://schemas.microsoft.com/office/drawing/2014/main" id="{26616319-1FBA-628C-7D49-2B8CA8CC86E1}"/>
              </a:ext>
            </a:extLst>
          </p:cNvPr>
          <p:cNvSpPr>
            <a:spLocks noGrp="1"/>
          </p:cNvSpPr>
          <p:nvPr>
            <p:ph type="sldNum" sz="quarter" idx="12"/>
          </p:nvPr>
        </p:nvSpPr>
        <p:spPr/>
        <p:txBody>
          <a:bodyPr/>
          <a:lstStyle/>
          <a:p>
            <a:pPr marL="38100" algn="r" rtl="0">
              <a:lnSpc>
                <a:spcPts val="1630"/>
              </a:lnSpc>
            </a:pPr>
            <a:fld id="{81D60167-4931-47E6-BA6A-407CBD079E47}" type="slidenum">
              <a:rPr/>
              <a:t>53</a:t>
            </a:fld>
            <a:endParaRPr lang="uk" dirty="0"/>
          </a:p>
        </p:txBody>
      </p:sp>
      <p:grpSp>
        <p:nvGrpSpPr>
          <p:cNvPr id="5" name="Group 4">
            <a:extLst>
              <a:ext uri="{FF2B5EF4-FFF2-40B4-BE49-F238E27FC236}">
                <a16:creationId xmlns:a16="http://schemas.microsoft.com/office/drawing/2014/main" id="{D8577DA5-5956-49BF-3613-69BEE9648900}"/>
              </a:ext>
            </a:extLst>
          </p:cNvPr>
          <p:cNvGrpSpPr/>
          <p:nvPr/>
        </p:nvGrpSpPr>
        <p:grpSpPr>
          <a:xfrm>
            <a:off x="4670670" y="4971034"/>
            <a:ext cx="1295400" cy="1485900"/>
            <a:chOff x="5791198" y="4648200"/>
            <a:chExt cx="1295400" cy="1485900"/>
          </a:xfrm>
        </p:grpSpPr>
        <p:sp>
          <p:nvSpPr>
            <p:cNvPr id="6" name="object 35">
              <a:extLst>
                <a:ext uri="{FF2B5EF4-FFF2-40B4-BE49-F238E27FC236}">
                  <a16:creationId xmlns:a16="http://schemas.microsoft.com/office/drawing/2014/main" id="{D3255DFE-9DE5-055F-F9BB-B0992E92DE95}"/>
                </a:ext>
              </a:extLst>
            </p:cNvPr>
            <p:cNvSpPr/>
            <p:nvPr/>
          </p:nvSpPr>
          <p:spPr>
            <a:xfrm>
              <a:off x="5970587" y="5942012"/>
              <a:ext cx="903605" cy="170180"/>
            </a:xfrm>
            <a:custGeom>
              <a:avLst/>
              <a:gdLst/>
              <a:ahLst/>
              <a:cxnLst/>
              <a:rect l="l" t="t" r="r" b="b"/>
              <a:pathLst>
                <a:path w="903604" h="170179">
                  <a:moveTo>
                    <a:pt x="781591" y="0"/>
                  </a:moveTo>
                  <a:lnTo>
                    <a:pt x="63125" y="4573"/>
                  </a:lnTo>
                  <a:lnTo>
                    <a:pt x="0" y="118905"/>
                  </a:lnTo>
                  <a:lnTo>
                    <a:pt x="1300" y="165290"/>
                  </a:lnTo>
                  <a:lnTo>
                    <a:pt x="903287" y="169863"/>
                  </a:lnTo>
                  <a:lnTo>
                    <a:pt x="903287" y="96691"/>
                  </a:lnTo>
                  <a:lnTo>
                    <a:pt x="781591" y="0"/>
                  </a:lnTo>
                  <a:close/>
                </a:path>
              </a:pathLst>
            </a:custGeom>
            <a:solidFill>
              <a:srgbClr val="EAEAEA"/>
            </a:solidFill>
          </p:spPr>
          <p:txBody>
            <a:bodyPr wrap="square" lIns="0" tIns="0" rIns="0" bIns="0" rtlCol="0"/>
            <a:lstStyle/>
            <a:p>
              <a:endParaRPr/>
            </a:p>
          </p:txBody>
        </p:sp>
        <p:sp>
          <p:nvSpPr>
            <p:cNvPr id="7" name="object 36">
              <a:extLst>
                <a:ext uri="{FF2B5EF4-FFF2-40B4-BE49-F238E27FC236}">
                  <a16:creationId xmlns:a16="http://schemas.microsoft.com/office/drawing/2014/main" id="{9622F283-BB03-8B2C-CD17-04A77FEE4D7F}"/>
                </a:ext>
              </a:extLst>
            </p:cNvPr>
            <p:cNvSpPr/>
            <p:nvPr/>
          </p:nvSpPr>
          <p:spPr>
            <a:xfrm>
              <a:off x="5816598" y="4711700"/>
              <a:ext cx="1266825" cy="1202055"/>
            </a:xfrm>
            <a:custGeom>
              <a:avLst/>
              <a:gdLst/>
              <a:ahLst/>
              <a:cxnLst/>
              <a:rect l="l" t="t" r="r" b="b"/>
              <a:pathLst>
                <a:path w="1266825" h="1202054">
                  <a:moveTo>
                    <a:pt x="1191193" y="0"/>
                  </a:moveTo>
                  <a:lnTo>
                    <a:pt x="45639" y="5201"/>
                  </a:lnTo>
                  <a:lnTo>
                    <a:pt x="5868" y="26012"/>
                  </a:lnTo>
                  <a:lnTo>
                    <a:pt x="0" y="1015104"/>
                  </a:lnTo>
                  <a:lnTo>
                    <a:pt x="11084" y="1064526"/>
                  </a:lnTo>
                  <a:lnTo>
                    <a:pt x="70416" y="1078183"/>
                  </a:lnTo>
                  <a:lnTo>
                    <a:pt x="100407" y="1163370"/>
                  </a:lnTo>
                  <a:lnTo>
                    <a:pt x="173431" y="1177027"/>
                  </a:lnTo>
                  <a:lnTo>
                    <a:pt x="1034063" y="1201737"/>
                  </a:lnTo>
                  <a:lnTo>
                    <a:pt x="1174893" y="1137358"/>
                  </a:lnTo>
                  <a:lnTo>
                    <a:pt x="1169026" y="1075580"/>
                  </a:lnTo>
                  <a:lnTo>
                    <a:pt x="1266825" y="1028760"/>
                  </a:lnTo>
                  <a:lnTo>
                    <a:pt x="1234878" y="26012"/>
                  </a:lnTo>
                  <a:lnTo>
                    <a:pt x="1191193" y="0"/>
                  </a:lnTo>
                  <a:close/>
                </a:path>
              </a:pathLst>
            </a:custGeom>
            <a:solidFill>
              <a:srgbClr val="EAEAEA"/>
            </a:solidFill>
          </p:spPr>
          <p:txBody>
            <a:bodyPr wrap="square" lIns="0" tIns="0" rIns="0" bIns="0" rtlCol="0"/>
            <a:lstStyle/>
            <a:p>
              <a:endParaRPr/>
            </a:p>
          </p:txBody>
        </p:sp>
        <p:sp>
          <p:nvSpPr>
            <p:cNvPr id="8" name="object 37">
              <a:extLst>
                <a:ext uri="{FF2B5EF4-FFF2-40B4-BE49-F238E27FC236}">
                  <a16:creationId xmlns:a16="http://schemas.microsoft.com/office/drawing/2014/main" id="{01E01656-05EA-E42B-D2EC-E102456E2D68}"/>
                </a:ext>
              </a:extLst>
            </p:cNvPr>
            <p:cNvSpPr/>
            <p:nvPr/>
          </p:nvSpPr>
          <p:spPr>
            <a:xfrm>
              <a:off x="5838823" y="4735513"/>
              <a:ext cx="709930" cy="1012825"/>
            </a:xfrm>
            <a:custGeom>
              <a:avLst/>
              <a:gdLst/>
              <a:ahLst/>
              <a:cxnLst/>
              <a:rect l="l" t="t" r="r" b="b"/>
              <a:pathLst>
                <a:path w="709929" h="1012825">
                  <a:moveTo>
                    <a:pt x="648417" y="0"/>
                  </a:moveTo>
                  <a:lnTo>
                    <a:pt x="29947" y="0"/>
                  </a:lnTo>
                  <a:lnTo>
                    <a:pt x="0" y="24734"/>
                  </a:lnTo>
                  <a:lnTo>
                    <a:pt x="9766" y="993297"/>
                  </a:lnTo>
                  <a:lnTo>
                    <a:pt x="20833" y="1009569"/>
                  </a:lnTo>
                  <a:lnTo>
                    <a:pt x="590476" y="1012825"/>
                  </a:lnTo>
                  <a:lnTo>
                    <a:pt x="471990" y="990693"/>
                  </a:lnTo>
                  <a:lnTo>
                    <a:pt x="709612" y="977023"/>
                  </a:lnTo>
                  <a:lnTo>
                    <a:pt x="447903" y="968561"/>
                  </a:lnTo>
                  <a:lnTo>
                    <a:pt x="707008" y="948383"/>
                  </a:lnTo>
                  <a:lnTo>
                    <a:pt x="455715" y="941223"/>
                  </a:lnTo>
                  <a:lnTo>
                    <a:pt x="701800" y="921696"/>
                  </a:lnTo>
                  <a:lnTo>
                    <a:pt x="108069" y="919092"/>
                  </a:lnTo>
                  <a:lnTo>
                    <a:pt x="91794" y="111306"/>
                  </a:lnTo>
                  <a:lnTo>
                    <a:pt x="652324" y="107400"/>
                  </a:lnTo>
                  <a:lnTo>
                    <a:pt x="359364" y="80062"/>
                  </a:lnTo>
                  <a:lnTo>
                    <a:pt x="646464" y="61836"/>
                  </a:lnTo>
                  <a:lnTo>
                    <a:pt x="355457" y="46865"/>
                  </a:lnTo>
                  <a:lnTo>
                    <a:pt x="648417" y="27989"/>
                  </a:lnTo>
                  <a:lnTo>
                    <a:pt x="356759" y="16924"/>
                  </a:lnTo>
                  <a:lnTo>
                    <a:pt x="648417" y="0"/>
                  </a:lnTo>
                  <a:close/>
                </a:path>
              </a:pathLst>
            </a:custGeom>
            <a:solidFill>
              <a:srgbClr val="BFBFBF"/>
            </a:solidFill>
          </p:spPr>
          <p:txBody>
            <a:bodyPr wrap="square" lIns="0" tIns="0" rIns="0" bIns="0" rtlCol="0"/>
            <a:lstStyle/>
            <a:p>
              <a:endParaRPr/>
            </a:p>
          </p:txBody>
        </p:sp>
        <p:sp>
          <p:nvSpPr>
            <p:cNvPr id="9" name="object 38">
              <a:extLst>
                <a:ext uri="{FF2B5EF4-FFF2-40B4-BE49-F238E27FC236}">
                  <a16:creationId xmlns:a16="http://schemas.microsoft.com/office/drawing/2014/main" id="{FFDC7962-2075-854B-C2DD-17C89C45027D}"/>
                </a:ext>
              </a:extLst>
            </p:cNvPr>
            <p:cNvSpPr/>
            <p:nvPr/>
          </p:nvSpPr>
          <p:spPr>
            <a:xfrm>
              <a:off x="5988048" y="5891213"/>
              <a:ext cx="890905" cy="138430"/>
            </a:xfrm>
            <a:custGeom>
              <a:avLst/>
              <a:gdLst/>
              <a:ahLst/>
              <a:cxnLst/>
              <a:rect l="l" t="t" r="r" b="b"/>
              <a:pathLst>
                <a:path w="890904" h="138429">
                  <a:moveTo>
                    <a:pt x="0" y="0"/>
                  </a:moveTo>
                  <a:lnTo>
                    <a:pt x="13681" y="49279"/>
                  </a:lnTo>
                  <a:lnTo>
                    <a:pt x="38439" y="57708"/>
                  </a:lnTo>
                  <a:lnTo>
                    <a:pt x="22802" y="95965"/>
                  </a:lnTo>
                  <a:lnTo>
                    <a:pt x="72316" y="129034"/>
                  </a:lnTo>
                  <a:lnTo>
                    <a:pt x="865831" y="138112"/>
                  </a:lnTo>
                  <a:lnTo>
                    <a:pt x="774622" y="46685"/>
                  </a:lnTo>
                  <a:lnTo>
                    <a:pt x="890587" y="44091"/>
                  </a:lnTo>
                  <a:lnTo>
                    <a:pt x="888634" y="1296"/>
                  </a:lnTo>
                  <a:lnTo>
                    <a:pt x="0" y="0"/>
                  </a:lnTo>
                  <a:close/>
                </a:path>
              </a:pathLst>
            </a:custGeom>
            <a:solidFill>
              <a:srgbClr val="A9A9A9"/>
            </a:solidFill>
          </p:spPr>
          <p:txBody>
            <a:bodyPr wrap="square" lIns="0" tIns="0" rIns="0" bIns="0" rtlCol="0"/>
            <a:lstStyle/>
            <a:p>
              <a:endParaRPr/>
            </a:p>
          </p:txBody>
        </p:sp>
        <p:sp>
          <p:nvSpPr>
            <p:cNvPr id="10" name="object 39">
              <a:extLst>
                <a:ext uri="{FF2B5EF4-FFF2-40B4-BE49-F238E27FC236}">
                  <a16:creationId xmlns:a16="http://schemas.microsoft.com/office/drawing/2014/main" id="{DB3B57DC-4D2D-1230-EB24-1FB5C0ADA43F}"/>
                </a:ext>
              </a:extLst>
            </p:cNvPr>
            <p:cNvSpPr/>
            <p:nvPr/>
          </p:nvSpPr>
          <p:spPr>
            <a:xfrm>
              <a:off x="5889623" y="5781675"/>
              <a:ext cx="1104900" cy="101600"/>
            </a:xfrm>
            <a:custGeom>
              <a:avLst/>
              <a:gdLst/>
              <a:ahLst/>
              <a:cxnLst/>
              <a:rect l="l" t="t" r="r" b="b"/>
              <a:pathLst>
                <a:path w="1104900" h="101600">
                  <a:moveTo>
                    <a:pt x="1104900" y="0"/>
                  </a:moveTo>
                  <a:lnTo>
                    <a:pt x="0" y="3235"/>
                  </a:lnTo>
                  <a:lnTo>
                    <a:pt x="16268" y="82185"/>
                  </a:lnTo>
                  <a:lnTo>
                    <a:pt x="52057" y="101600"/>
                  </a:lnTo>
                  <a:lnTo>
                    <a:pt x="38392" y="39475"/>
                  </a:lnTo>
                  <a:lnTo>
                    <a:pt x="1102864" y="39475"/>
                  </a:lnTo>
                  <a:lnTo>
                    <a:pt x="1104900" y="0"/>
                  </a:lnTo>
                  <a:close/>
                </a:path>
                <a:path w="1104900" h="101600">
                  <a:moveTo>
                    <a:pt x="1102864" y="39475"/>
                  </a:moveTo>
                  <a:lnTo>
                    <a:pt x="38392" y="39475"/>
                  </a:lnTo>
                  <a:lnTo>
                    <a:pt x="1102297" y="50476"/>
                  </a:lnTo>
                  <a:lnTo>
                    <a:pt x="1102864" y="39475"/>
                  </a:lnTo>
                  <a:close/>
                </a:path>
              </a:pathLst>
            </a:custGeom>
            <a:solidFill>
              <a:srgbClr val="A9A9A9"/>
            </a:solidFill>
          </p:spPr>
          <p:txBody>
            <a:bodyPr wrap="square" lIns="0" tIns="0" rIns="0" bIns="0" rtlCol="0"/>
            <a:lstStyle/>
            <a:p>
              <a:endParaRPr/>
            </a:p>
          </p:txBody>
        </p:sp>
        <p:sp>
          <p:nvSpPr>
            <p:cNvPr id="11" name="object 40">
              <a:extLst>
                <a:ext uri="{FF2B5EF4-FFF2-40B4-BE49-F238E27FC236}">
                  <a16:creationId xmlns:a16="http://schemas.microsoft.com/office/drawing/2014/main" id="{700609FA-ED2D-62E0-6082-CA1F2117311E}"/>
                </a:ext>
              </a:extLst>
            </p:cNvPr>
            <p:cNvSpPr/>
            <p:nvPr/>
          </p:nvSpPr>
          <p:spPr>
            <a:xfrm>
              <a:off x="5791198" y="4729163"/>
              <a:ext cx="1262380" cy="1158875"/>
            </a:xfrm>
            <a:custGeom>
              <a:avLst/>
              <a:gdLst/>
              <a:ahLst/>
              <a:cxnLst/>
              <a:rect l="l" t="t" r="r" b="b"/>
              <a:pathLst>
                <a:path w="1262379" h="1158875">
                  <a:moveTo>
                    <a:pt x="52124" y="0"/>
                  </a:moveTo>
                  <a:lnTo>
                    <a:pt x="31926" y="0"/>
                  </a:lnTo>
                  <a:lnTo>
                    <a:pt x="11076" y="11085"/>
                  </a:lnTo>
                  <a:lnTo>
                    <a:pt x="0" y="28694"/>
                  </a:lnTo>
                  <a:lnTo>
                    <a:pt x="12379" y="1041486"/>
                  </a:lnTo>
                  <a:lnTo>
                    <a:pt x="42351" y="1064964"/>
                  </a:lnTo>
                  <a:lnTo>
                    <a:pt x="90566" y="1066269"/>
                  </a:lnTo>
                  <a:lnTo>
                    <a:pt x="93173" y="1120397"/>
                  </a:lnTo>
                  <a:lnTo>
                    <a:pt x="102946" y="1143875"/>
                  </a:lnTo>
                  <a:lnTo>
                    <a:pt x="133569" y="1158873"/>
                  </a:lnTo>
                  <a:lnTo>
                    <a:pt x="174617" y="1157570"/>
                  </a:lnTo>
                  <a:lnTo>
                    <a:pt x="137478" y="1141917"/>
                  </a:lnTo>
                  <a:lnTo>
                    <a:pt x="126401" y="1121702"/>
                  </a:lnTo>
                  <a:lnTo>
                    <a:pt x="119235" y="1067573"/>
                  </a:lnTo>
                  <a:lnTo>
                    <a:pt x="1200165" y="1067573"/>
                  </a:lnTo>
                  <a:lnTo>
                    <a:pt x="1244207" y="1043443"/>
                  </a:lnTo>
                  <a:lnTo>
                    <a:pt x="61898" y="1043443"/>
                  </a:lnTo>
                  <a:lnTo>
                    <a:pt x="42351" y="1026487"/>
                  </a:lnTo>
                  <a:lnTo>
                    <a:pt x="33229" y="550416"/>
                  </a:lnTo>
                  <a:lnTo>
                    <a:pt x="31926" y="264120"/>
                  </a:lnTo>
                  <a:lnTo>
                    <a:pt x="29971" y="22172"/>
                  </a:lnTo>
                  <a:lnTo>
                    <a:pt x="52124" y="0"/>
                  </a:lnTo>
                  <a:close/>
                </a:path>
                <a:path w="1262379" h="1158875">
                  <a:moveTo>
                    <a:pt x="1262062" y="1033660"/>
                  </a:moveTo>
                  <a:lnTo>
                    <a:pt x="1213848" y="1041486"/>
                  </a:lnTo>
                  <a:lnTo>
                    <a:pt x="61898" y="1043443"/>
                  </a:lnTo>
                  <a:lnTo>
                    <a:pt x="1244207" y="1043443"/>
                  </a:lnTo>
                  <a:lnTo>
                    <a:pt x="1262062" y="1033660"/>
                  </a:lnTo>
                  <a:close/>
                </a:path>
              </a:pathLst>
            </a:custGeom>
            <a:solidFill>
              <a:srgbClr val="000000"/>
            </a:solidFill>
          </p:spPr>
          <p:txBody>
            <a:bodyPr wrap="square" lIns="0" tIns="0" rIns="0" bIns="0" rtlCol="0"/>
            <a:lstStyle/>
            <a:p>
              <a:endParaRPr/>
            </a:p>
          </p:txBody>
        </p:sp>
        <p:sp>
          <p:nvSpPr>
            <p:cNvPr id="12" name="object 41">
              <a:extLst>
                <a:ext uri="{FF2B5EF4-FFF2-40B4-BE49-F238E27FC236}">
                  <a16:creationId xmlns:a16="http://schemas.microsoft.com/office/drawing/2014/main" id="{33B96BAE-FB84-6A8E-1498-1D0ACD6765CF}"/>
                </a:ext>
              </a:extLst>
            </p:cNvPr>
            <p:cNvSpPr/>
            <p:nvPr/>
          </p:nvSpPr>
          <p:spPr>
            <a:xfrm>
              <a:off x="5851523" y="4729163"/>
              <a:ext cx="1235075" cy="1016000"/>
            </a:xfrm>
            <a:custGeom>
              <a:avLst/>
              <a:gdLst/>
              <a:ahLst/>
              <a:cxnLst/>
              <a:rect l="l" t="t" r="r" b="b"/>
              <a:pathLst>
                <a:path w="1235075" h="1016000">
                  <a:moveTo>
                    <a:pt x="1198022" y="0"/>
                  </a:moveTo>
                  <a:lnTo>
                    <a:pt x="22101" y="0"/>
                  </a:lnTo>
                  <a:lnTo>
                    <a:pt x="0" y="14959"/>
                  </a:lnTo>
                  <a:lnTo>
                    <a:pt x="1176571" y="14959"/>
                  </a:lnTo>
                  <a:lnTo>
                    <a:pt x="1190222" y="20814"/>
                  </a:lnTo>
                  <a:lnTo>
                    <a:pt x="1220123" y="1015998"/>
                  </a:lnTo>
                  <a:lnTo>
                    <a:pt x="1235075" y="1006242"/>
                  </a:lnTo>
                  <a:lnTo>
                    <a:pt x="1207773" y="16261"/>
                  </a:lnTo>
                  <a:lnTo>
                    <a:pt x="1198022" y="0"/>
                  </a:lnTo>
                  <a:close/>
                </a:path>
              </a:pathLst>
            </a:custGeom>
            <a:solidFill>
              <a:srgbClr val="000000"/>
            </a:solidFill>
          </p:spPr>
          <p:txBody>
            <a:bodyPr wrap="square" lIns="0" tIns="0" rIns="0" bIns="0" rtlCol="0"/>
            <a:lstStyle/>
            <a:p>
              <a:endParaRPr/>
            </a:p>
          </p:txBody>
        </p:sp>
        <p:sp>
          <p:nvSpPr>
            <p:cNvPr id="13" name="object 42">
              <a:extLst>
                <a:ext uri="{FF2B5EF4-FFF2-40B4-BE49-F238E27FC236}">
                  <a16:creationId xmlns:a16="http://schemas.microsoft.com/office/drawing/2014/main" id="{B9E16F31-6927-4EE6-677C-E5FF338D3E74}"/>
                </a:ext>
              </a:extLst>
            </p:cNvPr>
            <p:cNvSpPr/>
            <p:nvPr/>
          </p:nvSpPr>
          <p:spPr>
            <a:xfrm>
              <a:off x="5830887" y="4741862"/>
              <a:ext cx="1244600" cy="1017905"/>
            </a:xfrm>
            <a:custGeom>
              <a:avLst/>
              <a:gdLst/>
              <a:ahLst/>
              <a:cxnLst/>
              <a:rect l="l" t="t" r="r" b="b"/>
              <a:pathLst>
                <a:path w="1244600" h="1017904">
                  <a:moveTo>
                    <a:pt x="24773" y="0"/>
                  </a:moveTo>
                  <a:lnTo>
                    <a:pt x="13690" y="3909"/>
                  </a:lnTo>
                  <a:lnTo>
                    <a:pt x="0" y="18892"/>
                  </a:lnTo>
                  <a:lnTo>
                    <a:pt x="4563" y="995438"/>
                  </a:lnTo>
                  <a:lnTo>
                    <a:pt x="28033" y="1017588"/>
                  </a:lnTo>
                  <a:lnTo>
                    <a:pt x="1215911" y="1016937"/>
                  </a:lnTo>
                  <a:lnTo>
                    <a:pt x="1241869" y="1004558"/>
                  </a:lnTo>
                  <a:lnTo>
                    <a:pt x="41725" y="1004558"/>
                  </a:lnTo>
                  <a:lnTo>
                    <a:pt x="20862" y="988272"/>
                  </a:lnTo>
                  <a:lnTo>
                    <a:pt x="8474" y="22150"/>
                  </a:lnTo>
                  <a:lnTo>
                    <a:pt x="24773" y="0"/>
                  </a:lnTo>
                  <a:close/>
                </a:path>
                <a:path w="1244600" h="1017904">
                  <a:moveTo>
                    <a:pt x="1244598" y="1003256"/>
                  </a:moveTo>
                  <a:lnTo>
                    <a:pt x="41725" y="1004558"/>
                  </a:lnTo>
                  <a:lnTo>
                    <a:pt x="1241869" y="1004558"/>
                  </a:lnTo>
                  <a:lnTo>
                    <a:pt x="1244598" y="1003256"/>
                  </a:lnTo>
                  <a:close/>
                </a:path>
              </a:pathLst>
            </a:custGeom>
            <a:solidFill>
              <a:srgbClr val="000000"/>
            </a:solidFill>
          </p:spPr>
          <p:txBody>
            <a:bodyPr wrap="square" lIns="0" tIns="0" rIns="0" bIns="0" rtlCol="0"/>
            <a:lstStyle/>
            <a:p>
              <a:endParaRPr/>
            </a:p>
          </p:txBody>
        </p:sp>
        <p:sp>
          <p:nvSpPr>
            <p:cNvPr id="14" name="object 43">
              <a:extLst>
                <a:ext uri="{FF2B5EF4-FFF2-40B4-BE49-F238E27FC236}">
                  <a16:creationId xmlns:a16="http://schemas.microsoft.com/office/drawing/2014/main" id="{09DDA72A-A296-4925-A687-BB79FDAAC4DA}"/>
                </a:ext>
              </a:extLst>
            </p:cNvPr>
            <p:cNvSpPr/>
            <p:nvPr/>
          </p:nvSpPr>
          <p:spPr>
            <a:xfrm>
              <a:off x="5973762" y="5781675"/>
              <a:ext cx="1024255" cy="171450"/>
            </a:xfrm>
            <a:custGeom>
              <a:avLst/>
              <a:gdLst/>
              <a:ahLst/>
              <a:cxnLst/>
              <a:rect l="l" t="t" r="r" b="b"/>
              <a:pathLst>
                <a:path w="1024254" h="171450">
                  <a:moveTo>
                    <a:pt x="0" y="95540"/>
                  </a:moveTo>
                  <a:lnTo>
                    <a:pt x="13652" y="171450"/>
                  </a:lnTo>
                  <a:lnTo>
                    <a:pt x="104019" y="171450"/>
                  </a:lnTo>
                  <a:lnTo>
                    <a:pt x="46158" y="157707"/>
                  </a:lnTo>
                  <a:lnTo>
                    <a:pt x="47458" y="125642"/>
                  </a:lnTo>
                  <a:lnTo>
                    <a:pt x="908445" y="123024"/>
                  </a:lnTo>
                  <a:lnTo>
                    <a:pt x="907566" y="115172"/>
                  </a:lnTo>
                  <a:lnTo>
                    <a:pt x="955485" y="96848"/>
                  </a:lnTo>
                  <a:lnTo>
                    <a:pt x="608510" y="96848"/>
                  </a:lnTo>
                  <a:lnTo>
                    <a:pt x="0" y="95540"/>
                  </a:lnTo>
                  <a:close/>
                </a:path>
                <a:path w="1024254" h="171450">
                  <a:moveTo>
                    <a:pt x="908445" y="123024"/>
                  </a:moveTo>
                  <a:lnTo>
                    <a:pt x="874410" y="123024"/>
                  </a:lnTo>
                  <a:lnTo>
                    <a:pt x="874410" y="147891"/>
                  </a:lnTo>
                  <a:lnTo>
                    <a:pt x="743085" y="150508"/>
                  </a:lnTo>
                  <a:lnTo>
                    <a:pt x="730733" y="166215"/>
                  </a:lnTo>
                  <a:lnTo>
                    <a:pt x="912766" y="161634"/>
                  </a:lnTo>
                  <a:lnTo>
                    <a:pt x="908445" y="123024"/>
                  </a:lnTo>
                  <a:close/>
                </a:path>
                <a:path w="1024254" h="171450">
                  <a:moveTo>
                    <a:pt x="620863" y="0"/>
                  </a:moveTo>
                  <a:lnTo>
                    <a:pt x="604610" y="0"/>
                  </a:lnTo>
                  <a:lnTo>
                    <a:pt x="608510" y="96848"/>
                  </a:lnTo>
                  <a:lnTo>
                    <a:pt x="890013" y="96848"/>
                  </a:lnTo>
                  <a:lnTo>
                    <a:pt x="628015" y="94231"/>
                  </a:lnTo>
                  <a:lnTo>
                    <a:pt x="620863" y="0"/>
                  </a:lnTo>
                  <a:close/>
                </a:path>
                <a:path w="1024254" h="171450">
                  <a:moveTo>
                    <a:pt x="1023937" y="70674"/>
                  </a:moveTo>
                  <a:lnTo>
                    <a:pt x="890013" y="96848"/>
                  </a:lnTo>
                  <a:lnTo>
                    <a:pt x="955485" y="96848"/>
                  </a:lnTo>
                  <a:lnTo>
                    <a:pt x="1023937" y="70674"/>
                  </a:lnTo>
                  <a:close/>
                </a:path>
              </a:pathLst>
            </a:custGeom>
            <a:solidFill>
              <a:srgbClr val="000000"/>
            </a:solidFill>
          </p:spPr>
          <p:txBody>
            <a:bodyPr wrap="square" lIns="0" tIns="0" rIns="0" bIns="0" rtlCol="0"/>
            <a:lstStyle/>
            <a:p>
              <a:endParaRPr/>
            </a:p>
          </p:txBody>
        </p:sp>
        <p:sp>
          <p:nvSpPr>
            <p:cNvPr id="15" name="object 44">
              <a:extLst>
                <a:ext uri="{FF2B5EF4-FFF2-40B4-BE49-F238E27FC236}">
                  <a16:creationId xmlns:a16="http://schemas.microsoft.com/office/drawing/2014/main" id="{648CE3D4-243E-AEEB-8731-B3E6E7A5155C}"/>
                </a:ext>
              </a:extLst>
            </p:cNvPr>
            <p:cNvSpPr/>
            <p:nvPr/>
          </p:nvSpPr>
          <p:spPr>
            <a:xfrm>
              <a:off x="6848473" y="5802312"/>
              <a:ext cx="103505" cy="53975"/>
            </a:xfrm>
            <a:custGeom>
              <a:avLst/>
              <a:gdLst/>
              <a:ahLst/>
              <a:cxnLst/>
              <a:rect l="l" t="t" r="r" b="b"/>
              <a:pathLst>
                <a:path w="103504" h="53975">
                  <a:moveTo>
                    <a:pt x="103188" y="0"/>
                  </a:moveTo>
                  <a:lnTo>
                    <a:pt x="0" y="1285"/>
                  </a:lnTo>
                  <a:lnTo>
                    <a:pt x="1306" y="53975"/>
                  </a:lnTo>
                  <a:lnTo>
                    <a:pt x="22205" y="50120"/>
                  </a:lnTo>
                  <a:lnTo>
                    <a:pt x="22205" y="13493"/>
                  </a:lnTo>
                  <a:lnTo>
                    <a:pt x="86861" y="13493"/>
                  </a:lnTo>
                  <a:lnTo>
                    <a:pt x="103188" y="0"/>
                  </a:lnTo>
                  <a:close/>
                </a:path>
              </a:pathLst>
            </a:custGeom>
            <a:solidFill>
              <a:srgbClr val="000000"/>
            </a:solidFill>
          </p:spPr>
          <p:txBody>
            <a:bodyPr wrap="square" lIns="0" tIns="0" rIns="0" bIns="0" rtlCol="0"/>
            <a:lstStyle/>
            <a:p>
              <a:endParaRPr/>
            </a:p>
          </p:txBody>
        </p:sp>
        <p:sp>
          <p:nvSpPr>
            <p:cNvPr id="16" name="object 45">
              <a:extLst>
                <a:ext uri="{FF2B5EF4-FFF2-40B4-BE49-F238E27FC236}">
                  <a16:creationId xmlns:a16="http://schemas.microsoft.com/office/drawing/2014/main" id="{6F679481-CBCD-56BC-3630-9894BDA7FD51}"/>
                </a:ext>
              </a:extLst>
            </p:cNvPr>
            <p:cNvSpPr/>
            <p:nvPr/>
          </p:nvSpPr>
          <p:spPr>
            <a:xfrm>
              <a:off x="5999162" y="5929312"/>
              <a:ext cx="771525" cy="82550"/>
            </a:xfrm>
            <a:custGeom>
              <a:avLst/>
              <a:gdLst/>
              <a:ahLst/>
              <a:cxnLst/>
              <a:rect l="l" t="t" r="r" b="b"/>
              <a:pathLst>
                <a:path w="771525" h="82550">
                  <a:moveTo>
                    <a:pt x="0" y="0"/>
                  </a:moveTo>
                  <a:lnTo>
                    <a:pt x="72269" y="82550"/>
                  </a:lnTo>
                  <a:lnTo>
                    <a:pt x="771523" y="82550"/>
                  </a:lnTo>
                  <a:lnTo>
                    <a:pt x="751992" y="19812"/>
                  </a:lnTo>
                  <a:lnTo>
                    <a:pt x="765013" y="2641"/>
                  </a:lnTo>
                  <a:lnTo>
                    <a:pt x="0" y="0"/>
                  </a:lnTo>
                  <a:close/>
                </a:path>
              </a:pathLst>
            </a:custGeom>
            <a:solidFill>
              <a:srgbClr val="000000"/>
            </a:solidFill>
          </p:spPr>
          <p:txBody>
            <a:bodyPr wrap="square" lIns="0" tIns="0" rIns="0" bIns="0" rtlCol="0"/>
            <a:lstStyle/>
            <a:p>
              <a:endParaRPr/>
            </a:p>
          </p:txBody>
        </p:sp>
        <p:sp>
          <p:nvSpPr>
            <p:cNvPr id="17" name="object 46">
              <a:extLst>
                <a:ext uri="{FF2B5EF4-FFF2-40B4-BE49-F238E27FC236}">
                  <a16:creationId xmlns:a16="http://schemas.microsoft.com/office/drawing/2014/main" id="{2B40856B-0A64-49EA-652F-32E783EE8417}"/>
                </a:ext>
              </a:extLst>
            </p:cNvPr>
            <p:cNvSpPr/>
            <p:nvPr/>
          </p:nvSpPr>
          <p:spPr>
            <a:xfrm>
              <a:off x="5961062" y="5948363"/>
              <a:ext cx="913130" cy="179705"/>
            </a:xfrm>
            <a:custGeom>
              <a:avLst/>
              <a:gdLst/>
              <a:ahLst/>
              <a:cxnLst/>
              <a:rect l="l" t="t" r="r" b="b"/>
              <a:pathLst>
                <a:path w="913129" h="179704">
                  <a:moveTo>
                    <a:pt x="61113" y="0"/>
                  </a:moveTo>
                  <a:lnTo>
                    <a:pt x="1300" y="100822"/>
                  </a:lnTo>
                  <a:lnTo>
                    <a:pt x="0" y="179387"/>
                  </a:lnTo>
                  <a:lnTo>
                    <a:pt x="912813" y="178078"/>
                  </a:lnTo>
                  <a:lnTo>
                    <a:pt x="879005" y="153198"/>
                  </a:lnTo>
                  <a:lnTo>
                    <a:pt x="17553" y="153198"/>
                  </a:lnTo>
                  <a:lnTo>
                    <a:pt x="22754" y="103442"/>
                  </a:lnTo>
                  <a:lnTo>
                    <a:pt x="69566" y="1309"/>
                  </a:lnTo>
                  <a:lnTo>
                    <a:pt x="61113" y="0"/>
                  </a:lnTo>
                  <a:close/>
                </a:path>
              </a:pathLst>
            </a:custGeom>
            <a:solidFill>
              <a:srgbClr val="000000"/>
            </a:solidFill>
          </p:spPr>
          <p:txBody>
            <a:bodyPr wrap="square" lIns="0" tIns="0" rIns="0" bIns="0" rtlCol="0"/>
            <a:lstStyle/>
            <a:p>
              <a:endParaRPr/>
            </a:p>
          </p:txBody>
        </p:sp>
        <p:sp>
          <p:nvSpPr>
            <p:cNvPr id="18" name="object 47">
              <a:extLst>
                <a:ext uri="{FF2B5EF4-FFF2-40B4-BE49-F238E27FC236}">
                  <a16:creationId xmlns:a16="http://schemas.microsoft.com/office/drawing/2014/main" id="{01465096-8164-D952-F734-02016B9D4437}"/>
                </a:ext>
              </a:extLst>
            </p:cNvPr>
            <p:cNvSpPr/>
            <p:nvPr/>
          </p:nvSpPr>
          <p:spPr>
            <a:xfrm>
              <a:off x="6745287" y="5934075"/>
              <a:ext cx="141605" cy="200025"/>
            </a:xfrm>
            <a:custGeom>
              <a:avLst/>
              <a:gdLst/>
              <a:ahLst/>
              <a:cxnLst/>
              <a:rect l="l" t="t" r="r" b="b"/>
              <a:pathLst>
                <a:path w="141604" h="200025">
                  <a:moveTo>
                    <a:pt x="9766" y="0"/>
                  </a:moveTo>
                  <a:lnTo>
                    <a:pt x="0" y="6536"/>
                  </a:lnTo>
                  <a:lnTo>
                    <a:pt x="118499" y="117007"/>
                  </a:lnTo>
                  <a:lnTo>
                    <a:pt x="130869" y="200025"/>
                  </a:lnTo>
                  <a:lnTo>
                    <a:pt x="141288" y="109818"/>
                  </a:lnTo>
                  <a:lnTo>
                    <a:pt x="9766" y="0"/>
                  </a:lnTo>
                  <a:close/>
                </a:path>
              </a:pathLst>
            </a:custGeom>
            <a:solidFill>
              <a:srgbClr val="000000"/>
            </a:solidFill>
          </p:spPr>
          <p:txBody>
            <a:bodyPr wrap="square" lIns="0" tIns="0" rIns="0" bIns="0" rtlCol="0"/>
            <a:lstStyle/>
            <a:p>
              <a:endParaRPr/>
            </a:p>
          </p:txBody>
        </p:sp>
        <p:sp>
          <p:nvSpPr>
            <p:cNvPr id="19" name="object 48">
              <a:extLst>
                <a:ext uri="{FF2B5EF4-FFF2-40B4-BE49-F238E27FC236}">
                  <a16:creationId xmlns:a16="http://schemas.microsoft.com/office/drawing/2014/main" id="{8CE38BA5-B641-5E4F-F309-6097A173B2EA}"/>
                </a:ext>
              </a:extLst>
            </p:cNvPr>
            <p:cNvSpPr/>
            <p:nvPr/>
          </p:nvSpPr>
          <p:spPr>
            <a:xfrm>
              <a:off x="5957887" y="5788025"/>
              <a:ext cx="17780" cy="95250"/>
            </a:xfrm>
            <a:custGeom>
              <a:avLst/>
              <a:gdLst/>
              <a:ahLst/>
              <a:cxnLst/>
              <a:rect l="l" t="t" r="r" b="b"/>
              <a:pathLst>
                <a:path w="17779" h="95250">
                  <a:moveTo>
                    <a:pt x="16007" y="0"/>
                  </a:moveTo>
                  <a:lnTo>
                    <a:pt x="0" y="1296"/>
                  </a:lnTo>
                  <a:lnTo>
                    <a:pt x="2181" y="79051"/>
                  </a:lnTo>
                  <a:lnTo>
                    <a:pt x="17462" y="95250"/>
                  </a:lnTo>
                  <a:lnTo>
                    <a:pt x="16007" y="0"/>
                  </a:lnTo>
                  <a:close/>
                </a:path>
              </a:pathLst>
            </a:custGeom>
            <a:solidFill>
              <a:srgbClr val="000000"/>
            </a:solidFill>
          </p:spPr>
          <p:txBody>
            <a:bodyPr wrap="square" lIns="0" tIns="0" rIns="0" bIns="0" rtlCol="0"/>
            <a:lstStyle/>
            <a:p>
              <a:endParaRPr/>
            </a:p>
          </p:txBody>
        </p:sp>
        <p:sp>
          <p:nvSpPr>
            <p:cNvPr id="20" name="object 49">
              <a:extLst>
                <a:ext uri="{FF2B5EF4-FFF2-40B4-BE49-F238E27FC236}">
                  <a16:creationId xmlns:a16="http://schemas.microsoft.com/office/drawing/2014/main" id="{1DA0305D-9C81-7CDE-B87B-65313E518E68}"/>
                </a:ext>
              </a:extLst>
            </p:cNvPr>
            <p:cNvSpPr/>
            <p:nvPr/>
          </p:nvSpPr>
          <p:spPr>
            <a:xfrm>
              <a:off x="6986585" y="5775325"/>
              <a:ext cx="12700" cy="78105"/>
            </a:xfrm>
            <a:custGeom>
              <a:avLst/>
              <a:gdLst/>
              <a:ahLst/>
              <a:cxnLst/>
              <a:rect l="l" t="t" r="r" b="b"/>
              <a:pathLst>
                <a:path w="12700" h="78104">
                  <a:moveTo>
                    <a:pt x="0" y="0"/>
                  </a:moveTo>
                  <a:lnTo>
                    <a:pt x="0" y="77788"/>
                  </a:lnTo>
                  <a:lnTo>
                    <a:pt x="12700" y="75150"/>
                  </a:lnTo>
                  <a:lnTo>
                    <a:pt x="12700" y="1318"/>
                  </a:lnTo>
                  <a:lnTo>
                    <a:pt x="0" y="0"/>
                  </a:lnTo>
                  <a:close/>
                </a:path>
              </a:pathLst>
            </a:custGeom>
            <a:solidFill>
              <a:srgbClr val="000000"/>
            </a:solidFill>
          </p:spPr>
          <p:txBody>
            <a:bodyPr wrap="square" lIns="0" tIns="0" rIns="0" bIns="0" rtlCol="0"/>
            <a:lstStyle/>
            <a:p>
              <a:endParaRPr/>
            </a:p>
          </p:txBody>
        </p:sp>
        <p:sp>
          <p:nvSpPr>
            <p:cNvPr id="21" name="object 50">
              <a:extLst>
                <a:ext uri="{FF2B5EF4-FFF2-40B4-BE49-F238E27FC236}">
                  <a16:creationId xmlns:a16="http://schemas.microsoft.com/office/drawing/2014/main" id="{B01B4454-27BD-BFD7-9BC2-6285476858BB}"/>
                </a:ext>
              </a:extLst>
            </p:cNvPr>
            <p:cNvSpPr/>
            <p:nvPr/>
          </p:nvSpPr>
          <p:spPr>
            <a:xfrm>
              <a:off x="6851648" y="5800725"/>
              <a:ext cx="98425" cy="52705"/>
            </a:xfrm>
            <a:custGeom>
              <a:avLst/>
              <a:gdLst/>
              <a:ahLst/>
              <a:cxnLst/>
              <a:rect l="l" t="t" r="r" b="b"/>
              <a:pathLst>
                <a:path w="98425" h="52704">
                  <a:moveTo>
                    <a:pt x="97121" y="0"/>
                  </a:moveTo>
                  <a:lnTo>
                    <a:pt x="86041" y="7858"/>
                  </a:lnTo>
                  <a:lnTo>
                    <a:pt x="86041" y="39945"/>
                  </a:lnTo>
                  <a:lnTo>
                    <a:pt x="11733" y="42565"/>
                  </a:lnTo>
                  <a:lnTo>
                    <a:pt x="0" y="52387"/>
                  </a:lnTo>
                  <a:lnTo>
                    <a:pt x="98425" y="48459"/>
                  </a:lnTo>
                  <a:lnTo>
                    <a:pt x="97121" y="0"/>
                  </a:lnTo>
                  <a:close/>
                </a:path>
              </a:pathLst>
            </a:custGeom>
            <a:solidFill>
              <a:srgbClr val="000000"/>
            </a:solidFill>
          </p:spPr>
          <p:txBody>
            <a:bodyPr wrap="square" lIns="0" tIns="0" rIns="0" bIns="0" rtlCol="0"/>
            <a:lstStyle/>
            <a:p>
              <a:endParaRPr/>
            </a:p>
          </p:txBody>
        </p:sp>
        <p:sp>
          <p:nvSpPr>
            <p:cNvPr id="22" name="object 51">
              <a:extLst>
                <a:ext uri="{FF2B5EF4-FFF2-40B4-BE49-F238E27FC236}">
                  <a16:creationId xmlns:a16="http://schemas.microsoft.com/office/drawing/2014/main" id="{F02589F5-9D38-D765-A02B-E9872551B0B6}"/>
                </a:ext>
              </a:extLst>
            </p:cNvPr>
            <p:cNvSpPr/>
            <p:nvPr/>
          </p:nvSpPr>
          <p:spPr>
            <a:xfrm>
              <a:off x="6186487" y="4873625"/>
              <a:ext cx="719455" cy="727075"/>
            </a:xfrm>
            <a:custGeom>
              <a:avLst/>
              <a:gdLst/>
              <a:ahLst/>
              <a:cxnLst/>
              <a:rect l="l" t="t" r="r" b="b"/>
              <a:pathLst>
                <a:path w="719454" h="727075">
                  <a:moveTo>
                    <a:pt x="0" y="0"/>
                  </a:moveTo>
                  <a:lnTo>
                    <a:pt x="20806" y="719902"/>
                  </a:lnTo>
                  <a:lnTo>
                    <a:pt x="719137" y="727075"/>
                  </a:lnTo>
                  <a:lnTo>
                    <a:pt x="714585" y="8477"/>
                  </a:lnTo>
                  <a:lnTo>
                    <a:pt x="0" y="0"/>
                  </a:lnTo>
                  <a:close/>
                </a:path>
              </a:pathLst>
            </a:custGeom>
            <a:solidFill>
              <a:srgbClr val="FF4C00"/>
            </a:solidFill>
          </p:spPr>
          <p:txBody>
            <a:bodyPr wrap="square" lIns="0" tIns="0" rIns="0" bIns="0" rtlCol="0"/>
            <a:lstStyle/>
            <a:p>
              <a:endParaRPr/>
            </a:p>
          </p:txBody>
        </p:sp>
        <p:sp>
          <p:nvSpPr>
            <p:cNvPr id="23" name="object 52">
              <a:extLst>
                <a:ext uri="{FF2B5EF4-FFF2-40B4-BE49-F238E27FC236}">
                  <a16:creationId xmlns:a16="http://schemas.microsoft.com/office/drawing/2014/main" id="{686D8E79-78E1-3A63-925A-333C3E5DE893}"/>
                </a:ext>
              </a:extLst>
            </p:cNvPr>
            <p:cNvSpPr/>
            <p:nvPr/>
          </p:nvSpPr>
          <p:spPr>
            <a:xfrm>
              <a:off x="6196012" y="4873625"/>
              <a:ext cx="714375" cy="717550"/>
            </a:xfrm>
            <a:custGeom>
              <a:avLst/>
              <a:gdLst/>
              <a:ahLst/>
              <a:cxnLst/>
              <a:rect l="l" t="t" r="r" b="b"/>
              <a:pathLst>
                <a:path w="714375" h="717550">
                  <a:moveTo>
                    <a:pt x="647178" y="0"/>
                  </a:moveTo>
                  <a:lnTo>
                    <a:pt x="1957" y="3261"/>
                  </a:lnTo>
                  <a:lnTo>
                    <a:pt x="0" y="713635"/>
                  </a:lnTo>
                  <a:lnTo>
                    <a:pt x="710459" y="717550"/>
                  </a:lnTo>
                  <a:lnTo>
                    <a:pt x="711687" y="679063"/>
                  </a:lnTo>
                  <a:lnTo>
                    <a:pt x="441671" y="679063"/>
                  </a:lnTo>
                  <a:lnTo>
                    <a:pt x="348380" y="673192"/>
                  </a:lnTo>
                  <a:lnTo>
                    <a:pt x="260306" y="655580"/>
                  </a:lnTo>
                  <a:lnTo>
                    <a:pt x="183323" y="622311"/>
                  </a:lnTo>
                  <a:lnTo>
                    <a:pt x="133741" y="587738"/>
                  </a:lnTo>
                  <a:lnTo>
                    <a:pt x="97858" y="538162"/>
                  </a:lnTo>
                  <a:lnTo>
                    <a:pt x="78939" y="458579"/>
                  </a:lnTo>
                  <a:lnTo>
                    <a:pt x="73068" y="385519"/>
                  </a:lnTo>
                  <a:lnTo>
                    <a:pt x="81549" y="314417"/>
                  </a:lnTo>
                  <a:lnTo>
                    <a:pt x="101773" y="247881"/>
                  </a:lnTo>
                  <a:lnTo>
                    <a:pt x="129827" y="179387"/>
                  </a:lnTo>
                  <a:lnTo>
                    <a:pt x="173536" y="133725"/>
                  </a:lnTo>
                  <a:lnTo>
                    <a:pt x="224424" y="91324"/>
                  </a:lnTo>
                  <a:lnTo>
                    <a:pt x="275310" y="59361"/>
                  </a:lnTo>
                  <a:lnTo>
                    <a:pt x="344464" y="38487"/>
                  </a:lnTo>
                  <a:lnTo>
                    <a:pt x="425362" y="26093"/>
                  </a:lnTo>
                  <a:lnTo>
                    <a:pt x="510827" y="20873"/>
                  </a:lnTo>
                  <a:lnTo>
                    <a:pt x="656963" y="19569"/>
                  </a:lnTo>
                  <a:lnTo>
                    <a:pt x="647178" y="0"/>
                  </a:lnTo>
                  <a:close/>
                </a:path>
                <a:path w="714375" h="717550">
                  <a:moveTo>
                    <a:pt x="714373" y="594913"/>
                  </a:moveTo>
                  <a:lnTo>
                    <a:pt x="670664" y="639272"/>
                  </a:lnTo>
                  <a:lnTo>
                    <a:pt x="608685" y="664060"/>
                  </a:lnTo>
                  <a:lnTo>
                    <a:pt x="542794" y="679063"/>
                  </a:lnTo>
                  <a:lnTo>
                    <a:pt x="711687" y="679063"/>
                  </a:lnTo>
                  <a:lnTo>
                    <a:pt x="714373" y="594913"/>
                  </a:lnTo>
                  <a:close/>
                </a:path>
              </a:pathLst>
            </a:custGeom>
            <a:solidFill>
              <a:srgbClr val="D81E00"/>
            </a:solidFill>
          </p:spPr>
          <p:txBody>
            <a:bodyPr wrap="square" lIns="0" tIns="0" rIns="0" bIns="0" rtlCol="0"/>
            <a:lstStyle/>
            <a:p>
              <a:endParaRPr/>
            </a:p>
          </p:txBody>
        </p:sp>
        <p:sp>
          <p:nvSpPr>
            <p:cNvPr id="24" name="object 53">
              <a:extLst>
                <a:ext uri="{FF2B5EF4-FFF2-40B4-BE49-F238E27FC236}">
                  <a16:creationId xmlns:a16="http://schemas.microsoft.com/office/drawing/2014/main" id="{32FFD5EE-0B15-FB7B-9153-BCF8EF65AE2A}"/>
                </a:ext>
              </a:extLst>
            </p:cNvPr>
            <p:cNvSpPr/>
            <p:nvPr/>
          </p:nvSpPr>
          <p:spPr>
            <a:xfrm>
              <a:off x="5956298" y="4864100"/>
              <a:ext cx="965200" cy="755650"/>
            </a:xfrm>
            <a:custGeom>
              <a:avLst/>
              <a:gdLst/>
              <a:ahLst/>
              <a:cxnLst/>
              <a:rect l="l" t="t" r="r" b="b"/>
              <a:pathLst>
                <a:path w="965200" h="755650">
                  <a:moveTo>
                    <a:pt x="479021" y="0"/>
                  </a:moveTo>
                  <a:lnTo>
                    <a:pt x="0" y="3909"/>
                  </a:lnTo>
                  <a:lnTo>
                    <a:pt x="11065" y="755650"/>
                  </a:lnTo>
                  <a:lnTo>
                    <a:pt x="965200" y="749136"/>
                  </a:lnTo>
                  <a:lnTo>
                    <a:pt x="962438" y="711353"/>
                  </a:lnTo>
                  <a:lnTo>
                    <a:pt x="777106" y="711353"/>
                  </a:lnTo>
                  <a:lnTo>
                    <a:pt x="680782" y="710050"/>
                  </a:lnTo>
                  <a:lnTo>
                    <a:pt x="572742" y="700930"/>
                  </a:lnTo>
                  <a:lnTo>
                    <a:pt x="458844" y="677478"/>
                  </a:lnTo>
                  <a:lnTo>
                    <a:pt x="373584" y="649469"/>
                  </a:lnTo>
                  <a:lnTo>
                    <a:pt x="328025" y="607126"/>
                  </a:lnTo>
                  <a:lnTo>
                    <a:pt x="303293" y="567389"/>
                  </a:lnTo>
                  <a:lnTo>
                    <a:pt x="285720" y="504201"/>
                  </a:lnTo>
                  <a:lnTo>
                    <a:pt x="278560" y="412351"/>
                  </a:lnTo>
                  <a:lnTo>
                    <a:pt x="292228" y="312682"/>
                  </a:lnTo>
                  <a:lnTo>
                    <a:pt x="325422" y="233210"/>
                  </a:lnTo>
                  <a:lnTo>
                    <a:pt x="376187" y="158946"/>
                  </a:lnTo>
                  <a:lnTo>
                    <a:pt x="433461" y="99668"/>
                  </a:lnTo>
                  <a:lnTo>
                    <a:pt x="507658" y="53417"/>
                  </a:lnTo>
                  <a:lnTo>
                    <a:pt x="591616" y="31268"/>
                  </a:lnTo>
                  <a:lnTo>
                    <a:pt x="679480" y="24103"/>
                  </a:lnTo>
                  <a:lnTo>
                    <a:pt x="951450" y="24103"/>
                  </a:lnTo>
                  <a:lnTo>
                    <a:pt x="955437" y="10422"/>
                  </a:lnTo>
                  <a:lnTo>
                    <a:pt x="479021" y="0"/>
                  </a:lnTo>
                  <a:close/>
                </a:path>
                <a:path w="965200" h="755650">
                  <a:moveTo>
                    <a:pt x="959342" y="669010"/>
                  </a:moveTo>
                  <a:lnTo>
                    <a:pt x="917037" y="695068"/>
                  </a:lnTo>
                  <a:lnTo>
                    <a:pt x="859113" y="706141"/>
                  </a:lnTo>
                  <a:lnTo>
                    <a:pt x="777106" y="711353"/>
                  </a:lnTo>
                  <a:lnTo>
                    <a:pt x="962438" y="711353"/>
                  </a:lnTo>
                  <a:lnTo>
                    <a:pt x="959342" y="669010"/>
                  </a:lnTo>
                  <a:close/>
                </a:path>
                <a:path w="965200" h="755650">
                  <a:moveTo>
                    <a:pt x="951450" y="24103"/>
                  </a:moveTo>
                  <a:lnTo>
                    <a:pt x="778408" y="24103"/>
                  </a:lnTo>
                  <a:lnTo>
                    <a:pt x="900767" y="27359"/>
                  </a:lnTo>
                  <a:lnTo>
                    <a:pt x="941769" y="57325"/>
                  </a:lnTo>
                  <a:lnTo>
                    <a:pt x="951450" y="24103"/>
                  </a:lnTo>
                  <a:close/>
                </a:path>
              </a:pathLst>
            </a:custGeom>
            <a:solidFill>
              <a:srgbClr val="FF2600"/>
            </a:solidFill>
          </p:spPr>
          <p:txBody>
            <a:bodyPr wrap="square" lIns="0" tIns="0" rIns="0" bIns="0" rtlCol="0"/>
            <a:lstStyle/>
            <a:p>
              <a:endParaRPr/>
            </a:p>
          </p:txBody>
        </p:sp>
        <p:sp>
          <p:nvSpPr>
            <p:cNvPr id="25" name="object 54">
              <a:extLst>
                <a:ext uri="{FF2B5EF4-FFF2-40B4-BE49-F238E27FC236}">
                  <a16:creationId xmlns:a16="http://schemas.microsoft.com/office/drawing/2014/main" id="{A6F4794C-29C3-5087-1316-708272FDEBBB}"/>
                </a:ext>
              </a:extLst>
            </p:cNvPr>
            <p:cNvSpPr/>
            <p:nvPr/>
          </p:nvSpPr>
          <p:spPr>
            <a:xfrm>
              <a:off x="6834187" y="4864100"/>
              <a:ext cx="92075" cy="738505"/>
            </a:xfrm>
            <a:custGeom>
              <a:avLst/>
              <a:gdLst/>
              <a:ahLst/>
              <a:cxnLst/>
              <a:rect l="l" t="t" r="r" b="b"/>
              <a:pathLst>
                <a:path w="92075" h="738504">
                  <a:moveTo>
                    <a:pt x="71831" y="0"/>
                  </a:moveTo>
                  <a:lnTo>
                    <a:pt x="0" y="7172"/>
                  </a:lnTo>
                  <a:lnTo>
                    <a:pt x="39833" y="190416"/>
                  </a:lnTo>
                  <a:lnTo>
                    <a:pt x="55505" y="363877"/>
                  </a:lnTo>
                  <a:lnTo>
                    <a:pt x="59424" y="499516"/>
                  </a:lnTo>
                  <a:lnTo>
                    <a:pt x="45711" y="729711"/>
                  </a:lnTo>
                  <a:lnTo>
                    <a:pt x="90769" y="738188"/>
                  </a:lnTo>
                  <a:lnTo>
                    <a:pt x="92075" y="569944"/>
                  </a:lnTo>
                  <a:lnTo>
                    <a:pt x="92075" y="438218"/>
                  </a:lnTo>
                  <a:lnTo>
                    <a:pt x="88157" y="263452"/>
                  </a:lnTo>
                  <a:lnTo>
                    <a:pt x="71831" y="0"/>
                  </a:lnTo>
                  <a:close/>
                </a:path>
              </a:pathLst>
            </a:custGeom>
            <a:solidFill>
              <a:srgbClr val="FF2600"/>
            </a:solidFill>
          </p:spPr>
          <p:txBody>
            <a:bodyPr wrap="square" lIns="0" tIns="0" rIns="0" bIns="0" rtlCol="0"/>
            <a:lstStyle/>
            <a:p>
              <a:endParaRPr/>
            </a:p>
          </p:txBody>
        </p:sp>
        <p:sp>
          <p:nvSpPr>
            <p:cNvPr id="26" name="object 55">
              <a:extLst>
                <a:ext uri="{FF2B5EF4-FFF2-40B4-BE49-F238E27FC236}">
                  <a16:creationId xmlns:a16="http://schemas.microsoft.com/office/drawing/2014/main" id="{F3839E0C-B859-AEA2-B6A0-5879C2771799}"/>
                </a:ext>
              </a:extLst>
            </p:cNvPr>
            <p:cNvSpPr/>
            <p:nvPr/>
          </p:nvSpPr>
          <p:spPr>
            <a:xfrm>
              <a:off x="6284912" y="4864100"/>
              <a:ext cx="675005" cy="798830"/>
            </a:xfrm>
            <a:custGeom>
              <a:avLst/>
              <a:gdLst/>
              <a:ahLst/>
              <a:cxnLst/>
              <a:rect l="l" t="t" r="r" b="b"/>
              <a:pathLst>
                <a:path w="675004" h="798829">
                  <a:moveTo>
                    <a:pt x="0" y="0"/>
                  </a:moveTo>
                  <a:lnTo>
                    <a:pt x="453264" y="14305"/>
                  </a:lnTo>
                  <a:lnTo>
                    <a:pt x="633658" y="29262"/>
                  </a:lnTo>
                  <a:lnTo>
                    <a:pt x="651242" y="247097"/>
                  </a:lnTo>
                  <a:lnTo>
                    <a:pt x="657104" y="671062"/>
                  </a:lnTo>
                  <a:lnTo>
                    <a:pt x="647335" y="782256"/>
                  </a:lnTo>
                  <a:lnTo>
                    <a:pt x="674687" y="798513"/>
                  </a:lnTo>
                  <a:lnTo>
                    <a:pt x="653848" y="650"/>
                  </a:lnTo>
                  <a:lnTo>
                    <a:pt x="0" y="0"/>
                  </a:lnTo>
                  <a:close/>
                </a:path>
              </a:pathLst>
            </a:custGeom>
            <a:solidFill>
              <a:srgbClr val="FF2600"/>
            </a:solidFill>
          </p:spPr>
          <p:txBody>
            <a:bodyPr wrap="square" lIns="0" tIns="0" rIns="0" bIns="0" rtlCol="0"/>
            <a:lstStyle/>
            <a:p>
              <a:endParaRPr/>
            </a:p>
          </p:txBody>
        </p:sp>
        <p:sp>
          <p:nvSpPr>
            <p:cNvPr id="27" name="object 56">
              <a:extLst>
                <a:ext uri="{FF2B5EF4-FFF2-40B4-BE49-F238E27FC236}">
                  <a16:creationId xmlns:a16="http://schemas.microsoft.com/office/drawing/2014/main" id="{CDA2F987-32D9-490F-38E6-1C07DC8E3453}"/>
                </a:ext>
              </a:extLst>
            </p:cNvPr>
            <p:cNvSpPr/>
            <p:nvPr/>
          </p:nvSpPr>
          <p:spPr>
            <a:xfrm>
              <a:off x="6235698" y="4826000"/>
              <a:ext cx="676275" cy="792480"/>
            </a:xfrm>
            <a:custGeom>
              <a:avLst/>
              <a:gdLst/>
              <a:ahLst/>
              <a:cxnLst/>
              <a:rect l="l" t="t" r="r" b="b"/>
              <a:pathLst>
                <a:path w="676275" h="792479">
                  <a:moveTo>
                    <a:pt x="267516" y="0"/>
                  </a:moveTo>
                  <a:lnTo>
                    <a:pt x="0" y="0"/>
                  </a:lnTo>
                  <a:lnTo>
                    <a:pt x="261658" y="15634"/>
                  </a:lnTo>
                  <a:lnTo>
                    <a:pt x="391185" y="31921"/>
                  </a:lnTo>
                  <a:lnTo>
                    <a:pt x="615091" y="45601"/>
                  </a:lnTo>
                  <a:lnTo>
                    <a:pt x="637872" y="766104"/>
                  </a:lnTo>
                  <a:lnTo>
                    <a:pt x="676275" y="792162"/>
                  </a:lnTo>
                  <a:lnTo>
                    <a:pt x="654796" y="7166"/>
                  </a:lnTo>
                  <a:lnTo>
                    <a:pt x="267516" y="0"/>
                  </a:lnTo>
                  <a:close/>
                </a:path>
              </a:pathLst>
            </a:custGeom>
            <a:solidFill>
              <a:srgbClr val="FF4C00"/>
            </a:solidFill>
          </p:spPr>
          <p:txBody>
            <a:bodyPr wrap="square" lIns="0" tIns="0" rIns="0" bIns="0" rtlCol="0"/>
            <a:lstStyle/>
            <a:p>
              <a:endParaRPr/>
            </a:p>
          </p:txBody>
        </p:sp>
        <p:sp>
          <p:nvSpPr>
            <p:cNvPr id="28" name="object 57">
              <a:extLst>
                <a:ext uri="{FF2B5EF4-FFF2-40B4-BE49-F238E27FC236}">
                  <a16:creationId xmlns:a16="http://schemas.microsoft.com/office/drawing/2014/main" id="{A472EE5A-E790-B9C7-DA31-AB4915DD7887}"/>
                </a:ext>
              </a:extLst>
            </p:cNvPr>
            <p:cNvSpPr/>
            <p:nvPr/>
          </p:nvSpPr>
          <p:spPr>
            <a:xfrm>
              <a:off x="6688137" y="4895850"/>
              <a:ext cx="136525" cy="320675"/>
            </a:xfrm>
            <a:custGeom>
              <a:avLst/>
              <a:gdLst/>
              <a:ahLst/>
              <a:cxnLst/>
              <a:rect l="l" t="t" r="r" b="b"/>
              <a:pathLst>
                <a:path w="136525" h="320675">
                  <a:moveTo>
                    <a:pt x="81915" y="0"/>
                  </a:moveTo>
                  <a:lnTo>
                    <a:pt x="0" y="1303"/>
                  </a:lnTo>
                  <a:lnTo>
                    <a:pt x="54609" y="64526"/>
                  </a:lnTo>
                  <a:lnTo>
                    <a:pt x="99468" y="170765"/>
                  </a:lnTo>
                  <a:lnTo>
                    <a:pt x="136525" y="320675"/>
                  </a:lnTo>
                  <a:lnTo>
                    <a:pt x="131324" y="215738"/>
                  </a:lnTo>
                  <a:lnTo>
                    <a:pt x="120271" y="132311"/>
                  </a:lnTo>
                  <a:lnTo>
                    <a:pt x="104019" y="61918"/>
                  </a:lnTo>
                  <a:lnTo>
                    <a:pt x="81915" y="0"/>
                  </a:lnTo>
                  <a:close/>
                </a:path>
              </a:pathLst>
            </a:custGeom>
            <a:solidFill>
              <a:srgbClr val="FF4C00"/>
            </a:solidFill>
          </p:spPr>
          <p:txBody>
            <a:bodyPr wrap="square" lIns="0" tIns="0" rIns="0" bIns="0" rtlCol="0"/>
            <a:lstStyle/>
            <a:p>
              <a:endParaRPr/>
            </a:p>
          </p:txBody>
        </p:sp>
        <p:sp>
          <p:nvSpPr>
            <p:cNvPr id="29" name="object 58">
              <a:extLst>
                <a:ext uri="{FF2B5EF4-FFF2-40B4-BE49-F238E27FC236}">
                  <a16:creationId xmlns:a16="http://schemas.microsoft.com/office/drawing/2014/main" id="{5AC0D629-9075-CF03-CFAD-5D3B8207EED7}"/>
                </a:ext>
              </a:extLst>
            </p:cNvPr>
            <p:cNvSpPr/>
            <p:nvPr/>
          </p:nvSpPr>
          <p:spPr>
            <a:xfrm>
              <a:off x="6262687" y="5620544"/>
              <a:ext cx="644525" cy="0"/>
            </a:xfrm>
            <a:custGeom>
              <a:avLst/>
              <a:gdLst/>
              <a:ahLst/>
              <a:cxnLst/>
              <a:rect l="l" t="t" r="r" b="b"/>
              <a:pathLst>
                <a:path w="644525">
                  <a:moveTo>
                    <a:pt x="0" y="0"/>
                  </a:moveTo>
                  <a:lnTo>
                    <a:pt x="644525" y="0"/>
                  </a:lnTo>
                </a:path>
              </a:pathLst>
            </a:custGeom>
            <a:ln w="23813">
              <a:solidFill>
                <a:srgbClr val="FF4C00"/>
              </a:solidFill>
            </a:ln>
          </p:spPr>
          <p:txBody>
            <a:bodyPr wrap="square" lIns="0" tIns="0" rIns="0" bIns="0" rtlCol="0"/>
            <a:lstStyle/>
            <a:p>
              <a:endParaRPr/>
            </a:p>
          </p:txBody>
        </p:sp>
        <p:sp>
          <p:nvSpPr>
            <p:cNvPr id="30" name="object 59">
              <a:extLst>
                <a:ext uri="{FF2B5EF4-FFF2-40B4-BE49-F238E27FC236}">
                  <a16:creationId xmlns:a16="http://schemas.microsoft.com/office/drawing/2014/main" id="{1C17BE4F-42A0-3E6D-E10E-0E7CFBE2D492}"/>
                </a:ext>
              </a:extLst>
            </p:cNvPr>
            <p:cNvSpPr/>
            <p:nvPr/>
          </p:nvSpPr>
          <p:spPr>
            <a:xfrm>
              <a:off x="5942011" y="4648200"/>
              <a:ext cx="0" cy="803275"/>
            </a:xfrm>
            <a:custGeom>
              <a:avLst/>
              <a:gdLst/>
              <a:ahLst/>
              <a:cxnLst/>
              <a:rect l="l" t="t" r="r" b="b"/>
              <a:pathLst>
                <a:path h="803275">
                  <a:moveTo>
                    <a:pt x="0" y="0"/>
                  </a:moveTo>
                  <a:lnTo>
                    <a:pt x="0" y="803275"/>
                  </a:lnTo>
                </a:path>
              </a:pathLst>
            </a:custGeom>
            <a:ln w="34925">
              <a:solidFill>
                <a:srgbClr val="FFFFFF"/>
              </a:solidFill>
            </a:ln>
          </p:spPr>
          <p:txBody>
            <a:bodyPr wrap="square" lIns="0" tIns="0" rIns="0" bIns="0" rtlCol="0"/>
            <a:lstStyle/>
            <a:p>
              <a:endParaRPr/>
            </a:p>
          </p:txBody>
        </p:sp>
      </p:grpSp>
      <p:grpSp>
        <p:nvGrpSpPr>
          <p:cNvPr id="56" name="Group 55">
            <a:extLst>
              <a:ext uri="{FF2B5EF4-FFF2-40B4-BE49-F238E27FC236}">
                <a16:creationId xmlns:a16="http://schemas.microsoft.com/office/drawing/2014/main" id="{8564A812-2700-A0F1-6E36-6DD6E21BD952}"/>
              </a:ext>
            </a:extLst>
          </p:cNvPr>
          <p:cNvGrpSpPr/>
          <p:nvPr/>
        </p:nvGrpSpPr>
        <p:grpSpPr>
          <a:xfrm>
            <a:off x="1013070" y="2875027"/>
            <a:ext cx="1295598" cy="1422497"/>
            <a:chOff x="2209800" y="2286000"/>
            <a:chExt cx="1295598" cy="1422497"/>
          </a:xfrm>
        </p:grpSpPr>
        <p:sp>
          <p:nvSpPr>
            <p:cNvPr id="57" name="object 5">
              <a:extLst>
                <a:ext uri="{FF2B5EF4-FFF2-40B4-BE49-F238E27FC236}">
                  <a16:creationId xmlns:a16="http://schemas.microsoft.com/office/drawing/2014/main" id="{4815F628-F43A-79A5-5B80-0A9B597AE18A}"/>
                </a:ext>
              </a:extLst>
            </p:cNvPr>
            <p:cNvSpPr/>
            <p:nvPr/>
          </p:nvSpPr>
          <p:spPr>
            <a:xfrm>
              <a:off x="2389463" y="3515621"/>
              <a:ext cx="903605" cy="170815"/>
            </a:xfrm>
            <a:custGeom>
              <a:avLst/>
              <a:gdLst/>
              <a:ahLst/>
              <a:cxnLst/>
              <a:rect l="l" t="t" r="r" b="b"/>
              <a:pathLst>
                <a:path w="903604" h="170814">
                  <a:moveTo>
                    <a:pt x="781796" y="0"/>
                  </a:moveTo>
                  <a:lnTo>
                    <a:pt x="63143" y="4593"/>
                  </a:lnTo>
                  <a:lnTo>
                    <a:pt x="0" y="119444"/>
                  </a:lnTo>
                  <a:lnTo>
                    <a:pt x="1303" y="166041"/>
                  </a:lnTo>
                  <a:lnTo>
                    <a:pt x="903524" y="170635"/>
                  </a:lnTo>
                  <a:lnTo>
                    <a:pt x="903524" y="97130"/>
                  </a:lnTo>
                  <a:lnTo>
                    <a:pt x="781796" y="0"/>
                  </a:lnTo>
                  <a:close/>
                </a:path>
              </a:pathLst>
            </a:custGeom>
            <a:solidFill>
              <a:srgbClr val="EAEAEA"/>
            </a:solidFill>
          </p:spPr>
          <p:txBody>
            <a:bodyPr wrap="square" lIns="0" tIns="0" rIns="0" bIns="0" rtlCol="0"/>
            <a:lstStyle/>
            <a:p>
              <a:endParaRPr/>
            </a:p>
          </p:txBody>
        </p:sp>
        <p:sp>
          <p:nvSpPr>
            <p:cNvPr id="58" name="object 6">
              <a:extLst>
                <a:ext uri="{FF2B5EF4-FFF2-40B4-BE49-F238E27FC236}">
                  <a16:creationId xmlns:a16="http://schemas.microsoft.com/office/drawing/2014/main" id="{5AFB6BE0-B1EE-7915-7A8F-D890A032A23E}"/>
                </a:ext>
              </a:extLst>
            </p:cNvPr>
            <p:cNvSpPr/>
            <p:nvPr/>
          </p:nvSpPr>
          <p:spPr>
            <a:xfrm>
              <a:off x="2235837" y="2286000"/>
              <a:ext cx="1265555" cy="1202690"/>
            </a:xfrm>
            <a:custGeom>
              <a:avLst/>
              <a:gdLst/>
              <a:ahLst/>
              <a:cxnLst/>
              <a:rect l="l" t="t" r="r" b="b"/>
              <a:pathLst>
                <a:path w="1265554" h="1202689">
                  <a:moveTo>
                    <a:pt x="1189906" y="0"/>
                  </a:moveTo>
                  <a:lnTo>
                    <a:pt x="45590" y="5205"/>
                  </a:lnTo>
                  <a:lnTo>
                    <a:pt x="5862" y="26023"/>
                  </a:lnTo>
                  <a:lnTo>
                    <a:pt x="0" y="1015551"/>
                  </a:lnTo>
                  <a:lnTo>
                    <a:pt x="11071" y="1064995"/>
                  </a:lnTo>
                  <a:lnTo>
                    <a:pt x="70338" y="1078657"/>
                  </a:lnTo>
                  <a:lnTo>
                    <a:pt x="100298" y="1163882"/>
                  </a:lnTo>
                  <a:lnTo>
                    <a:pt x="173243" y="1177545"/>
                  </a:lnTo>
                  <a:lnTo>
                    <a:pt x="1032945" y="1202267"/>
                  </a:lnTo>
                  <a:lnTo>
                    <a:pt x="1173623" y="1137860"/>
                  </a:lnTo>
                  <a:lnTo>
                    <a:pt x="1167762" y="1076055"/>
                  </a:lnTo>
                  <a:lnTo>
                    <a:pt x="1265455" y="1029213"/>
                  </a:lnTo>
                  <a:lnTo>
                    <a:pt x="1233543" y="26023"/>
                  </a:lnTo>
                  <a:lnTo>
                    <a:pt x="1189906" y="0"/>
                  </a:lnTo>
                  <a:close/>
                </a:path>
              </a:pathLst>
            </a:custGeom>
            <a:solidFill>
              <a:srgbClr val="EAEAEA"/>
            </a:solidFill>
          </p:spPr>
          <p:txBody>
            <a:bodyPr wrap="square" lIns="0" tIns="0" rIns="0" bIns="0" rtlCol="0"/>
            <a:lstStyle/>
            <a:p>
              <a:endParaRPr/>
            </a:p>
          </p:txBody>
        </p:sp>
        <p:sp>
          <p:nvSpPr>
            <p:cNvPr id="59" name="object 7">
              <a:extLst>
                <a:ext uri="{FF2B5EF4-FFF2-40B4-BE49-F238E27FC236}">
                  <a16:creationId xmlns:a16="http://schemas.microsoft.com/office/drawing/2014/main" id="{0D84583F-EB25-0E43-F92C-AB092D200C09}"/>
                </a:ext>
              </a:extLst>
            </p:cNvPr>
            <p:cNvSpPr/>
            <p:nvPr/>
          </p:nvSpPr>
          <p:spPr>
            <a:xfrm>
              <a:off x="2257971" y="2309446"/>
              <a:ext cx="709930" cy="1013460"/>
            </a:xfrm>
            <a:custGeom>
              <a:avLst/>
              <a:gdLst/>
              <a:ahLst/>
              <a:cxnLst/>
              <a:rect l="l" t="t" r="r" b="b"/>
              <a:pathLst>
                <a:path w="709930" h="1013460">
                  <a:moveTo>
                    <a:pt x="648350" y="0"/>
                  </a:moveTo>
                  <a:lnTo>
                    <a:pt x="29944" y="0"/>
                  </a:lnTo>
                  <a:lnTo>
                    <a:pt x="0" y="24748"/>
                  </a:lnTo>
                  <a:lnTo>
                    <a:pt x="9763" y="993856"/>
                  </a:lnTo>
                  <a:lnTo>
                    <a:pt x="20830" y="1010137"/>
                  </a:lnTo>
                  <a:lnTo>
                    <a:pt x="590415" y="1013395"/>
                  </a:lnTo>
                  <a:lnTo>
                    <a:pt x="471942" y="991251"/>
                  </a:lnTo>
                  <a:lnTo>
                    <a:pt x="709540" y="977574"/>
                  </a:lnTo>
                  <a:lnTo>
                    <a:pt x="447856" y="969107"/>
                  </a:lnTo>
                  <a:lnTo>
                    <a:pt x="706936" y="948917"/>
                  </a:lnTo>
                  <a:lnTo>
                    <a:pt x="455668" y="941753"/>
                  </a:lnTo>
                  <a:lnTo>
                    <a:pt x="701729" y="922215"/>
                  </a:lnTo>
                  <a:lnTo>
                    <a:pt x="108057" y="919609"/>
                  </a:lnTo>
                  <a:lnTo>
                    <a:pt x="91784" y="111368"/>
                  </a:lnTo>
                  <a:lnTo>
                    <a:pt x="652256" y="107461"/>
                  </a:lnTo>
                  <a:lnTo>
                    <a:pt x="359326" y="80107"/>
                  </a:lnTo>
                  <a:lnTo>
                    <a:pt x="646398" y="61871"/>
                  </a:lnTo>
                  <a:lnTo>
                    <a:pt x="355420" y="46892"/>
                  </a:lnTo>
                  <a:lnTo>
                    <a:pt x="648350" y="28004"/>
                  </a:lnTo>
                  <a:lnTo>
                    <a:pt x="356722" y="16932"/>
                  </a:lnTo>
                  <a:lnTo>
                    <a:pt x="648350" y="0"/>
                  </a:lnTo>
                  <a:close/>
                </a:path>
              </a:pathLst>
            </a:custGeom>
            <a:solidFill>
              <a:srgbClr val="BFBFBF"/>
            </a:solidFill>
          </p:spPr>
          <p:txBody>
            <a:bodyPr wrap="square" lIns="0" tIns="0" rIns="0" bIns="0" rtlCol="0"/>
            <a:lstStyle/>
            <a:p>
              <a:endParaRPr/>
            </a:p>
          </p:txBody>
        </p:sp>
        <p:sp>
          <p:nvSpPr>
            <p:cNvPr id="60" name="object 8">
              <a:extLst>
                <a:ext uri="{FF2B5EF4-FFF2-40B4-BE49-F238E27FC236}">
                  <a16:creationId xmlns:a16="http://schemas.microsoft.com/office/drawing/2014/main" id="{ABB4543E-4E32-F776-7C8C-CAA062C8E9DE}"/>
                </a:ext>
              </a:extLst>
            </p:cNvPr>
            <p:cNvSpPr/>
            <p:nvPr/>
          </p:nvSpPr>
          <p:spPr>
            <a:xfrm>
              <a:off x="2705827" y="2420164"/>
              <a:ext cx="676275" cy="793750"/>
            </a:xfrm>
            <a:custGeom>
              <a:avLst/>
              <a:gdLst/>
              <a:ahLst/>
              <a:cxnLst/>
              <a:rect l="l" t="t" r="r" b="b"/>
              <a:pathLst>
                <a:path w="676275" h="793750">
                  <a:moveTo>
                    <a:pt x="267284" y="0"/>
                  </a:moveTo>
                  <a:lnTo>
                    <a:pt x="0" y="0"/>
                  </a:lnTo>
                  <a:lnTo>
                    <a:pt x="261432" y="15656"/>
                  </a:lnTo>
                  <a:lnTo>
                    <a:pt x="390847" y="31965"/>
                  </a:lnTo>
                  <a:lnTo>
                    <a:pt x="614559" y="45665"/>
                  </a:lnTo>
                  <a:lnTo>
                    <a:pt x="637321" y="767168"/>
                  </a:lnTo>
                  <a:lnTo>
                    <a:pt x="675690" y="793262"/>
                  </a:lnTo>
                  <a:lnTo>
                    <a:pt x="654230" y="7176"/>
                  </a:lnTo>
                  <a:lnTo>
                    <a:pt x="267284" y="0"/>
                  </a:lnTo>
                  <a:close/>
                </a:path>
              </a:pathLst>
            </a:custGeom>
            <a:solidFill>
              <a:srgbClr val="A9A9A9"/>
            </a:solidFill>
          </p:spPr>
          <p:txBody>
            <a:bodyPr wrap="square" lIns="0" tIns="0" rIns="0" bIns="0" rtlCol="0"/>
            <a:lstStyle/>
            <a:p>
              <a:endParaRPr/>
            </a:p>
          </p:txBody>
        </p:sp>
        <p:sp>
          <p:nvSpPr>
            <p:cNvPr id="61" name="object 9">
              <a:extLst>
                <a:ext uri="{FF2B5EF4-FFF2-40B4-BE49-F238E27FC236}">
                  <a16:creationId xmlns:a16="http://schemas.microsoft.com/office/drawing/2014/main" id="{7D0E55A3-3033-2612-E99B-657655A1999D}"/>
                </a:ext>
              </a:extLst>
            </p:cNvPr>
            <p:cNvSpPr/>
            <p:nvPr/>
          </p:nvSpPr>
          <p:spPr>
            <a:xfrm>
              <a:off x="2406388" y="3464821"/>
              <a:ext cx="890905" cy="139700"/>
            </a:xfrm>
            <a:custGeom>
              <a:avLst/>
              <a:gdLst/>
              <a:ahLst/>
              <a:cxnLst/>
              <a:rect l="l" t="t" r="r" b="b"/>
              <a:pathLst>
                <a:path w="890904" h="139700">
                  <a:moveTo>
                    <a:pt x="0" y="0"/>
                  </a:moveTo>
                  <a:lnTo>
                    <a:pt x="13679" y="49729"/>
                  </a:lnTo>
                  <a:lnTo>
                    <a:pt x="38434" y="58235"/>
                  </a:lnTo>
                  <a:lnTo>
                    <a:pt x="22799" y="96842"/>
                  </a:lnTo>
                  <a:lnTo>
                    <a:pt x="72308" y="130213"/>
                  </a:lnTo>
                  <a:lnTo>
                    <a:pt x="865751" y="139373"/>
                  </a:lnTo>
                  <a:lnTo>
                    <a:pt x="774550" y="47111"/>
                  </a:lnTo>
                  <a:lnTo>
                    <a:pt x="890504" y="44494"/>
                  </a:lnTo>
                  <a:lnTo>
                    <a:pt x="888550" y="1308"/>
                  </a:lnTo>
                  <a:lnTo>
                    <a:pt x="0" y="0"/>
                  </a:lnTo>
                  <a:close/>
                </a:path>
              </a:pathLst>
            </a:custGeom>
            <a:solidFill>
              <a:srgbClr val="A9A9A9"/>
            </a:solidFill>
          </p:spPr>
          <p:txBody>
            <a:bodyPr wrap="square" lIns="0" tIns="0" rIns="0" bIns="0" rtlCol="0"/>
            <a:lstStyle/>
            <a:p>
              <a:endParaRPr/>
            </a:p>
          </p:txBody>
        </p:sp>
        <p:sp>
          <p:nvSpPr>
            <p:cNvPr id="62" name="object 10">
              <a:extLst>
                <a:ext uri="{FF2B5EF4-FFF2-40B4-BE49-F238E27FC236}">
                  <a16:creationId xmlns:a16="http://schemas.microsoft.com/office/drawing/2014/main" id="{126CD186-0976-8A04-2CBA-0F8291904343}"/>
                </a:ext>
              </a:extLst>
            </p:cNvPr>
            <p:cNvSpPr/>
            <p:nvPr/>
          </p:nvSpPr>
          <p:spPr>
            <a:xfrm>
              <a:off x="2307442" y="3355404"/>
              <a:ext cx="1105535" cy="103505"/>
            </a:xfrm>
            <a:custGeom>
              <a:avLst/>
              <a:gdLst/>
              <a:ahLst/>
              <a:cxnLst/>
              <a:rect l="l" t="t" r="r" b="b"/>
              <a:pathLst>
                <a:path w="1105535" h="103504">
                  <a:moveTo>
                    <a:pt x="1105320" y="0"/>
                  </a:moveTo>
                  <a:lnTo>
                    <a:pt x="0" y="3277"/>
                  </a:lnTo>
                  <a:lnTo>
                    <a:pt x="16273" y="83240"/>
                  </a:lnTo>
                  <a:lnTo>
                    <a:pt x="52076" y="102903"/>
                  </a:lnTo>
                  <a:lnTo>
                    <a:pt x="38406" y="39982"/>
                  </a:lnTo>
                  <a:lnTo>
                    <a:pt x="1103284" y="39982"/>
                  </a:lnTo>
                  <a:lnTo>
                    <a:pt x="1105320" y="0"/>
                  </a:lnTo>
                  <a:close/>
                </a:path>
                <a:path w="1105535" h="103504">
                  <a:moveTo>
                    <a:pt x="1103284" y="39982"/>
                  </a:moveTo>
                  <a:lnTo>
                    <a:pt x="38406" y="39982"/>
                  </a:lnTo>
                  <a:lnTo>
                    <a:pt x="1102716" y="51123"/>
                  </a:lnTo>
                  <a:lnTo>
                    <a:pt x="1103284" y="39982"/>
                  </a:lnTo>
                  <a:close/>
                </a:path>
              </a:pathLst>
            </a:custGeom>
            <a:solidFill>
              <a:srgbClr val="A9A9A9"/>
            </a:solidFill>
          </p:spPr>
          <p:txBody>
            <a:bodyPr wrap="square" lIns="0" tIns="0" rIns="0" bIns="0" rtlCol="0"/>
            <a:lstStyle/>
            <a:p>
              <a:endParaRPr/>
            </a:p>
          </p:txBody>
        </p:sp>
        <p:sp>
          <p:nvSpPr>
            <p:cNvPr id="63" name="object 11">
              <a:extLst>
                <a:ext uri="{FF2B5EF4-FFF2-40B4-BE49-F238E27FC236}">
                  <a16:creationId xmlns:a16="http://schemas.microsoft.com/office/drawing/2014/main" id="{39BF359F-84A9-7A19-1745-78EECF4BB10F}"/>
                </a:ext>
              </a:extLst>
            </p:cNvPr>
            <p:cNvSpPr/>
            <p:nvPr/>
          </p:nvSpPr>
          <p:spPr>
            <a:xfrm>
              <a:off x="2617297" y="2456635"/>
              <a:ext cx="720090" cy="727075"/>
            </a:xfrm>
            <a:custGeom>
              <a:avLst/>
              <a:gdLst/>
              <a:ahLst/>
              <a:cxnLst/>
              <a:rect l="l" t="t" r="r" b="b"/>
              <a:pathLst>
                <a:path w="720089" h="727075">
                  <a:moveTo>
                    <a:pt x="0" y="0"/>
                  </a:moveTo>
                  <a:lnTo>
                    <a:pt x="20830" y="719660"/>
                  </a:lnTo>
                  <a:lnTo>
                    <a:pt x="719956" y="726831"/>
                  </a:lnTo>
                  <a:lnTo>
                    <a:pt x="715399" y="8474"/>
                  </a:lnTo>
                  <a:lnTo>
                    <a:pt x="0" y="0"/>
                  </a:lnTo>
                  <a:close/>
                </a:path>
              </a:pathLst>
            </a:custGeom>
            <a:solidFill>
              <a:srgbClr val="6F7086"/>
            </a:solidFill>
          </p:spPr>
          <p:txBody>
            <a:bodyPr wrap="square" lIns="0" tIns="0" rIns="0" bIns="0" rtlCol="0"/>
            <a:lstStyle/>
            <a:p>
              <a:endParaRPr/>
            </a:p>
          </p:txBody>
        </p:sp>
        <p:sp>
          <p:nvSpPr>
            <p:cNvPr id="64" name="object 12">
              <a:extLst>
                <a:ext uri="{FF2B5EF4-FFF2-40B4-BE49-F238E27FC236}">
                  <a16:creationId xmlns:a16="http://schemas.microsoft.com/office/drawing/2014/main" id="{082EDDFD-DE03-6D8D-854B-ED4D087E3AF2}"/>
                </a:ext>
              </a:extLst>
            </p:cNvPr>
            <p:cNvSpPr/>
            <p:nvPr/>
          </p:nvSpPr>
          <p:spPr>
            <a:xfrm>
              <a:off x="2627712" y="2457938"/>
              <a:ext cx="713740" cy="716915"/>
            </a:xfrm>
            <a:custGeom>
              <a:avLst/>
              <a:gdLst/>
              <a:ahLst/>
              <a:cxnLst/>
              <a:rect l="l" t="t" r="r" b="b"/>
              <a:pathLst>
                <a:path w="713739" h="716914">
                  <a:moveTo>
                    <a:pt x="646336" y="0"/>
                  </a:moveTo>
                  <a:lnTo>
                    <a:pt x="1954" y="3256"/>
                  </a:lnTo>
                  <a:lnTo>
                    <a:pt x="0" y="712501"/>
                  </a:lnTo>
                  <a:lnTo>
                    <a:pt x="709536" y="716409"/>
                  </a:lnTo>
                  <a:lnTo>
                    <a:pt x="710763" y="677983"/>
                  </a:lnTo>
                  <a:lnTo>
                    <a:pt x="441098" y="677983"/>
                  </a:lnTo>
                  <a:lnTo>
                    <a:pt x="347926" y="672122"/>
                  </a:lnTo>
                  <a:lnTo>
                    <a:pt x="259967" y="654537"/>
                  </a:lnTo>
                  <a:lnTo>
                    <a:pt x="183085" y="621322"/>
                  </a:lnTo>
                  <a:lnTo>
                    <a:pt x="133567" y="586804"/>
                  </a:lnTo>
                  <a:lnTo>
                    <a:pt x="97732" y="537306"/>
                  </a:lnTo>
                  <a:lnTo>
                    <a:pt x="78837" y="457850"/>
                  </a:lnTo>
                  <a:lnTo>
                    <a:pt x="72974" y="384906"/>
                  </a:lnTo>
                  <a:lnTo>
                    <a:pt x="81443" y="313917"/>
                  </a:lnTo>
                  <a:lnTo>
                    <a:pt x="101641" y="247486"/>
                  </a:lnTo>
                  <a:lnTo>
                    <a:pt x="129658" y="179101"/>
                  </a:lnTo>
                  <a:lnTo>
                    <a:pt x="173311" y="133512"/>
                  </a:lnTo>
                  <a:lnTo>
                    <a:pt x="224133" y="91178"/>
                  </a:lnTo>
                  <a:lnTo>
                    <a:pt x="274953" y="59265"/>
                  </a:lnTo>
                  <a:lnTo>
                    <a:pt x="344017" y="38425"/>
                  </a:lnTo>
                  <a:lnTo>
                    <a:pt x="424809" y="26050"/>
                  </a:lnTo>
                  <a:lnTo>
                    <a:pt x="510162" y="20840"/>
                  </a:lnTo>
                  <a:lnTo>
                    <a:pt x="656109" y="19537"/>
                  </a:lnTo>
                  <a:lnTo>
                    <a:pt x="646336" y="0"/>
                  </a:lnTo>
                  <a:close/>
                </a:path>
                <a:path w="713739" h="716914">
                  <a:moveTo>
                    <a:pt x="713445" y="593967"/>
                  </a:moveTo>
                  <a:lnTo>
                    <a:pt x="669792" y="638255"/>
                  </a:lnTo>
                  <a:lnTo>
                    <a:pt x="607894" y="663004"/>
                  </a:lnTo>
                  <a:lnTo>
                    <a:pt x="542089" y="677983"/>
                  </a:lnTo>
                  <a:lnTo>
                    <a:pt x="710763" y="677983"/>
                  </a:lnTo>
                  <a:lnTo>
                    <a:pt x="713445" y="593967"/>
                  </a:lnTo>
                  <a:close/>
                </a:path>
              </a:pathLst>
            </a:custGeom>
            <a:solidFill>
              <a:srgbClr val="3C3D4C"/>
            </a:solidFill>
          </p:spPr>
          <p:txBody>
            <a:bodyPr wrap="square" lIns="0" tIns="0" rIns="0" bIns="0" rtlCol="0"/>
            <a:lstStyle/>
            <a:p>
              <a:endParaRPr/>
            </a:p>
          </p:txBody>
        </p:sp>
        <p:sp>
          <p:nvSpPr>
            <p:cNvPr id="65" name="object 13">
              <a:extLst>
                <a:ext uri="{FF2B5EF4-FFF2-40B4-BE49-F238E27FC236}">
                  <a16:creationId xmlns:a16="http://schemas.microsoft.com/office/drawing/2014/main" id="{6186ADFE-F1B3-8E5C-8DA5-62F2FB9AF434}"/>
                </a:ext>
              </a:extLst>
            </p:cNvPr>
            <p:cNvSpPr/>
            <p:nvPr/>
          </p:nvSpPr>
          <p:spPr>
            <a:xfrm>
              <a:off x="2384256" y="2446215"/>
              <a:ext cx="966469" cy="755650"/>
            </a:xfrm>
            <a:custGeom>
              <a:avLst/>
              <a:gdLst/>
              <a:ahLst/>
              <a:cxnLst/>
              <a:rect l="l" t="t" r="r" b="b"/>
              <a:pathLst>
                <a:path w="966470" h="755650">
                  <a:moveTo>
                    <a:pt x="479425" y="0"/>
                  </a:moveTo>
                  <a:lnTo>
                    <a:pt x="0" y="3907"/>
                  </a:lnTo>
                  <a:lnTo>
                    <a:pt x="11073" y="755486"/>
                  </a:lnTo>
                  <a:lnTo>
                    <a:pt x="966016" y="748973"/>
                  </a:lnTo>
                  <a:lnTo>
                    <a:pt x="963252" y="711200"/>
                  </a:lnTo>
                  <a:lnTo>
                    <a:pt x="777763" y="711200"/>
                  </a:lnTo>
                  <a:lnTo>
                    <a:pt x="681357" y="709896"/>
                  </a:lnTo>
                  <a:lnTo>
                    <a:pt x="573225" y="700779"/>
                  </a:lnTo>
                  <a:lnTo>
                    <a:pt x="459231" y="677332"/>
                  </a:lnTo>
                  <a:lnTo>
                    <a:pt x="373899" y="649328"/>
                  </a:lnTo>
                  <a:lnTo>
                    <a:pt x="328301" y="606993"/>
                  </a:lnTo>
                  <a:lnTo>
                    <a:pt x="303549" y="567265"/>
                  </a:lnTo>
                  <a:lnTo>
                    <a:pt x="285960" y="504092"/>
                  </a:lnTo>
                  <a:lnTo>
                    <a:pt x="278795" y="412261"/>
                  </a:lnTo>
                  <a:lnTo>
                    <a:pt x="292475" y="312615"/>
                  </a:lnTo>
                  <a:lnTo>
                    <a:pt x="325696" y="233159"/>
                  </a:lnTo>
                  <a:lnTo>
                    <a:pt x="376505" y="158912"/>
                  </a:lnTo>
                  <a:lnTo>
                    <a:pt x="433828" y="99645"/>
                  </a:lnTo>
                  <a:lnTo>
                    <a:pt x="508086" y="53404"/>
                  </a:lnTo>
                  <a:lnTo>
                    <a:pt x="592115" y="31261"/>
                  </a:lnTo>
                  <a:lnTo>
                    <a:pt x="680054" y="24096"/>
                  </a:lnTo>
                  <a:lnTo>
                    <a:pt x="952255" y="24096"/>
                  </a:lnTo>
                  <a:lnTo>
                    <a:pt x="956245" y="10420"/>
                  </a:lnTo>
                  <a:lnTo>
                    <a:pt x="479425" y="0"/>
                  </a:lnTo>
                  <a:close/>
                </a:path>
                <a:path w="966470" h="755650">
                  <a:moveTo>
                    <a:pt x="960154" y="668865"/>
                  </a:moveTo>
                  <a:lnTo>
                    <a:pt x="917813" y="694917"/>
                  </a:lnTo>
                  <a:lnTo>
                    <a:pt x="859839" y="705989"/>
                  </a:lnTo>
                  <a:lnTo>
                    <a:pt x="777763" y="711200"/>
                  </a:lnTo>
                  <a:lnTo>
                    <a:pt x="963252" y="711200"/>
                  </a:lnTo>
                  <a:lnTo>
                    <a:pt x="960154" y="668865"/>
                  </a:lnTo>
                  <a:close/>
                </a:path>
                <a:path w="966470" h="755650">
                  <a:moveTo>
                    <a:pt x="952255" y="24096"/>
                  </a:moveTo>
                  <a:lnTo>
                    <a:pt x="779066" y="24096"/>
                  </a:lnTo>
                  <a:lnTo>
                    <a:pt x="901528" y="27353"/>
                  </a:lnTo>
                  <a:lnTo>
                    <a:pt x="942566" y="57312"/>
                  </a:lnTo>
                  <a:lnTo>
                    <a:pt x="952255" y="24096"/>
                  </a:lnTo>
                  <a:close/>
                </a:path>
              </a:pathLst>
            </a:custGeom>
            <a:solidFill>
              <a:srgbClr val="000000"/>
            </a:solidFill>
          </p:spPr>
          <p:txBody>
            <a:bodyPr wrap="square" lIns="0" tIns="0" rIns="0" bIns="0" rtlCol="0"/>
            <a:lstStyle/>
            <a:p>
              <a:endParaRPr/>
            </a:p>
          </p:txBody>
        </p:sp>
        <p:sp>
          <p:nvSpPr>
            <p:cNvPr id="66" name="object 14">
              <a:extLst>
                <a:ext uri="{FF2B5EF4-FFF2-40B4-BE49-F238E27FC236}">
                  <a16:creationId xmlns:a16="http://schemas.microsoft.com/office/drawing/2014/main" id="{22B2D073-1DB0-BD32-E205-56EF5CD4D296}"/>
                </a:ext>
              </a:extLst>
            </p:cNvPr>
            <p:cNvSpPr/>
            <p:nvPr/>
          </p:nvSpPr>
          <p:spPr>
            <a:xfrm>
              <a:off x="3265648" y="2457938"/>
              <a:ext cx="91440" cy="737870"/>
            </a:xfrm>
            <a:custGeom>
              <a:avLst/>
              <a:gdLst/>
              <a:ahLst/>
              <a:cxnLst/>
              <a:rect l="l" t="t" r="r" b="b"/>
              <a:pathLst>
                <a:path w="91439" h="737869">
                  <a:moveTo>
                    <a:pt x="71097" y="0"/>
                  </a:moveTo>
                  <a:lnTo>
                    <a:pt x="0" y="7164"/>
                  </a:lnTo>
                  <a:lnTo>
                    <a:pt x="39427" y="190173"/>
                  </a:lnTo>
                  <a:lnTo>
                    <a:pt x="54938" y="363414"/>
                  </a:lnTo>
                  <a:lnTo>
                    <a:pt x="58817" y="498881"/>
                  </a:lnTo>
                  <a:lnTo>
                    <a:pt x="45243" y="728783"/>
                  </a:lnTo>
                  <a:lnTo>
                    <a:pt x="89841" y="737250"/>
                  </a:lnTo>
                  <a:lnTo>
                    <a:pt x="91133" y="569219"/>
                  </a:lnTo>
                  <a:lnTo>
                    <a:pt x="91133" y="437661"/>
                  </a:lnTo>
                  <a:lnTo>
                    <a:pt x="87255" y="263117"/>
                  </a:lnTo>
                  <a:lnTo>
                    <a:pt x="71097" y="0"/>
                  </a:lnTo>
                  <a:close/>
                </a:path>
              </a:pathLst>
            </a:custGeom>
            <a:solidFill>
              <a:srgbClr val="000000"/>
            </a:solidFill>
          </p:spPr>
          <p:txBody>
            <a:bodyPr wrap="square" lIns="0" tIns="0" rIns="0" bIns="0" rtlCol="0"/>
            <a:lstStyle/>
            <a:p>
              <a:endParaRPr/>
            </a:p>
          </p:txBody>
        </p:sp>
        <p:sp>
          <p:nvSpPr>
            <p:cNvPr id="67" name="object 15">
              <a:extLst>
                <a:ext uri="{FF2B5EF4-FFF2-40B4-BE49-F238E27FC236}">
                  <a16:creationId xmlns:a16="http://schemas.microsoft.com/office/drawing/2014/main" id="{37A46221-BA27-BCA2-D018-9F6A65D9745C}"/>
                </a:ext>
              </a:extLst>
            </p:cNvPr>
            <p:cNvSpPr/>
            <p:nvPr/>
          </p:nvSpPr>
          <p:spPr>
            <a:xfrm>
              <a:off x="2209800" y="2304235"/>
              <a:ext cx="1261745" cy="1158240"/>
            </a:xfrm>
            <a:custGeom>
              <a:avLst/>
              <a:gdLst/>
              <a:ahLst/>
              <a:cxnLst/>
              <a:rect l="l" t="t" r="r" b="b"/>
              <a:pathLst>
                <a:path w="1261745" h="1158239">
                  <a:moveTo>
                    <a:pt x="52103" y="0"/>
                  </a:moveTo>
                  <a:lnTo>
                    <a:pt x="31912" y="0"/>
                  </a:lnTo>
                  <a:lnTo>
                    <a:pt x="11071" y="11078"/>
                  </a:lnTo>
                  <a:lnTo>
                    <a:pt x="0" y="28672"/>
                  </a:lnTo>
                  <a:lnTo>
                    <a:pt x="12373" y="1040682"/>
                  </a:lnTo>
                  <a:lnTo>
                    <a:pt x="42332" y="1064141"/>
                  </a:lnTo>
                  <a:lnTo>
                    <a:pt x="90529" y="1065444"/>
                  </a:lnTo>
                  <a:lnTo>
                    <a:pt x="93134" y="1119531"/>
                  </a:lnTo>
                  <a:lnTo>
                    <a:pt x="102903" y="1142991"/>
                  </a:lnTo>
                  <a:lnTo>
                    <a:pt x="133513" y="1157979"/>
                  </a:lnTo>
                  <a:lnTo>
                    <a:pt x="174544" y="1156676"/>
                  </a:lnTo>
                  <a:lnTo>
                    <a:pt x="137421" y="1141036"/>
                  </a:lnTo>
                  <a:lnTo>
                    <a:pt x="126349" y="1120834"/>
                  </a:lnTo>
                  <a:lnTo>
                    <a:pt x="119185" y="1066749"/>
                  </a:lnTo>
                  <a:lnTo>
                    <a:pt x="1199676" y="1066749"/>
                  </a:lnTo>
                  <a:lnTo>
                    <a:pt x="1243700" y="1042638"/>
                  </a:lnTo>
                  <a:lnTo>
                    <a:pt x="61871" y="1042638"/>
                  </a:lnTo>
                  <a:lnTo>
                    <a:pt x="42332" y="1025695"/>
                  </a:lnTo>
                  <a:lnTo>
                    <a:pt x="33215" y="549991"/>
                  </a:lnTo>
                  <a:lnTo>
                    <a:pt x="31912" y="263918"/>
                  </a:lnTo>
                  <a:lnTo>
                    <a:pt x="29959" y="22156"/>
                  </a:lnTo>
                  <a:lnTo>
                    <a:pt x="52103" y="0"/>
                  </a:lnTo>
                  <a:close/>
                </a:path>
                <a:path w="1261745" h="1158239">
                  <a:moveTo>
                    <a:pt x="1261549" y="1032863"/>
                  </a:moveTo>
                  <a:lnTo>
                    <a:pt x="1213354" y="1040682"/>
                  </a:lnTo>
                  <a:lnTo>
                    <a:pt x="61871" y="1042638"/>
                  </a:lnTo>
                  <a:lnTo>
                    <a:pt x="1243700" y="1042638"/>
                  </a:lnTo>
                  <a:lnTo>
                    <a:pt x="1261549" y="1032863"/>
                  </a:lnTo>
                  <a:close/>
                </a:path>
              </a:pathLst>
            </a:custGeom>
            <a:solidFill>
              <a:srgbClr val="000000"/>
            </a:solidFill>
          </p:spPr>
          <p:txBody>
            <a:bodyPr wrap="square" lIns="0" tIns="0" rIns="0" bIns="0" rtlCol="0"/>
            <a:lstStyle/>
            <a:p>
              <a:endParaRPr/>
            </a:p>
          </p:txBody>
        </p:sp>
        <p:sp>
          <p:nvSpPr>
            <p:cNvPr id="68" name="object 16">
              <a:extLst>
                <a:ext uri="{FF2B5EF4-FFF2-40B4-BE49-F238E27FC236}">
                  <a16:creationId xmlns:a16="http://schemas.microsoft.com/office/drawing/2014/main" id="{EC55D8B5-8D0C-EF87-BDDE-B2C01F306736}"/>
                </a:ext>
              </a:extLst>
            </p:cNvPr>
            <p:cNvSpPr/>
            <p:nvPr/>
          </p:nvSpPr>
          <p:spPr>
            <a:xfrm>
              <a:off x="2269688" y="2302932"/>
              <a:ext cx="1235710" cy="1017905"/>
            </a:xfrm>
            <a:custGeom>
              <a:avLst/>
              <a:gdLst/>
              <a:ahLst/>
              <a:cxnLst/>
              <a:rect l="l" t="t" r="r" b="b"/>
              <a:pathLst>
                <a:path w="1235710" h="1017904">
                  <a:moveTo>
                    <a:pt x="1198445" y="0"/>
                  </a:moveTo>
                  <a:lnTo>
                    <a:pt x="22108" y="0"/>
                  </a:lnTo>
                  <a:lnTo>
                    <a:pt x="0" y="14979"/>
                  </a:lnTo>
                  <a:lnTo>
                    <a:pt x="1176987" y="14979"/>
                  </a:lnTo>
                  <a:lnTo>
                    <a:pt x="1190642" y="20841"/>
                  </a:lnTo>
                  <a:lnTo>
                    <a:pt x="1220555" y="1017303"/>
                  </a:lnTo>
                  <a:lnTo>
                    <a:pt x="1235510" y="1007534"/>
                  </a:lnTo>
                  <a:lnTo>
                    <a:pt x="1208200" y="16282"/>
                  </a:lnTo>
                  <a:lnTo>
                    <a:pt x="1198445" y="0"/>
                  </a:lnTo>
                  <a:close/>
                </a:path>
              </a:pathLst>
            </a:custGeom>
            <a:solidFill>
              <a:srgbClr val="000000"/>
            </a:solidFill>
          </p:spPr>
          <p:txBody>
            <a:bodyPr wrap="square" lIns="0" tIns="0" rIns="0" bIns="0" rtlCol="0"/>
            <a:lstStyle/>
            <a:p>
              <a:endParaRPr/>
            </a:p>
          </p:txBody>
        </p:sp>
        <p:sp>
          <p:nvSpPr>
            <p:cNvPr id="69" name="object 17">
              <a:extLst>
                <a:ext uri="{FF2B5EF4-FFF2-40B4-BE49-F238E27FC236}">
                  <a16:creationId xmlns:a16="http://schemas.microsoft.com/office/drawing/2014/main" id="{8F0DE515-FE5A-537E-2DCE-AB3E414A5F29}"/>
                </a:ext>
              </a:extLst>
            </p:cNvPr>
            <p:cNvSpPr/>
            <p:nvPr/>
          </p:nvSpPr>
          <p:spPr>
            <a:xfrm>
              <a:off x="2250159" y="2315959"/>
              <a:ext cx="1243330" cy="1017905"/>
            </a:xfrm>
            <a:custGeom>
              <a:avLst/>
              <a:gdLst/>
              <a:ahLst/>
              <a:cxnLst/>
              <a:rect l="l" t="t" r="r" b="b"/>
              <a:pathLst>
                <a:path w="1243329" h="1017904">
                  <a:moveTo>
                    <a:pt x="24748" y="0"/>
                  </a:moveTo>
                  <a:lnTo>
                    <a:pt x="13676" y="3907"/>
                  </a:lnTo>
                  <a:lnTo>
                    <a:pt x="0" y="18887"/>
                  </a:lnTo>
                  <a:lnTo>
                    <a:pt x="4558" y="995159"/>
                  </a:lnTo>
                  <a:lnTo>
                    <a:pt x="28004" y="1017303"/>
                  </a:lnTo>
                  <a:lnTo>
                    <a:pt x="1214666" y="1016651"/>
                  </a:lnTo>
                  <a:lnTo>
                    <a:pt x="1240596" y="1004276"/>
                  </a:lnTo>
                  <a:lnTo>
                    <a:pt x="41682" y="1004276"/>
                  </a:lnTo>
                  <a:lnTo>
                    <a:pt x="20840" y="987995"/>
                  </a:lnTo>
                  <a:lnTo>
                    <a:pt x="8465" y="22143"/>
                  </a:lnTo>
                  <a:lnTo>
                    <a:pt x="24748" y="0"/>
                  </a:lnTo>
                  <a:close/>
                </a:path>
                <a:path w="1243329" h="1017904">
                  <a:moveTo>
                    <a:pt x="1243323" y="1002974"/>
                  </a:moveTo>
                  <a:lnTo>
                    <a:pt x="41682" y="1004276"/>
                  </a:lnTo>
                  <a:lnTo>
                    <a:pt x="1240596" y="1004276"/>
                  </a:lnTo>
                  <a:lnTo>
                    <a:pt x="1243323" y="1002974"/>
                  </a:lnTo>
                  <a:close/>
                </a:path>
              </a:pathLst>
            </a:custGeom>
            <a:solidFill>
              <a:srgbClr val="000000"/>
            </a:solidFill>
          </p:spPr>
          <p:txBody>
            <a:bodyPr wrap="square" lIns="0" tIns="0" rIns="0" bIns="0" rtlCol="0"/>
            <a:lstStyle/>
            <a:p>
              <a:endParaRPr/>
            </a:p>
          </p:txBody>
        </p:sp>
        <p:sp>
          <p:nvSpPr>
            <p:cNvPr id="70" name="object 18">
              <a:extLst>
                <a:ext uri="{FF2B5EF4-FFF2-40B4-BE49-F238E27FC236}">
                  <a16:creationId xmlns:a16="http://schemas.microsoft.com/office/drawing/2014/main" id="{E1F64619-0382-B0A3-5AB3-D0E84C6C29C8}"/>
                </a:ext>
              </a:extLst>
            </p:cNvPr>
            <p:cNvSpPr/>
            <p:nvPr/>
          </p:nvSpPr>
          <p:spPr>
            <a:xfrm>
              <a:off x="2392066" y="3356707"/>
              <a:ext cx="1024890" cy="170815"/>
            </a:xfrm>
            <a:custGeom>
              <a:avLst/>
              <a:gdLst/>
              <a:ahLst/>
              <a:cxnLst/>
              <a:rect l="l" t="t" r="r" b="b"/>
              <a:pathLst>
                <a:path w="1024889" h="170814">
                  <a:moveTo>
                    <a:pt x="0" y="95087"/>
                  </a:moveTo>
                  <a:lnTo>
                    <a:pt x="13661" y="170637"/>
                  </a:lnTo>
                  <a:lnTo>
                    <a:pt x="104086" y="170637"/>
                  </a:lnTo>
                  <a:lnTo>
                    <a:pt x="46188" y="156959"/>
                  </a:lnTo>
                  <a:lnTo>
                    <a:pt x="47489" y="125046"/>
                  </a:lnTo>
                  <a:lnTo>
                    <a:pt x="909035" y="122441"/>
                  </a:lnTo>
                  <a:lnTo>
                    <a:pt x="908155" y="114626"/>
                  </a:lnTo>
                  <a:lnTo>
                    <a:pt x="956104" y="96390"/>
                  </a:lnTo>
                  <a:lnTo>
                    <a:pt x="608906" y="96390"/>
                  </a:lnTo>
                  <a:lnTo>
                    <a:pt x="0" y="95087"/>
                  </a:lnTo>
                  <a:close/>
                </a:path>
                <a:path w="1024889" h="170814">
                  <a:moveTo>
                    <a:pt x="909035" y="122441"/>
                  </a:moveTo>
                  <a:lnTo>
                    <a:pt x="874979" y="122441"/>
                  </a:lnTo>
                  <a:lnTo>
                    <a:pt x="874979" y="147190"/>
                  </a:lnTo>
                  <a:lnTo>
                    <a:pt x="743569" y="149795"/>
                  </a:lnTo>
                  <a:lnTo>
                    <a:pt x="731208" y="165426"/>
                  </a:lnTo>
                  <a:lnTo>
                    <a:pt x="913359" y="160867"/>
                  </a:lnTo>
                  <a:lnTo>
                    <a:pt x="909035" y="122441"/>
                  </a:lnTo>
                  <a:close/>
                </a:path>
                <a:path w="1024889" h="170814">
                  <a:moveTo>
                    <a:pt x="621267" y="0"/>
                  </a:moveTo>
                  <a:lnTo>
                    <a:pt x="605003" y="0"/>
                  </a:lnTo>
                  <a:lnTo>
                    <a:pt x="608906" y="96390"/>
                  </a:lnTo>
                  <a:lnTo>
                    <a:pt x="890591" y="96390"/>
                  </a:lnTo>
                  <a:lnTo>
                    <a:pt x="628422" y="93785"/>
                  </a:lnTo>
                  <a:lnTo>
                    <a:pt x="621267" y="0"/>
                  </a:lnTo>
                  <a:close/>
                </a:path>
                <a:path w="1024889" h="170814">
                  <a:moveTo>
                    <a:pt x="1024602" y="70338"/>
                  </a:moveTo>
                  <a:lnTo>
                    <a:pt x="890591" y="96390"/>
                  </a:lnTo>
                  <a:lnTo>
                    <a:pt x="956104" y="96390"/>
                  </a:lnTo>
                  <a:lnTo>
                    <a:pt x="1024602" y="70338"/>
                  </a:lnTo>
                  <a:close/>
                </a:path>
              </a:pathLst>
            </a:custGeom>
            <a:solidFill>
              <a:srgbClr val="000000"/>
            </a:solidFill>
          </p:spPr>
          <p:txBody>
            <a:bodyPr wrap="square" lIns="0" tIns="0" rIns="0" bIns="0" rtlCol="0"/>
            <a:lstStyle/>
            <a:p>
              <a:endParaRPr/>
            </a:p>
          </p:txBody>
        </p:sp>
        <p:sp>
          <p:nvSpPr>
            <p:cNvPr id="71" name="object 19">
              <a:extLst>
                <a:ext uri="{FF2B5EF4-FFF2-40B4-BE49-F238E27FC236}">
                  <a16:creationId xmlns:a16="http://schemas.microsoft.com/office/drawing/2014/main" id="{2A09809C-B2B1-1F61-4BDE-D407C3839D8C}"/>
                </a:ext>
              </a:extLst>
            </p:cNvPr>
            <p:cNvSpPr/>
            <p:nvPr/>
          </p:nvSpPr>
          <p:spPr>
            <a:xfrm>
              <a:off x="3266950" y="3376246"/>
              <a:ext cx="102870" cy="55244"/>
            </a:xfrm>
            <a:custGeom>
              <a:avLst/>
              <a:gdLst/>
              <a:ahLst/>
              <a:cxnLst/>
              <a:rect l="l" t="t" r="r" b="b"/>
              <a:pathLst>
                <a:path w="102870" h="55245">
                  <a:moveTo>
                    <a:pt x="102850" y="0"/>
                  </a:moveTo>
                  <a:lnTo>
                    <a:pt x="0" y="1303"/>
                  </a:lnTo>
                  <a:lnTo>
                    <a:pt x="1301" y="54707"/>
                  </a:lnTo>
                  <a:lnTo>
                    <a:pt x="22132" y="50800"/>
                  </a:lnTo>
                  <a:lnTo>
                    <a:pt x="22132" y="13676"/>
                  </a:lnTo>
                  <a:lnTo>
                    <a:pt x="86577" y="13676"/>
                  </a:lnTo>
                  <a:lnTo>
                    <a:pt x="102850" y="0"/>
                  </a:lnTo>
                  <a:close/>
                </a:path>
              </a:pathLst>
            </a:custGeom>
            <a:solidFill>
              <a:srgbClr val="000000"/>
            </a:solidFill>
          </p:spPr>
          <p:txBody>
            <a:bodyPr wrap="square" lIns="0" tIns="0" rIns="0" bIns="0" rtlCol="0"/>
            <a:lstStyle/>
            <a:p>
              <a:endParaRPr/>
            </a:p>
          </p:txBody>
        </p:sp>
        <p:sp>
          <p:nvSpPr>
            <p:cNvPr id="72" name="object 20">
              <a:extLst>
                <a:ext uri="{FF2B5EF4-FFF2-40B4-BE49-F238E27FC236}">
                  <a16:creationId xmlns:a16="http://schemas.microsoft.com/office/drawing/2014/main" id="{983680CC-1BB8-36E7-6660-1EBC2501E49F}"/>
                </a:ext>
              </a:extLst>
            </p:cNvPr>
            <p:cNvSpPr/>
            <p:nvPr/>
          </p:nvSpPr>
          <p:spPr>
            <a:xfrm>
              <a:off x="2418105" y="3503896"/>
              <a:ext cx="770890" cy="82550"/>
            </a:xfrm>
            <a:custGeom>
              <a:avLst/>
              <a:gdLst/>
              <a:ahLst/>
              <a:cxnLst/>
              <a:rect l="l" t="t" r="r" b="b"/>
              <a:pathLst>
                <a:path w="770889" h="82550">
                  <a:moveTo>
                    <a:pt x="0" y="0"/>
                  </a:moveTo>
                  <a:lnTo>
                    <a:pt x="72195" y="82062"/>
                  </a:lnTo>
                  <a:lnTo>
                    <a:pt x="770729" y="82062"/>
                  </a:lnTo>
                  <a:lnTo>
                    <a:pt x="751217" y="19695"/>
                  </a:lnTo>
                  <a:lnTo>
                    <a:pt x="764226" y="2626"/>
                  </a:lnTo>
                  <a:lnTo>
                    <a:pt x="0" y="0"/>
                  </a:lnTo>
                  <a:close/>
                </a:path>
              </a:pathLst>
            </a:custGeom>
            <a:solidFill>
              <a:srgbClr val="000000"/>
            </a:solidFill>
          </p:spPr>
          <p:txBody>
            <a:bodyPr wrap="square" lIns="0" tIns="0" rIns="0" bIns="0" rtlCol="0"/>
            <a:lstStyle/>
            <a:p>
              <a:endParaRPr/>
            </a:p>
          </p:txBody>
        </p:sp>
        <p:sp>
          <p:nvSpPr>
            <p:cNvPr id="73" name="object 21">
              <a:extLst>
                <a:ext uri="{FF2B5EF4-FFF2-40B4-BE49-F238E27FC236}">
                  <a16:creationId xmlns:a16="http://schemas.microsoft.com/office/drawing/2014/main" id="{B1BC2061-3CE1-9FEE-A26D-104867E76CB8}"/>
                </a:ext>
              </a:extLst>
            </p:cNvPr>
            <p:cNvSpPr/>
            <p:nvPr/>
          </p:nvSpPr>
          <p:spPr>
            <a:xfrm>
              <a:off x="2379047" y="3523436"/>
              <a:ext cx="914400" cy="179070"/>
            </a:xfrm>
            <a:custGeom>
              <a:avLst/>
              <a:gdLst/>
              <a:ahLst/>
              <a:cxnLst/>
              <a:rect l="l" t="t" r="r" b="b"/>
              <a:pathLst>
                <a:path w="914400" h="179070">
                  <a:moveTo>
                    <a:pt x="61189" y="0"/>
                  </a:moveTo>
                  <a:lnTo>
                    <a:pt x="1301" y="100298"/>
                  </a:lnTo>
                  <a:lnTo>
                    <a:pt x="0" y="178451"/>
                  </a:lnTo>
                  <a:lnTo>
                    <a:pt x="913940" y="177148"/>
                  </a:lnTo>
                  <a:lnTo>
                    <a:pt x="880090" y="152400"/>
                  </a:lnTo>
                  <a:lnTo>
                    <a:pt x="17575" y="152400"/>
                  </a:lnTo>
                  <a:lnTo>
                    <a:pt x="22783" y="102903"/>
                  </a:lnTo>
                  <a:lnTo>
                    <a:pt x="69651" y="1303"/>
                  </a:lnTo>
                  <a:lnTo>
                    <a:pt x="61189" y="0"/>
                  </a:lnTo>
                  <a:close/>
                </a:path>
              </a:pathLst>
            </a:custGeom>
            <a:solidFill>
              <a:srgbClr val="000000"/>
            </a:solidFill>
          </p:spPr>
          <p:txBody>
            <a:bodyPr wrap="square" lIns="0" tIns="0" rIns="0" bIns="0" rtlCol="0"/>
            <a:lstStyle/>
            <a:p>
              <a:endParaRPr/>
            </a:p>
          </p:txBody>
        </p:sp>
        <p:sp>
          <p:nvSpPr>
            <p:cNvPr id="74" name="object 22">
              <a:extLst>
                <a:ext uri="{FF2B5EF4-FFF2-40B4-BE49-F238E27FC236}">
                  <a16:creationId xmlns:a16="http://schemas.microsoft.com/office/drawing/2014/main" id="{152897FC-F75F-4677-865F-038C1A526063}"/>
                </a:ext>
              </a:extLst>
            </p:cNvPr>
            <p:cNvSpPr/>
            <p:nvPr/>
          </p:nvSpPr>
          <p:spPr>
            <a:xfrm>
              <a:off x="3164099" y="3509107"/>
              <a:ext cx="140970" cy="199390"/>
            </a:xfrm>
            <a:custGeom>
              <a:avLst/>
              <a:gdLst/>
              <a:ahLst/>
              <a:cxnLst/>
              <a:rect l="l" t="t" r="r" b="b"/>
              <a:pathLst>
                <a:path w="140970" h="199389">
                  <a:moveTo>
                    <a:pt x="9719" y="0"/>
                  </a:moveTo>
                  <a:lnTo>
                    <a:pt x="0" y="6513"/>
                  </a:lnTo>
                  <a:lnTo>
                    <a:pt x="117927" y="116579"/>
                  </a:lnTo>
                  <a:lnTo>
                    <a:pt x="130238" y="199292"/>
                  </a:lnTo>
                  <a:lnTo>
                    <a:pt x="140605" y="109415"/>
                  </a:lnTo>
                  <a:lnTo>
                    <a:pt x="9719" y="0"/>
                  </a:lnTo>
                  <a:close/>
                </a:path>
              </a:pathLst>
            </a:custGeom>
            <a:solidFill>
              <a:srgbClr val="000000"/>
            </a:solidFill>
          </p:spPr>
          <p:txBody>
            <a:bodyPr wrap="square" lIns="0" tIns="0" rIns="0" bIns="0" rtlCol="0"/>
            <a:lstStyle/>
            <a:p>
              <a:endParaRPr/>
            </a:p>
          </p:txBody>
        </p:sp>
        <p:sp>
          <p:nvSpPr>
            <p:cNvPr id="75" name="object 23">
              <a:extLst>
                <a:ext uri="{FF2B5EF4-FFF2-40B4-BE49-F238E27FC236}">
                  <a16:creationId xmlns:a16="http://schemas.microsoft.com/office/drawing/2014/main" id="{D174CD2E-6099-1B3C-131F-F3A6C91F0C45}"/>
                </a:ext>
              </a:extLst>
            </p:cNvPr>
            <p:cNvSpPr/>
            <p:nvPr/>
          </p:nvSpPr>
          <p:spPr>
            <a:xfrm>
              <a:off x="2376444" y="3361918"/>
              <a:ext cx="17145" cy="95250"/>
            </a:xfrm>
            <a:custGeom>
              <a:avLst/>
              <a:gdLst/>
              <a:ahLst/>
              <a:cxnLst/>
              <a:rect l="l" t="t" r="r" b="b"/>
              <a:pathLst>
                <a:path w="17144" h="95250">
                  <a:moveTo>
                    <a:pt x="15514" y="0"/>
                  </a:moveTo>
                  <a:lnTo>
                    <a:pt x="0" y="1294"/>
                  </a:lnTo>
                  <a:lnTo>
                    <a:pt x="2114" y="78915"/>
                  </a:lnTo>
                  <a:lnTo>
                    <a:pt x="16924" y="95086"/>
                  </a:lnTo>
                  <a:lnTo>
                    <a:pt x="15514" y="0"/>
                  </a:lnTo>
                  <a:close/>
                </a:path>
              </a:pathLst>
            </a:custGeom>
            <a:solidFill>
              <a:srgbClr val="000000"/>
            </a:solidFill>
          </p:spPr>
          <p:txBody>
            <a:bodyPr wrap="square" lIns="0" tIns="0" rIns="0" bIns="0" rtlCol="0"/>
            <a:lstStyle/>
            <a:p>
              <a:endParaRPr/>
            </a:p>
          </p:txBody>
        </p:sp>
        <p:sp>
          <p:nvSpPr>
            <p:cNvPr id="76" name="object 24">
              <a:extLst>
                <a:ext uri="{FF2B5EF4-FFF2-40B4-BE49-F238E27FC236}">
                  <a16:creationId xmlns:a16="http://schemas.microsoft.com/office/drawing/2014/main" id="{6AA9427A-82DB-A5F7-ADA4-2CB3729DFC1F}"/>
                </a:ext>
              </a:extLst>
            </p:cNvPr>
            <p:cNvSpPr/>
            <p:nvPr/>
          </p:nvSpPr>
          <p:spPr>
            <a:xfrm>
              <a:off x="2716242" y="2420164"/>
              <a:ext cx="675005" cy="800100"/>
            </a:xfrm>
            <a:custGeom>
              <a:avLst/>
              <a:gdLst/>
              <a:ahLst/>
              <a:cxnLst/>
              <a:rect l="l" t="t" r="r" b="b"/>
              <a:pathLst>
                <a:path w="675004" h="800100">
                  <a:moveTo>
                    <a:pt x="0" y="0"/>
                  </a:moveTo>
                  <a:lnTo>
                    <a:pt x="453063" y="14329"/>
                  </a:lnTo>
                  <a:lnTo>
                    <a:pt x="633378" y="29307"/>
                  </a:lnTo>
                  <a:lnTo>
                    <a:pt x="650953" y="247487"/>
                  </a:lnTo>
                  <a:lnTo>
                    <a:pt x="656812" y="672123"/>
                  </a:lnTo>
                  <a:lnTo>
                    <a:pt x="647048" y="783492"/>
                  </a:lnTo>
                  <a:lnTo>
                    <a:pt x="674389" y="799774"/>
                  </a:lnTo>
                  <a:lnTo>
                    <a:pt x="653558" y="651"/>
                  </a:lnTo>
                  <a:lnTo>
                    <a:pt x="0" y="0"/>
                  </a:lnTo>
                  <a:close/>
                </a:path>
              </a:pathLst>
            </a:custGeom>
            <a:solidFill>
              <a:srgbClr val="000000"/>
            </a:solidFill>
          </p:spPr>
          <p:txBody>
            <a:bodyPr wrap="square" lIns="0" tIns="0" rIns="0" bIns="0" rtlCol="0"/>
            <a:lstStyle/>
            <a:p>
              <a:endParaRPr/>
            </a:p>
          </p:txBody>
        </p:sp>
        <p:sp>
          <p:nvSpPr>
            <p:cNvPr id="77" name="object 25">
              <a:extLst>
                <a:ext uri="{FF2B5EF4-FFF2-40B4-BE49-F238E27FC236}">
                  <a16:creationId xmlns:a16="http://schemas.microsoft.com/office/drawing/2014/main" id="{2B0A08DB-AF1F-7F1F-A722-6344EF8A085D}"/>
                </a:ext>
              </a:extLst>
            </p:cNvPr>
            <p:cNvSpPr/>
            <p:nvPr/>
          </p:nvSpPr>
          <p:spPr>
            <a:xfrm>
              <a:off x="3404952" y="3350195"/>
              <a:ext cx="13335" cy="77470"/>
            </a:xfrm>
            <a:custGeom>
              <a:avLst/>
              <a:gdLst/>
              <a:ahLst/>
              <a:cxnLst/>
              <a:rect l="l" t="t" r="r" b="b"/>
              <a:pathLst>
                <a:path w="13335" h="77470">
                  <a:moveTo>
                    <a:pt x="0" y="0"/>
                  </a:moveTo>
                  <a:lnTo>
                    <a:pt x="0" y="76851"/>
                  </a:lnTo>
                  <a:lnTo>
                    <a:pt x="13018" y="74246"/>
                  </a:lnTo>
                  <a:lnTo>
                    <a:pt x="13018" y="1303"/>
                  </a:lnTo>
                  <a:lnTo>
                    <a:pt x="0" y="0"/>
                  </a:lnTo>
                  <a:close/>
                </a:path>
              </a:pathLst>
            </a:custGeom>
            <a:solidFill>
              <a:srgbClr val="000000"/>
            </a:solidFill>
          </p:spPr>
          <p:txBody>
            <a:bodyPr wrap="square" lIns="0" tIns="0" rIns="0" bIns="0" rtlCol="0"/>
            <a:lstStyle/>
            <a:p>
              <a:endParaRPr/>
            </a:p>
          </p:txBody>
        </p:sp>
        <p:sp>
          <p:nvSpPr>
            <p:cNvPr id="78" name="object 26">
              <a:extLst>
                <a:ext uri="{FF2B5EF4-FFF2-40B4-BE49-F238E27FC236}">
                  <a16:creationId xmlns:a16="http://schemas.microsoft.com/office/drawing/2014/main" id="{E3048CD9-8E92-0FA9-57E4-802BBDD8C67F}"/>
                </a:ext>
              </a:extLst>
            </p:cNvPr>
            <p:cNvSpPr/>
            <p:nvPr/>
          </p:nvSpPr>
          <p:spPr>
            <a:xfrm>
              <a:off x="3270855" y="3374945"/>
              <a:ext cx="97790" cy="52705"/>
            </a:xfrm>
            <a:custGeom>
              <a:avLst/>
              <a:gdLst/>
              <a:ahLst/>
              <a:cxnLst/>
              <a:rect l="l" t="t" r="r" b="b"/>
              <a:pathLst>
                <a:path w="97789" h="52704">
                  <a:moveTo>
                    <a:pt x="96348" y="0"/>
                  </a:moveTo>
                  <a:lnTo>
                    <a:pt x="85356" y="7814"/>
                  </a:lnTo>
                  <a:lnTo>
                    <a:pt x="85356" y="39728"/>
                  </a:lnTo>
                  <a:lnTo>
                    <a:pt x="11639" y="42332"/>
                  </a:lnTo>
                  <a:lnTo>
                    <a:pt x="0" y="52103"/>
                  </a:lnTo>
                  <a:lnTo>
                    <a:pt x="97642" y="48193"/>
                  </a:lnTo>
                  <a:lnTo>
                    <a:pt x="96348" y="0"/>
                  </a:lnTo>
                  <a:close/>
                </a:path>
              </a:pathLst>
            </a:custGeom>
            <a:solidFill>
              <a:srgbClr val="000000"/>
            </a:solidFill>
          </p:spPr>
          <p:txBody>
            <a:bodyPr wrap="square" lIns="0" tIns="0" rIns="0" bIns="0" rtlCol="0"/>
            <a:lstStyle/>
            <a:p>
              <a:endParaRPr/>
            </a:p>
          </p:txBody>
        </p:sp>
        <p:sp>
          <p:nvSpPr>
            <p:cNvPr id="79" name="object 27">
              <a:extLst>
                <a:ext uri="{FF2B5EF4-FFF2-40B4-BE49-F238E27FC236}">
                  <a16:creationId xmlns:a16="http://schemas.microsoft.com/office/drawing/2014/main" id="{C911CDF4-5E94-5E51-3D59-4AC73702A0B1}"/>
                </a:ext>
              </a:extLst>
            </p:cNvPr>
            <p:cNvSpPr/>
            <p:nvPr/>
          </p:nvSpPr>
          <p:spPr>
            <a:xfrm>
              <a:off x="3157589" y="2490503"/>
              <a:ext cx="137160" cy="321945"/>
            </a:xfrm>
            <a:custGeom>
              <a:avLst/>
              <a:gdLst/>
              <a:ahLst/>
              <a:cxnLst/>
              <a:rect l="l" t="t" r="r" b="b"/>
              <a:pathLst>
                <a:path w="137160" h="321944">
                  <a:moveTo>
                    <a:pt x="82020" y="0"/>
                  </a:moveTo>
                  <a:lnTo>
                    <a:pt x="0" y="1308"/>
                  </a:lnTo>
                  <a:lnTo>
                    <a:pt x="54679" y="64739"/>
                  </a:lnTo>
                  <a:lnTo>
                    <a:pt x="99595" y="171329"/>
                  </a:lnTo>
                  <a:lnTo>
                    <a:pt x="136701" y="321732"/>
                  </a:lnTo>
                  <a:lnTo>
                    <a:pt x="131493" y="216451"/>
                  </a:lnTo>
                  <a:lnTo>
                    <a:pt x="120426" y="132748"/>
                  </a:lnTo>
                  <a:lnTo>
                    <a:pt x="104152" y="62123"/>
                  </a:lnTo>
                  <a:lnTo>
                    <a:pt x="82020" y="0"/>
                  </a:lnTo>
                  <a:close/>
                </a:path>
              </a:pathLst>
            </a:custGeom>
            <a:solidFill>
              <a:srgbClr val="9B9CB7"/>
            </a:solidFill>
          </p:spPr>
          <p:txBody>
            <a:bodyPr wrap="square" lIns="0" tIns="0" rIns="0" bIns="0" rtlCol="0"/>
            <a:lstStyle/>
            <a:p>
              <a:endParaRPr/>
            </a:p>
          </p:txBody>
        </p:sp>
        <p:sp>
          <p:nvSpPr>
            <p:cNvPr id="80" name="object 28">
              <a:extLst>
                <a:ext uri="{FF2B5EF4-FFF2-40B4-BE49-F238E27FC236}">
                  <a16:creationId xmlns:a16="http://schemas.microsoft.com/office/drawing/2014/main" id="{1482136D-AE52-3F40-1468-FE0C2D4F7D3A}"/>
                </a:ext>
              </a:extLst>
            </p:cNvPr>
            <p:cNvSpPr/>
            <p:nvPr/>
          </p:nvSpPr>
          <p:spPr>
            <a:xfrm>
              <a:off x="2731865" y="3215380"/>
              <a:ext cx="644525" cy="0"/>
            </a:xfrm>
            <a:custGeom>
              <a:avLst/>
              <a:gdLst/>
              <a:ahLst/>
              <a:cxnLst/>
              <a:rect l="l" t="t" r="r" b="b"/>
              <a:pathLst>
                <a:path w="644525">
                  <a:moveTo>
                    <a:pt x="0" y="0"/>
                  </a:moveTo>
                  <a:lnTo>
                    <a:pt x="644444" y="0"/>
                  </a:lnTo>
                </a:path>
              </a:pathLst>
            </a:custGeom>
            <a:ln w="24748">
              <a:solidFill>
                <a:srgbClr val="FFFFFF"/>
              </a:solidFill>
            </a:ln>
          </p:spPr>
          <p:txBody>
            <a:bodyPr wrap="square" lIns="0" tIns="0" rIns="0" bIns="0" rtlCol="0"/>
            <a:lstStyle/>
            <a:p>
              <a:endParaRPr/>
            </a:p>
          </p:txBody>
        </p:sp>
        <p:sp>
          <p:nvSpPr>
            <p:cNvPr id="81" name="object 29">
              <a:extLst>
                <a:ext uri="{FF2B5EF4-FFF2-40B4-BE49-F238E27FC236}">
                  <a16:creationId xmlns:a16="http://schemas.microsoft.com/office/drawing/2014/main" id="{8AE81A86-5A13-461D-AFF3-5FF1DCB62498}"/>
                </a:ext>
              </a:extLst>
            </p:cNvPr>
            <p:cNvSpPr/>
            <p:nvPr/>
          </p:nvSpPr>
          <p:spPr>
            <a:xfrm>
              <a:off x="2373190" y="2424073"/>
              <a:ext cx="0" cy="803910"/>
            </a:xfrm>
            <a:custGeom>
              <a:avLst/>
              <a:gdLst/>
              <a:ahLst/>
              <a:cxnLst/>
              <a:rect l="l" t="t" r="r" b="b"/>
              <a:pathLst>
                <a:path h="803910">
                  <a:moveTo>
                    <a:pt x="0" y="0"/>
                  </a:moveTo>
                  <a:lnTo>
                    <a:pt x="0" y="803681"/>
                  </a:lnTo>
                </a:path>
              </a:pathLst>
            </a:custGeom>
            <a:ln w="35152">
              <a:solidFill>
                <a:srgbClr val="FFFFFF"/>
              </a:solidFill>
            </a:ln>
          </p:spPr>
          <p:txBody>
            <a:bodyPr wrap="square" lIns="0" tIns="0" rIns="0" bIns="0" rtlCol="0"/>
            <a:lstStyle/>
            <a:p>
              <a:endParaRPr/>
            </a:p>
          </p:txBody>
        </p:sp>
      </p:grpSp>
      <p:sp>
        <p:nvSpPr>
          <p:cNvPr id="94" name="TextBox 93">
            <a:extLst>
              <a:ext uri="{FF2B5EF4-FFF2-40B4-BE49-F238E27FC236}">
                <a16:creationId xmlns:a16="http://schemas.microsoft.com/office/drawing/2014/main" id="{D0668FA3-089F-C9A0-A158-5D6FABD55098}"/>
              </a:ext>
            </a:extLst>
          </p:cNvPr>
          <p:cNvSpPr txBox="1"/>
          <p:nvPr/>
        </p:nvSpPr>
        <p:spPr>
          <a:xfrm>
            <a:off x="697697" y="4339240"/>
            <a:ext cx="1914826" cy="461665"/>
          </a:xfrm>
          <a:prstGeom prst="rect">
            <a:avLst/>
          </a:prstGeom>
          <a:noFill/>
        </p:spPr>
        <p:txBody>
          <a:bodyPr wrap="square">
            <a:spAutoFit/>
          </a:bodyPr>
          <a:lstStyle/>
          <a:p>
            <a:pPr algn="ctr" rtl="0"/>
            <a:r>
              <a:rPr lang="uk" sz="2400" b="1" i="0" u="none" strike="noStrike" baseline="0">
                <a:latin typeface="Arial-BoldMT"/>
                <a:ea typeface="Arial-BoldMT"/>
                <a:cs typeface="Arial-BoldMT"/>
              </a:rPr>
              <a:t>middle.com</a:t>
            </a:r>
            <a:endParaRPr lang="uk" sz="2400" dirty="0"/>
          </a:p>
        </p:txBody>
      </p:sp>
      <p:sp>
        <p:nvSpPr>
          <p:cNvPr id="95" name="TextBox 94">
            <a:extLst>
              <a:ext uri="{FF2B5EF4-FFF2-40B4-BE49-F238E27FC236}">
                <a16:creationId xmlns:a16="http://schemas.microsoft.com/office/drawing/2014/main" id="{951BF53B-6997-FF50-996B-4F498E9A654E}"/>
              </a:ext>
            </a:extLst>
          </p:cNvPr>
          <p:cNvSpPr txBox="1"/>
          <p:nvPr/>
        </p:nvSpPr>
        <p:spPr>
          <a:xfrm>
            <a:off x="3581400" y="6477254"/>
            <a:ext cx="3419449" cy="461665"/>
          </a:xfrm>
          <a:prstGeom prst="rect">
            <a:avLst/>
          </a:prstGeom>
          <a:noFill/>
        </p:spPr>
        <p:txBody>
          <a:bodyPr wrap="square">
            <a:spAutoFit/>
          </a:bodyPr>
          <a:lstStyle/>
          <a:p>
            <a:pPr algn="l" rtl="0"/>
            <a:r>
              <a:rPr lang="uk" sz="2400" b="1" i="0" u="none" strike="sngStrike" baseline="0">
                <a:latin typeface="Arial-BoldMT"/>
                <a:ea typeface="Arial-BoldMT"/>
                <a:cs typeface="Arial-BoldMT"/>
              </a:rPr>
              <a:t>?.?.?.?</a:t>
            </a:r>
            <a:r>
              <a:rPr lang="uk" sz="2400" b="1" i="0" u="none" strike="noStrike" baseline="0">
                <a:latin typeface="Arial-BoldMT"/>
                <a:ea typeface="Arial-BoldMT"/>
                <a:cs typeface="Arial-BoldMT"/>
              </a:rPr>
              <a:t>  195.84.17.</a:t>
            </a:r>
            <a:r>
              <a:rPr lang="uk" sz="2400" b="1" i="1" u="none" strike="noStrike" baseline="0">
                <a:latin typeface="Arial-BoldMT"/>
                <a:ea typeface="Arial-BoldMT"/>
                <a:cs typeface="Arial-BoldMT"/>
              </a:rPr>
              <a:t>var</a:t>
            </a:r>
            <a:endParaRPr lang="uk" sz="2400" i="1" dirty="0"/>
          </a:p>
        </p:txBody>
      </p:sp>
      <p:sp>
        <p:nvSpPr>
          <p:cNvPr id="97" name="TextBox 96">
            <a:extLst>
              <a:ext uri="{FF2B5EF4-FFF2-40B4-BE49-F238E27FC236}">
                <a16:creationId xmlns:a16="http://schemas.microsoft.com/office/drawing/2014/main" id="{0E0AC2BA-0952-1542-1C2A-BA54F0F0EF34}"/>
              </a:ext>
            </a:extLst>
          </p:cNvPr>
          <p:cNvSpPr txBox="1"/>
          <p:nvPr/>
        </p:nvSpPr>
        <p:spPr>
          <a:xfrm>
            <a:off x="6138475" y="3600493"/>
            <a:ext cx="2452158" cy="461665"/>
          </a:xfrm>
          <a:prstGeom prst="rect">
            <a:avLst/>
          </a:prstGeom>
          <a:noFill/>
        </p:spPr>
        <p:txBody>
          <a:bodyPr wrap="square">
            <a:spAutoFit/>
          </a:bodyPr>
          <a:lstStyle/>
          <a:p>
            <a:pPr algn="ctr" rtl="0"/>
            <a:r>
              <a:rPr lang="uk" sz="2400" b="1" i="0" u="none" strike="noStrike" baseline="0">
                <a:latin typeface="Arial-BoldMT"/>
                <a:ea typeface="Arial-BoldMT"/>
                <a:cs typeface="Arial-BoldMT"/>
              </a:rPr>
              <a:t>195.84.17.</a:t>
            </a:r>
            <a:r>
              <a:rPr lang="uk" sz="2400" b="1" i="1" u="none" strike="noStrike" baseline="0">
                <a:latin typeface="Arial-BoldMT"/>
                <a:ea typeface="Arial-BoldMT"/>
                <a:cs typeface="Arial-BoldMT"/>
              </a:rPr>
              <a:t>var</a:t>
            </a:r>
            <a:endParaRPr lang="uk" sz="2400" dirty="0"/>
          </a:p>
        </p:txBody>
      </p:sp>
      <p:sp>
        <p:nvSpPr>
          <p:cNvPr id="98" name="TextBox 97">
            <a:extLst>
              <a:ext uri="{FF2B5EF4-FFF2-40B4-BE49-F238E27FC236}">
                <a16:creationId xmlns:a16="http://schemas.microsoft.com/office/drawing/2014/main" id="{AFBDCD17-8284-E8FC-4610-4951325BD5CF}"/>
              </a:ext>
            </a:extLst>
          </p:cNvPr>
          <p:cNvSpPr txBox="1"/>
          <p:nvPr/>
        </p:nvSpPr>
        <p:spPr>
          <a:xfrm>
            <a:off x="3775036" y="1816290"/>
            <a:ext cx="3669876" cy="400110"/>
          </a:xfrm>
          <a:prstGeom prst="rect">
            <a:avLst/>
          </a:prstGeom>
          <a:noFill/>
        </p:spPr>
        <p:txBody>
          <a:bodyPr wrap="square">
            <a:spAutoFit/>
          </a:bodyPr>
          <a:lstStyle/>
          <a:p>
            <a:pPr algn="ctr" rtl="0"/>
            <a:r>
              <a:rPr lang="uk" sz="2000" b="1" i="1" u="none" baseline="0">
                <a:latin typeface="Arial-BoldMT"/>
                <a:ea typeface="Arial-BoldMT"/>
                <a:cs typeface="Arial-BoldMT"/>
              </a:rPr>
              <a:t>Пакети прослуховуються тут</a:t>
            </a:r>
            <a:endParaRPr lang="uk" sz="2000" i="1" dirty="0"/>
          </a:p>
        </p:txBody>
      </p:sp>
      <p:sp>
        <p:nvSpPr>
          <p:cNvPr id="3" name="Cloud 2">
            <a:extLst>
              <a:ext uri="{FF2B5EF4-FFF2-40B4-BE49-F238E27FC236}">
                <a16:creationId xmlns:a16="http://schemas.microsoft.com/office/drawing/2014/main" id="{2E53342F-347B-5C0E-D741-BEC15180F7AA}"/>
              </a:ext>
            </a:extLst>
          </p:cNvPr>
          <p:cNvSpPr/>
          <p:nvPr/>
        </p:nvSpPr>
        <p:spPr>
          <a:xfrm>
            <a:off x="2772245" y="2421817"/>
            <a:ext cx="2743200" cy="1066291"/>
          </a:xfrm>
          <a:prstGeom prst="clou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uk" dirty="0"/>
          </a:p>
        </p:txBody>
      </p:sp>
      <p:grpSp>
        <p:nvGrpSpPr>
          <p:cNvPr id="55" name="Group 54">
            <a:extLst>
              <a:ext uri="{FF2B5EF4-FFF2-40B4-BE49-F238E27FC236}">
                <a16:creationId xmlns:a16="http://schemas.microsoft.com/office/drawing/2014/main" id="{CEAE6BA4-C93C-18B0-99C3-BA16325237E8}"/>
              </a:ext>
            </a:extLst>
          </p:cNvPr>
          <p:cNvGrpSpPr/>
          <p:nvPr/>
        </p:nvGrpSpPr>
        <p:grpSpPr>
          <a:xfrm>
            <a:off x="6686811" y="2176312"/>
            <a:ext cx="1295598" cy="1422497"/>
            <a:chOff x="2209800" y="2286000"/>
            <a:chExt cx="1295598" cy="1422497"/>
          </a:xfrm>
        </p:grpSpPr>
        <p:sp>
          <p:nvSpPr>
            <p:cNvPr id="82" name="object 5">
              <a:extLst>
                <a:ext uri="{FF2B5EF4-FFF2-40B4-BE49-F238E27FC236}">
                  <a16:creationId xmlns:a16="http://schemas.microsoft.com/office/drawing/2014/main" id="{BF2747FB-5253-6DB0-398D-13839A9E4CDB}"/>
                </a:ext>
              </a:extLst>
            </p:cNvPr>
            <p:cNvSpPr/>
            <p:nvPr/>
          </p:nvSpPr>
          <p:spPr>
            <a:xfrm>
              <a:off x="2389463" y="3515621"/>
              <a:ext cx="903605" cy="170815"/>
            </a:xfrm>
            <a:custGeom>
              <a:avLst/>
              <a:gdLst/>
              <a:ahLst/>
              <a:cxnLst/>
              <a:rect l="l" t="t" r="r" b="b"/>
              <a:pathLst>
                <a:path w="903604" h="170814">
                  <a:moveTo>
                    <a:pt x="781796" y="0"/>
                  </a:moveTo>
                  <a:lnTo>
                    <a:pt x="63143" y="4593"/>
                  </a:lnTo>
                  <a:lnTo>
                    <a:pt x="0" y="119444"/>
                  </a:lnTo>
                  <a:lnTo>
                    <a:pt x="1303" y="166041"/>
                  </a:lnTo>
                  <a:lnTo>
                    <a:pt x="903524" y="170635"/>
                  </a:lnTo>
                  <a:lnTo>
                    <a:pt x="903524" y="97130"/>
                  </a:lnTo>
                  <a:lnTo>
                    <a:pt x="781796" y="0"/>
                  </a:lnTo>
                  <a:close/>
                </a:path>
              </a:pathLst>
            </a:custGeom>
            <a:solidFill>
              <a:srgbClr val="EAEAEA"/>
            </a:solidFill>
          </p:spPr>
          <p:txBody>
            <a:bodyPr wrap="square" lIns="0" tIns="0" rIns="0" bIns="0" rtlCol="0"/>
            <a:lstStyle/>
            <a:p>
              <a:endParaRPr/>
            </a:p>
          </p:txBody>
        </p:sp>
        <p:sp>
          <p:nvSpPr>
            <p:cNvPr id="83" name="object 6">
              <a:extLst>
                <a:ext uri="{FF2B5EF4-FFF2-40B4-BE49-F238E27FC236}">
                  <a16:creationId xmlns:a16="http://schemas.microsoft.com/office/drawing/2014/main" id="{59711BDC-1C1B-A3FF-A512-47853703F07C}"/>
                </a:ext>
              </a:extLst>
            </p:cNvPr>
            <p:cNvSpPr/>
            <p:nvPr/>
          </p:nvSpPr>
          <p:spPr>
            <a:xfrm>
              <a:off x="2235837" y="2286000"/>
              <a:ext cx="1265555" cy="1202690"/>
            </a:xfrm>
            <a:custGeom>
              <a:avLst/>
              <a:gdLst/>
              <a:ahLst/>
              <a:cxnLst/>
              <a:rect l="l" t="t" r="r" b="b"/>
              <a:pathLst>
                <a:path w="1265554" h="1202689">
                  <a:moveTo>
                    <a:pt x="1189906" y="0"/>
                  </a:moveTo>
                  <a:lnTo>
                    <a:pt x="45590" y="5205"/>
                  </a:lnTo>
                  <a:lnTo>
                    <a:pt x="5862" y="26023"/>
                  </a:lnTo>
                  <a:lnTo>
                    <a:pt x="0" y="1015551"/>
                  </a:lnTo>
                  <a:lnTo>
                    <a:pt x="11071" y="1064995"/>
                  </a:lnTo>
                  <a:lnTo>
                    <a:pt x="70338" y="1078657"/>
                  </a:lnTo>
                  <a:lnTo>
                    <a:pt x="100298" y="1163882"/>
                  </a:lnTo>
                  <a:lnTo>
                    <a:pt x="173243" y="1177545"/>
                  </a:lnTo>
                  <a:lnTo>
                    <a:pt x="1032945" y="1202267"/>
                  </a:lnTo>
                  <a:lnTo>
                    <a:pt x="1173623" y="1137860"/>
                  </a:lnTo>
                  <a:lnTo>
                    <a:pt x="1167762" y="1076055"/>
                  </a:lnTo>
                  <a:lnTo>
                    <a:pt x="1265455" y="1029213"/>
                  </a:lnTo>
                  <a:lnTo>
                    <a:pt x="1233543" y="26023"/>
                  </a:lnTo>
                  <a:lnTo>
                    <a:pt x="1189906" y="0"/>
                  </a:lnTo>
                  <a:close/>
                </a:path>
              </a:pathLst>
            </a:custGeom>
            <a:solidFill>
              <a:srgbClr val="EAEAEA"/>
            </a:solidFill>
          </p:spPr>
          <p:txBody>
            <a:bodyPr wrap="square" lIns="0" tIns="0" rIns="0" bIns="0" rtlCol="0"/>
            <a:lstStyle/>
            <a:p>
              <a:endParaRPr/>
            </a:p>
          </p:txBody>
        </p:sp>
        <p:sp>
          <p:nvSpPr>
            <p:cNvPr id="84" name="object 7">
              <a:extLst>
                <a:ext uri="{FF2B5EF4-FFF2-40B4-BE49-F238E27FC236}">
                  <a16:creationId xmlns:a16="http://schemas.microsoft.com/office/drawing/2014/main" id="{BA35C4A8-1B54-4B44-8DA4-D40378133E35}"/>
                </a:ext>
              </a:extLst>
            </p:cNvPr>
            <p:cNvSpPr/>
            <p:nvPr/>
          </p:nvSpPr>
          <p:spPr>
            <a:xfrm>
              <a:off x="2257971" y="2309446"/>
              <a:ext cx="709930" cy="1013460"/>
            </a:xfrm>
            <a:custGeom>
              <a:avLst/>
              <a:gdLst/>
              <a:ahLst/>
              <a:cxnLst/>
              <a:rect l="l" t="t" r="r" b="b"/>
              <a:pathLst>
                <a:path w="709930" h="1013460">
                  <a:moveTo>
                    <a:pt x="648350" y="0"/>
                  </a:moveTo>
                  <a:lnTo>
                    <a:pt x="29944" y="0"/>
                  </a:lnTo>
                  <a:lnTo>
                    <a:pt x="0" y="24748"/>
                  </a:lnTo>
                  <a:lnTo>
                    <a:pt x="9763" y="993856"/>
                  </a:lnTo>
                  <a:lnTo>
                    <a:pt x="20830" y="1010137"/>
                  </a:lnTo>
                  <a:lnTo>
                    <a:pt x="590415" y="1013395"/>
                  </a:lnTo>
                  <a:lnTo>
                    <a:pt x="471942" y="991251"/>
                  </a:lnTo>
                  <a:lnTo>
                    <a:pt x="709540" y="977574"/>
                  </a:lnTo>
                  <a:lnTo>
                    <a:pt x="447856" y="969107"/>
                  </a:lnTo>
                  <a:lnTo>
                    <a:pt x="706936" y="948917"/>
                  </a:lnTo>
                  <a:lnTo>
                    <a:pt x="455668" y="941753"/>
                  </a:lnTo>
                  <a:lnTo>
                    <a:pt x="701729" y="922215"/>
                  </a:lnTo>
                  <a:lnTo>
                    <a:pt x="108057" y="919609"/>
                  </a:lnTo>
                  <a:lnTo>
                    <a:pt x="91784" y="111368"/>
                  </a:lnTo>
                  <a:lnTo>
                    <a:pt x="652256" y="107461"/>
                  </a:lnTo>
                  <a:lnTo>
                    <a:pt x="359326" y="80107"/>
                  </a:lnTo>
                  <a:lnTo>
                    <a:pt x="646398" y="61871"/>
                  </a:lnTo>
                  <a:lnTo>
                    <a:pt x="355420" y="46892"/>
                  </a:lnTo>
                  <a:lnTo>
                    <a:pt x="648350" y="28004"/>
                  </a:lnTo>
                  <a:lnTo>
                    <a:pt x="356722" y="16932"/>
                  </a:lnTo>
                  <a:lnTo>
                    <a:pt x="648350" y="0"/>
                  </a:lnTo>
                  <a:close/>
                </a:path>
              </a:pathLst>
            </a:custGeom>
            <a:solidFill>
              <a:srgbClr val="BFBFBF"/>
            </a:solidFill>
          </p:spPr>
          <p:txBody>
            <a:bodyPr wrap="square" lIns="0" tIns="0" rIns="0" bIns="0" rtlCol="0"/>
            <a:lstStyle/>
            <a:p>
              <a:endParaRPr/>
            </a:p>
          </p:txBody>
        </p:sp>
        <p:sp>
          <p:nvSpPr>
            <p:cNvPr id="85" name="object 8">
              <a:extLst>
                <a:ext uri="{FF2B5EF4-FFF2-40B4-BE49-F238E27FC236}">
                  <a16:creationId xmlns:a16="http://schemas.microsoft.com/office/drawing/2014/main" id="{34811EE9-82EF-B803-C8A3-B18B7DC83FC6}"/>
                </a:ext>
              </a:extLst>
            </p:cNvPr>
            <p:cNvSpPr/>
            <p:nvPr/>
          </p:nvSpPr>
          <p:spPr>
            <a:xfrm>
              <a:off x="2705827" y="2420164"/>
              <a:ext cx="676275" cy="793750"/>
            </a:xfrm>
            <a:custGeom>
              <a:avLst/>
              <a:gdLst/>
              <a:ahLst/>
              <a:cxnLst/>
              <a:rect l="l" t="t" r="r" b="b"/>
              <a:pathLst>
                <a:path w="676275" h="793750">
                  <a:moveTo>
                    <a:pt x="267284" y="0"/>
                  </a:moveTo>
                  <a:lnTo>
                    <a:pt x="0" y="0"/>
                  </a:lnTo>
                  <a:lnTo>
                    <a:pt x="261432" y="15656"/>
                  </a:lnTo>
                  <a:lnTo>
                    <a:pt x="390847" y="31965"/>
                  </a:lnTo>
                  <a:lnTo>
                    <a:pt x="614559" y="45665"/>
                  </a:lnTo>
                  <a:lnTo>
                    <a:pt x="637321" y="767168"/>
                  </a:lnTo>
                  <a:lnTo>
                    <a:pt x="675690" y="793262"/>
                  </a:lnTo>
                  <a:lnTo>
                    <a:pt x="654230" y="7176"/>
                  </a:lnTo>
                  <a:lnTo>
                    <a:pt x="267284" y="0"/>
                  </a:lnTo>
                  <a:close/>
                </a:path>
              </a:pathLst>
            </a:custGeom>
            <a:solidFill>
              <a:srgbClr val="A9A9A9"/>
            </a:solidFill>
          </p:spPr>
          <p:txBody>
            <a:bodyPr wrap="square" lIns="0" tIns="0" rIns="0" bIns="0" rtlCol="0"/>
            <a:lstStyle/>
            <a:p>
              <a:endParaRPr/>
            </a:p>
          </p:txBody>
        </p:sp>
        <p:sp>
          <p:nvSpPr>
            <p:cNvPr id="86" name="object 9">
              <a:extLst>
                <a:ext uri="{FF2B5EF4-FFF2-40B4-BE49-F238E27FC236}">
                  <a16:creationId xmlns:a16="http://schemas.microsoft.com/office/drawing/2014/main" id="{3DDC2C48-47E6-F324-7DAC-8A48D0FB7605}"/>
                </a:ext>
              </a:extLst>
            </p:cNvPr>
            <p:cNvSpPr/>
            <p:nvPr/>
          </p:nvSpPr>
          <p:spPr>
            <a:xfrm>
              <a:off x="2406388" y="3464821"/>
              <a:ext cx="890905" cy="139700"/>
            </a:xfrm>
            <a:custGeom>
              <a:avLst/>
              <a:gdLst/>
              <a:ahLst/>
              <a:cxnLst/>
              <a:rect l="l" t="t" r="r" b="b"/>
              <a:pathLst>
                <a:path w="890904" h="139700">
                  <a:moveTo>
                    <a:pt x="0" y="0"/>
                  </a:moveTo>
                  <a:lnTo>
                    <a:pt x="13679" y="49729"/>
                  </a:lnTo>
                  <a:lnTo>
                    <a:pt x="38434" y="58235"/>
                  </a:lnTo>
                  <a:lnTo>
                    <a:pt x="22799" y="96842"/>
                  </a:lnTo>
                  <a:lnTo>
                    <a:pt x="72308" y="130213"/>
                  </a:lnTo>
                  <a:lnTo>
                    <a:pt x="865751" y="139373"/>
                  </a:lnTo>
                  <a:lnTo>
                    <a:pt x="774550" y="47111"/>
                  </a:lnTo>
                  <a:lnTo>
                    <a:pt x="890504" y="44494"/>
                  </a:lnTo>
                  <a:lnTo>
                    <a:pt x="888550" y="1308"/>
                  </a:lnTo>
                  <a:lnTo>
                    <a:pt x="0" y="0"/>
                  </a:lnTo>
                  <a:close/>
                </a:path>
              </a:pathLst>
            </a:custGeom>
            <a:solidFill>
              <a:srgbClr val="A9A9A9"/>
            </a:solidFill>
          </p:spPr>
          <p:txBody>
            <a:bodyPr wrap="square" lIns="0" tIns="0" rIns="0" bIns="0" rtlCol="0"/>
            <a:lstStyle/>
            <a:p>
              <a:endParaRPr/>
            </a:p>
          </p:txBody>
        </p:sp>
        <p:sp>
          <p:nvSpPr>
            <p:cNvPr id="88" name="object 10">
              <a:extLst>
                <a:ext uri="{FF2B5EF4-FFF2-40B4-BE49-F238E27FC236}">
                  <a16:creationId xmlns:a16="http://schemas.microsoft.com/office/drawing/2014/main" id="{87777DB2-8D09-7F93-4203-E8A84F59B6C7}"/>
                </a:ext>
              </a:extLst>
            </p:cNvPr>
            <p:cNvSpPr/>
            <p:nvPr/>
          </p:nvSpPr>
          <p:spPr>
            <a:xfrm>
              <a:off x="2307442" y="3355404"/>
              <a:ext cx="1105535" cy="103505"/>
            </a:xfrm>
            <a:custGeom>
              <a:avLst/>
              <a:gdLst/>
              <a:ahLst/>
              <a:cxnLst/>
              <a:rect l="l" t="t" r="r" b="b"/>
              <a:pathLst>
                <a:path w="1105535" h="103504">
                  <a:moveTo>
                    <a:pt x="1105320" y="0"/>
                  </a:moveTo>
                  <a:lnTo>
                    <a:pt x="0" y="3277"/>
                  </a:lnTo>
                  <a:lnTo>
                    <a:pt x="16273" y="83240"/>
                  </a:lnTo>
                  <a:lnTo>
                    <a:pt x="52076" y="102903"/>
                  </a:lnTo>
                  <a:lnTo>
                    <a:pt x="38406" y="39982"/>
                  </a:lnTo>
                  <a:lnTo>
                    <a:pt x="1103284" y="39982"/>
                  </a:lnTo>
                  <a:lnTo>
                    <a:pt x="1105320" y="0"/>
                  </a:lnTo>
                  <a:close/>
                </a:path>
                <a:path w="1105535" h="103504">
                  <a:moveTo>
                    <a:pt x="1103284" y="39982"/>
                  </a:moveTo>
                  <a:lnTo>
                    <a:pt x="38406" y="39982"/>
                  </a:lnTo>
                  <a:lnTo>
                    <a:pt x="1102716" y="51123"/>
                  </a:lnTo>
                  <a:lnTo>
                    <a:pt x="1103284" y="39982"/>
                  </a:lnTo>
                  <a:close/>
                </a:path>
              </a:pathLst>
            </a:custGeom>
            <a:solidFill>
              <a:srgbClr val="A9A9A9"/>
            </a:solidFill>
          </p:spPr>
          <p:txBody>
            <a:bodyPr wrap="square" lIns="0" tIns="0" rIns="0" bIns="0" rtlCol="0"/>
            <a:lstStyle/>
            <a:p>
              <a:endParaRPr/>
            </a:p>
          </p:txBody>
        </p:sp>
        <p:sp>
          <p:nvSpPr>
            <p:cNvPr id="90" name="object 11">
              <a:extLst>
                <a:ext uri="{FF2B5EF4-FFF2-40B4-BE49-F238E27FC236}">
                  <a16:creationId xmlns:a16="http://schemas.microsoft.com/office/drawing/2014/main" id="{6FB0E181-6A91-1094-0C54-5A0E13F10495}"/>
                </a:ext>
              </a:extLst>
            </p:cNvPr>
            <p:cNvSpPr/>
            <p:nvPr/>
          </p:nvSpPr>
          <p:spPr>
            <a:xfrm>
              <a:off x="2617297" y="2456635"/>
              <a:ext cx="720090" cy="727075"/>
            </a:xfrm>
            <a:custGeom>
              <a:avLst/>
              <a:gdLst/>
              <a:ahLst/>
              <a:cxnLst/>
              <a:rect l="l" t="t" r="r" b="b"/>
              <a:pathLst>
                <a:path w="720089" h="727075">
                  <a:moveTo>
                    <a:pt x="0" y="0"/>
                  </a:moveTo>
                  <a:lnTo>
                    <a:pt x="20830" y="719660"/>
                  </a:lnTo>
                  <a:lnTo>
                    <a:pt x="719956" y="726831"/>
                  </a:lnTo>
                  <a:lnTo>
                    <a:pt x="715399" y="8474"/>
                  </a:lnTo>
                  <a:lnTo>
                    <a:pt x="0" y="0"/>
                  </a:lnTo>
                  <a:close/>
                </a:path>
              </a:pathLst>
            </a:custGeom>
            <a:solidFill>
              <a:srgbClr val="6F7086"/>
            </a:solidFill>
          </p:spPr>
          <p:txBody>
            <a:bodyPr wrap="square" lIns="0" tIns="0" rIns="0" bIns="0" rtlCol="0"/>
            <a:lstStyle/>
            <a:p>
              <a:endParaRPr/>
            </a:p>
          </p:txBody>
        </p:sp>
        <p:sp>
          <p:nvSpPr>
            <p:cNvPr id="91" name="object 12">
              <a:extLst>
                <a:ext uri="{FF2B5EF4-FFF2-40B4-BE49-F238E27FC236}">
                  <a16:creationId xmlns:a16="http://schemas.microsoft.com/office/drawing/2014/main" id="{FDCB89D2-E910-C7BA-F0E2-9EDFD1E51175}"/>
                </a:ext>
              </a:extLst>
            </p:cNvPr>
            <p:cNvSpPr/>
            <p:nvPr/>
          </p:nvSpPr>
          <p:spPr>
            <a:xfrm>
              <a:off x="2627712" y="2457938"/>
              <a:ext cx="713740" cy="716915"/>
            </a:xfrm>
            <a:custGeom>
              <a:avLst/>
              <a:gdLst/>
              <a:ahLst/>
              <a:cxnLst/>
              <a:rect l="l" t="t" r="r" b="b"/>
              <a:pathLst>
                <a:path w="713739" h="716914">
                  <a:moveTo>
                    <a:pt x="646336" y="0"/>
                  </a:moveTo>
                  <a:lnTo>
                    <a:pt x="1954" y="3256"/>
                  </a:lnTo>
                  <a:lnTo>
                    <a:pt x="0" y="712501"/>
                  </a:lnTo>
                  <a:lnTo>
                    <a:pt x="709536" y="716409"/>
                  </a:lnTo>
                  <a:lnTo>
                    <a:pt x="710763" y="677983"/>
                  </a:lnTo>
                  <a:lnTo>
                    <a:pt x="441098" y="677983"/>
                  </a:lnTo>
                  <a:lnTo>
                    <a:pt x="347926" y="672122"/>
                  </a:lnTo>
                  <a:lnTo>
                    <a:pt x="259967" y="654537"/>
                  </a:lnTo>
                  <a:lnTo>
                    <a:pt x="183085" y="621322"/>
                  </a:lnTo>
                  <a:lnTo>
                    <a:pt x="133567" y="586804"/>
                  </a:lnTo>
                  <a:lnTo>
                    <a:pt x="97732" y="537306"/>
                  </a:lnTo>
                  <a:lnTo>
                    <a:pt x="78837" y="457850"/>
                  </a:lnTo>
                  <a:lnTo>
                    <a:pt x="72974" y="384906"/>
                  </a:lnTo>
                  <a:lnTo>
                    <a:pt x="81443" y="313917"/>
                  </a:lnTo>
                  <a:lnTo>
                    <a:pt x="101641" y="247486"/>
                  </a:lnTo>
                  <a:lnTo>
                    <a:pt x="129658" y="179101"/>
                  </a:lnTo>
                  <a:lnTo>
                    <a:pt x="173311" y="133512"/>
                  </a:lnTo>
                  <a:lnTo>
                    <a:pt x="224133" y="91178"/>
                  </a:lnTo>
                  <a:lnTo>
                    <a:pt x="274953" y="59265"/>
                  </a:lnTo>
                  <a:lnTo>
                    <a:pt x="344017" y="38425"/>
                  </a:lnTo>
                  <a:lnTo>
                    <a:pt x="424809" y="26050"/>
                  </a:lnTo>
                  <a:lnTo>
                    <a:pt x="510162" y="20840"/>
                  </a:lnTo>
                  <a:lnTo>
                    <a:pt x="656109" y="19537"/>
                  </a:lnTo>
                  <a:lnTo>
                    <a:pt x="646336" y="0"/>
                  </a:lnTo>
                  <a:close/>
                </a:path>
                <a:path w="713739" h="716914">
                  <a:moveTo>
                    <a:pt x="713445" y="593967"/>
                  </a:moveTo>
                  <a:lnTo>
                    <a:pt x="669792" y="638255"/>
                  </a:lnTo>
                  <a:lnTo>
                    <a:pt x="607894" y="663004"/>
                  </a:lnTo>
                  <a:lnTo>
                    <a:pt x="542089" y="677983"/>
                  </a:lnTo>
                  <a:lnTo>
                    <a:pt x="710763" y="677983"/>
                  </a:lnTo>
                  <a:lnTo>
                    <a:pt x="713445" y="593967"/>
                  </a:lnTo>
                  <a:close/>
                </a:path>
              </a:pathLst>
            </a:custGeom>
            <a:solidFill>
              <a:srgbClr val="3C3D4C"/>
            </a:solidFill>
          </p:spPr>
          <p:txBody>
            <a:bodyPr wrap="square" lIns="0" tIns="0" rIns="0" bIns="0" rtlCol="0"/>
            <a:lstStyle/>
            <a:p>
              <a:endParaRPr/>
            </a:p>
          </p:txBody>
        </p:sp>
        <p:sp>
          <p:nvSpPr>
            <p:cNvPr id="93" name="object 13">
              <a:extLst>
                <a:ext uri="{FF2B5EF4-FFF2-40B4-BE49-F238E27FC236}">
                  <a16:creationId xmlns:a16="http://schemas.microsoft.com/office/drawing/2014/main" id="{F3AC6726-E02E-B61A-1BC8-150B846E8778}"/>
                </a:ext>
              </a:extLst>
            </p:cNvPr>
            <p:cNvSpPr/>
            <p:nvPr/>
          </p:nvSpPr>
          <p:spPr>
            <a:xfrm>
              <a:off x="2384256" y="2446215"/>
              <a:ext cx="966469" cy="755650"/>
            </a:xfrm>
            <a:custGeom>
              <a:avLst/>
              <a:gdLst/>
              <a:ahLst/>
              <a:cxnLst/>
              <a:rect l="l" t="t" r="r" b="b"/>
              <a:pathLst>
                <a:path w="966470" h="755650">
                  <a:moveTo>
                    <a:pt x="479425" y="0"/>
                  </a:moveTo>
                  <a:lnTo>
                    <a:pt x="0" y="3907"/>
                  </a:lnTo>
                  <a:lnTo>
                    <a:pt x="11073" y="755486"/>
                  </a:lnTo>
                  <a:lnTo>
                    <a:pt x="966016" y="748973"/>
                  </a:lnTo>
                  <a:lnTo>
                    <a:pt x="963252" y="711200"/>
                  </a:lnTo>
                  <a:lnTo>
                    <a:pt x="777763" y="711200"/>
                  </a:lnTo>
                  <a:lnTo>
                    <a:pt x="681357" y="709896"/>
                  </a:lnTo>
                  <a:lnTo>
                    <a:pt x="573225" y="700779"/>
                  </a:lnTo>
                  <a:lnTo>
                    <a:pt x="459231" y="677332"/>
                  </a:lnTo>
                  <a:lnTo>
                    <a:pt x="373899" y="649328"/>
                  </a:lnTo>
                  <a:lnTo>
                    <a:pt x="328301" y="606993"/>
                  </a:lnTo>
                  <a:lnTo>
                    <a:pt x="303549" y="567265"/>
                  </a:lnTo>
                  <a:lnTo>
                    <a:pt x="285960" y="504092"/>
                  </a:lnTo>
                  <a:lnTo>
                    <a:pt x="278795" y="412261"/>
                  </a:lnTo>
                  <a:lnTo>
                    <a:pt x="292475" y="312615"/>
                  </a:lnTo>
                  <a:lnTo>
                    <a:pt x="325696" y="233159"/>
                  </a:lnTo>
                  <a:lnTo>
                    <a:pt x="376505" y="158912"/>
                  </a:lnTo>
                  <a:lnTo>
                    <a:pt x="433828" y="99645"/>
                  </a:lnTo>
                  <a:lnTo>
                    <a:pt x="508086" y="53404"/>
                  </a:lnTo>
                  <a:lnTo>
                    <a:pt x="592115" y="31261"/>
                  </a:lnTo>
                  <a:lnTo>
                    <a:pt x="680054" y="24096"/>
                  </a:lnTo>
                  <a:lnTo>
                    <a:pt x="952255" y="24096"/>
                  </a:lnTo>
                  <a:lnTo>
                    <a:pt x="956245" y="10420"/>
                  </a:lnTo>
                  <a:lnTo>
                    <a:pt x="479425" y="0"/>
                  </a:lnTo>
                  <a:close/>
                </a:path>
                <a:path w="966470" h="755650">
                  <a:moveTo>
                    <a:pt x="960154" y="668865"/>
                  </a:moveTo>
                  <a:lnTo>
                    <a:pt x="917813" y="694917"/>
                  </a:lnTo>
                  <a:lnTo>
                    <a:pt x="859839" y="705989"/>
                  </a:lnTo>
                  <a:lnTo>
                    <a:pt x="777763" y="711200"/>
                  </a:lnTo>
                  <a:lnTo>
                    <a:pt x="963252" y="711200"/>
                  </a:lnTo>
                  <a:lnTo>
                    <a:pt x="960154" y="668865"/>
                  </a:lnTo>
                  <a:close/>
                </a:path>
                <a:path w="966470" h="755650">
                  <a:moveTo>
                    <a:pt x="952255" y="24096"/>
                  </a:moveTo>
                  <a:lnTo>
                    <a:pt x="779066" y="24096"/>
                  </a:lnTo>
                  <a:lnTo>
                    <a:pt x="901528" y="27353"/>
                  </a:lnTo>
                  <a:lnTo>
                    <a:pt x="942566" y="57312"/>
                  </a:lnTo>
                  <a:lnTo>
                    <a:pt x="952255" y="24096"/>
                  </a:lnTo>
                  <a:close/>
                </a:path>
              </a:pathLst>
            </a:custGeom>
            <a:solidFill>
              <a:srgbClr val="000000"/>
            </a:solidFill>
          </p:spPr>
          <p:txBody>
            <a:bodyPr wrap="square" lIns="0" tIns="0" rIns="0" bIns="0" rtlCol="0"/>
            <a:lstStyle/>
            <a:p>
              <a:endParaRPr/>
            </a:p>
          </p:txBody>
        </p:sp>
        <p:sp>
          <p:nvSpPr>
            <p:cNvPr id="96" name="object 14">
              <a:extLst>
                <a:ext uri="{FF2B5EF4-FFF2-40B4-BE49-F238E27FC236}">
                  <a16:creationId xmlns:a16="http://schemas.microsoft.com/office/drawing/2014/main" id="{49ECE51F-4CC9-5749-6FBE-46FEC2ABE6BC}"/>
                </a:ext>
              </a:extLst>
            </p:cNvPr>
            <p:cNvSpPr/>
            <p:nvPr/>
          </p:nvSpPr>
          <p:spPr>
            <a:xfrm>
              <a:off x="3265648" y="2457938"/>
              <a:ext cx="91440" cy="737870"/>
            </a:xfrm>
            <a:custGeom>
              <a:avLst/>
              <a:gdLst/>
              <a:ahLst/>
              <a:cxnLst/>
              <a:rect l="l" t="t" r="r" b="b"/>
              <a:pathLst>
                <a:path w="91439" h="737869">
                  <a:moveTo>
                    <a:pt x="71097" y="0"/>
                  </a:moveTo>
                  <a:lnTo>
                    <a:pt x="0" y="7164"/>
                  </a:lnTo>
                  <a:lnTo>
                    <a:pt x="39427" y="190173"/>
                  </a:lnTo>
                  <a:lnTo>
                    <a:pt x="54938" y="363414"/>
                  </a:lnTo>
                  <a:lnTo>
                    <a:pt x="58817" y="498881"/>
                  </a:lnTo>
                  <a:lnTo>
                    <a:pt x="45243" y="728783"/>
                  </a:lnTo>
                  <a:lnTo>
                    <a:pt x="89841" y="737250"/>
                  </a:lnTo>
                  <a:lnTo>
                    <a:pt x="91133" y="569219"/>
                  </a:lnTo>
                  <a:lnTo>
                    <a:pt x="91133" y="437661"/>
                  </a:lnTo>
                  <a:lnTo>
                    <a:pt x="87255" y="263117"/>
                  </a:lnTo>
                  <a:lnTo>
                    <a:pt x="71097" y="0"/>
                  </a:lnTo>
                  <a:close/>
                </a:path>
              </a:pathLst>
            </a:custGeom>
            <a:solidFill>
              <a:srgbClr val="000000"/>
            </a:solidFill>
          </p:spPr>
          <p:txBody>
            <a:bodyPr wrap="square" lIns="0" tIns="0" rIns="0" bIns="0" rtlCol="0"/>
            <a:lstStyle/>
            <a:p>
              <a:endParaRPr/>
            </a:p>
          </p:txBody>
        </p:sp>
        <p:sp>
          <p:nvSpPr>
            <p:cNvPr id="103" name="object 15">
              <a:extLst>
                <a:ext uri="{FF2B5EF4-FFF2-40B4-BE49-F238E27FC236}">
                  <a16:creationId xmlns:a16="http://schemas.microsoft.com/office/drawing/2014/main" id="{7EF8ADEC-A5CD-04A4-2344-39BE15435A4C}"/>
                </a:ext>
              </a:extLst>
            </p:cNvPr>
            <p:cNvSpPr/>
            <p:nvPr/>
          </p:nvSpPr>
          <p:spPr>
            <a:xfrm>
              <a:off x="2209800" y="2304235"/>
              <a:ext cx="1261745" cy="1158240"/>
            </a:xfrm>
            <a:custGeom>
              <a:avLst/>
              <a:gdLst/>
              <a:ahLst/>
              <a:cxnLst/>
              <a:rect l="l" t="t" r="r" b="b"/>
              <a:pathLst>
                <a:path w="1261745" h="1158239">
                  <a:moveTo>
                    <a:pt x="52103" y="0"/>
                  </a:moveTo>
                  <a:lnTo>
                    <a:pt x="31912" y="0"/>
                  </a:lnTo>
                  <a:lnTo>
                    <a:pt x="11071" y="11078"/>
                  </a:lnTo>
                  <a:lnTo>
                    <a:pt x="0" y="28672"/>
                  </a:lnTo>
                  <a:lnTo>
                    <a:pt x="12373" y="1040682"/>
                  </a:lnTo>
                  <a:lnTo>
                    <a:pt x="42332" y="1064141"/>
                  </a:lnTo>
                  <a:lnTo>
                    <a:pt x="90529" y="1065444"/>
                  </a:lnTo>
                  <a:lnTo>
                    <a:pt x="93134" y="1119531"/>
                  </a:lnTo>
                  <a:lnTo>
                    <a:pt x="102903" y="1142991"/>
                  </a:lnTo>
                  <a:lnTo>
                    <a:pt x="133513" y="1157979"/>
                  </a:lnTo>
                  <a:lnTo>
                    <a:pt x="174544" y="1156676"/>
                  </a:lnTo>
                  <a:lnTo>
                    <a:pt x="137421" y="1141036"/>
                  </a:lnTo>
                  <a:lnTo>
                    <a:pt x="126349" y="1120834"/>
                  </a:lnTo>
                  <a:lnTo>
                    <a:pt x="119185" y="1066749"/>
                  </a:lnTo>
                  <a:lnTo>
                    <a:pt x="1199676" y="1066749"/>
                  </a:lnTo>
                  <a:lnTo>
                    <a:pt x="1243700" y="1042638"/>
                  </a:lnTo>
                  <a:lnTo>
                    <a:pt x="61871" y="1042638"/>
                  </a:lnTo>
                  <a:lnTo>
                    <a:pt x="42332" y="1025695"/>
                  </a:lnTo>
                  <a:lnTo>
                    <a:pt x="33215" y="549991"/>
                  </a:lnTo>
                  <a:lnTo>
                    <a:pt x="31912" y="263918"/>
                  </a:lnTo>
                  <a:lnTo>
                    <a:pt x="29959" y="22156"/>
                  </a:lnTo>
                  <a:lnTo>
                    <a:pt x="52103" y="0"/>
                  </a:lnTo>
                  <a:close/>
                </a:path>
                <a:path w="1261745" h="1158239">
                  <a:moveTo>
                    <a:pt x="1261549" y="1032863"/>
                  </a:moveTo>
                  <a:lnTo>
                    <a:pt x="1213354" y="1040682"/>
                  </a:lnTo>
                  <a:lnTo>
                    <a:pt x="61871" y="1042638"/>
                  </a:lnTo>
                  <a:lnTo>
                    <a:pt x="1243700" y="1042638"/>
                  </a:lnTo>
                  <a:lnTo>
                    <a:pt x="1261549" y="1032863"/>
                  </a:lnTo>
                  <a:close/>
                </a:path>
              </a:pathLst>
            </a:custGeom>
            <a:solidFill>
              <a:srgbClr val="000000"/>
            </a:solidFill>
          </p:spPr>
          <p:txBody>
            <a:bodyPr wrap="square" lIns="0" tIns="0" rIns="0" bIns="0" rtlCol="0"/>
            <a:lstStyle/>
            <a:p>
              <a:endParaRPr/>
            </a:p>
          </p:txBody>
        </p:sp>
        <p:sp>
          <p:nvSpPr>
            <p:cNvPr id="104" name="object 16">
              <a:extLst>
                <a:ext uri="{FF2B5EF4-FFF2-40B4-BE49-F238E27FC236}">
                  <a16:creationId xmlns:a16="http://schemas.microsoft.com/office/drawing/2014/main" id="{6E36ECAB-0385-B7B9-D11B-9779212DC984}"/>
                </a:ext>
              </a:extLst>
            </p:cNvPr>
            <p:cNvSpPr/>
            <p:nvPr/>
          </p:nvSpPr>
          <p:spPr>
            <a:xfrm>
              <a:off x="2269688" y="2302932"/>
              <a:ext cx="1235710" cy="1017905"/>
            </a:xfrm>
            <a:custGeom>
              <a:avLst/>
              <a:gdLst/>
              <a:ahLst/>
              <a:cxnLst/>
              <a:rect l="l" t="t" r="r" b="b"/>
              <a:pathLst>
                <a:path w="1235710" h="1017904">
                  <a:moveTo>
                    <a:pt x="1198445" y="0"/>
                  </a:moveTo>
                  <a:lnTo>
                    <a:pt x="22108" y="0"/>
                  </a:lnTo>
                  <a:lnTo>
                    <a:pt x="0" y="14979"/>
                  </a:lnTo>
                  <a:lnTo>
                    <a:pt x="1176987" y="14979"/>
                  </a:lnTo>
                  <a:lnTo>
                    <a:pt x="1190642" y="20841"/>
                  </a:lnTo>
                  <a:lnTo>
                    <a:pt x="1220555" y="1017303"/>
                  </a:lnTo>
                  <a:lnTo>
                    <a:pt x="1235510" y="1007534"/>
                  </a:lnTo>
                  <a:lnTo>
                    <a:pt x="1208200" y="16282"/>
                  </a:lnTo>
                  <a:lnTo>
                    <a:pt x="1198445" y="0"/>
                  </a:lnTo>
                  <a:close/>
                </a:path>
              </a:pathLst>
            </a:custGeom>
            <a:solidFill>
              <a:srgbClr val="000000"/>
            </a:solidFill>
          </p:spPr>
          <p:txBody>
            <a:bodyPr wrap="square" lIns="0" tIns="0" rIns="0" bIns="0" rtlCol="0"/>
            <a:lstStyle/>
            <a:p>
              <a:endParaRPr/>
            </a:p>
          </p:txBody>
        </p:sp>
        <p:sp>
          <p:nvSpPr>
            <p:cNvPr id="105" name="object 17">
              <a:extLst>
                <a:ext uri="{FF2B5EF4-FFF2-40B4-BE49-F238E27FC236}">
                  <a16:creationId xmlns:a16="http://schemas.microsoft.com/office/drawing/2014/main" id="{4ABD06C3-0654-7648-F440-2FAE2937E4A6}"/>
                </a:ext>
              </a:extLst>
            </p:cNvPr>
            <p:cNvSpPr/>
            <p:nvPr/>
          </p:nvSpPr>
          <p:spPr>
            <a:xfrm>
              <a:off x="2250159" y="2315959"/>
              <a:ext cx="1243330" cy="1017905"/>
            </a:xfrm>
            <a:custGeom>
              <a:avLst/>
              <a:gdLst/>
              <a:ahLst/>
              <a:cxnLst/>
              <a:rect l="l" t="t" r="r" b="b"/>
              <a:pathLst>
                <a:path w="1243329" h="1017904">
                  <a:moveTo>
                    <a:pt x="24748" y="0"/>
                  </a:moveTo>
                  <a:lnTo>
                    <a:pt x="13676" y="3907"/>
                  </a:lnTo>
                  <a:lnTo>
                    <a:pt x="0" y="18887"/>
                  </a:lnTo>
                  <a:lnTo>
                    <a:pt x="4558" y="995159"/>
                  </a:lnTo>
                  <a:lnTo>
                    <a:pt x="28004" y="1017303"/>
                  </a:lnTo>
                  <a:lnTo>
                    <a:pt x="1214666" y="1016651"/>
                  </a:lnTo>
                  <a:lnTo>
                    <a:pt x="1240596" y="1004276"/>
                  </a:lnTo>
                  <a:lnTo>
                    <a:pt x="41682" y="1004276"/>
                  </a:lnTo>
                  <a:lnTo>
                    <a:pt x="20840" y="987995"/>
                  </a:lnTo>
                  <a:lnTo>
                    <a:pt x="8465" y="22143"/>
                  </a:lnTo>
                  <a:lnTo>
                    <a:pt x="24748" y="0"/>
                  </a:lnTo>
                  <a:close/>
                </a:path>
                <a:path w="1243329" h="1017904">
                  <a:moveTo>
                    <a:pt x="1243323" y="1002974"/>
                  </a:moveTo>
                  <a:lnTo>
                    <a:pt x="41682" y="1004276"/>
                  </a:lnTo>
                  <a:lnTo>
                    <a:pt x="1240596" y="1004276"/>
                  </a:lnTo>
                  <a:lnTo>
                    <a:pt x="1243323" y="1002974"/>
                  </a:lnTo>
                  <a:close/>
                </a:path>
              </a:pathLst>
            </a:custGeom>
            <a:solidFill>
              <a:srgbClr val="000000"/>
            </a:solidFill>
          </p:spPr>
          <p:txBody>
            <a:bodyPr wrap="square" lIns="0" tIns="0" rIns="0" bIns="0" rtlCol="0"/>
            <a:lstStyle/>
            <a:p>
              <a:endParaRPr/>
            </a:p>
          </p:txBody>
        </p:sp>
        <p:sp>
          <p:nvSpPr>
            <p:cNvPr id="106" name="object 18">
              <a:extLst>
                <a:ext uri="{FF2B5EF4-FFF2-40B4-BE49-F238E27FC236}">
                  <a16:creationId xmlns:a16="http://schemas.microsoft.com/office/drawing/2014/main" id="{A00B8708-A518-83A3-236E-839FD2E4687E}"/>
                </a:ext>
              </a:extLst>
            </p:cNvPr>
            <p:cNvSpPr/>
            <p:nvPr/>
          </p:nvSpPr>
          <p:spPr>
            <a:xfrm>
              <a:off x="2392066" y="3356707"/>
              <a:ext cx="1024890" cy="170815"/>
            </a:xfrm>
            <a:custGeom>
              <a:avLst/>
              <a:gdLst/>
              <a:ahLst/>
              <a:cxnLst/>
              <a:rect l="l" t="t" r="r" b="b"/>
              <a:pathLst>
                <a:path w="1024889" h="170814">
                  <a:moveTo>
                    <a:pt x="0" y="95087"/>
                  </a:moveTo>
                  <a:lnTo>
                    <a:pt x="13661" y="170637"/>
                  </a:lnTo>
                  <a:lnTo>
                    <a:pt x="104086" y="170637"/>
                  </a:lnTo>
                  <a:lnTo>
                    <a:pt x="46188" y="156959"/>
                  </a:lnTo>
                  <a:lnTo>
                    <a:pt x="47489" y="125046"/>
                  </a:lnTo>
                  <a:lnTo>
                    <a:pt x="909035" y="122441"/>
                  </a:lnTo>
                  <a:lnTo>
                    <a:pt x="908155" y="114626"/>
                  </a:lnTo>
                  <a:lnTo>
                    <a:pt x="956104" y="96390"/>
                  </a:lnTo>
                  <a:lnTo>
                    <a:pt x="608906" y="96390"/>
                  </a:lnTo>
                  <a:lnTo>
                    <a:pt x="0" y="95087"/>
                  </a:lnTo>
                  <a:close/>
                </a:path>
                <a:path w="1024889" h="170814">
                  <a:moveTo>
                    <a:pt x="909035" y="122441"/>
                  </a:moveTo>
                  <a:lnTo>
                    <a:pt x="874979" y="122441"/>
                  </a:lnTo>
                  <a:lnTo>
                    <a:pt x="874979" y="147190"/>
                  </a:lnTo>
                  <a:lnTo>
                    <a:pt x="743569" y="149795"/>
                  </a:lnTo>
                  <a:lnTo>
                    <a:pt x="731208" y="165426"/>
                  </a:lnTo>
                  <a:lnTo>
                    <a:pt x="913359" y="160867"/>
                  </a:lnTo>
                  <a:lnTo>
                    <a:pt x="909035" y="122441"/>
                  </a:lnTo>
                  <a:close/>
                </a:path>
                <a:path w="1024889" h="170814">
                  <a:moveTo>
                    <a:pt x="621267" y="0"/>
                  </a:moveTo>
                  <a:lnTo>
                    <a:pt x="605003" y="0"/>
                  </a:lnTo>
                  <a:lnTo>
                    <a:pt x="608906" y="96390"/>
                  </a:lnTo>
                  <a:lnTo>
                    <a:pt x="890591" y="96390"/>
                  </a:lnTo>
                  <a:lnTo>
                    <a:pt x="628422" y="93785"/>
                  </a:lnTo>
                  <a:lnTo>
                    <a:pt x="621267" y="0"/>
                  </a:lnTo>
                  <a:close/>
                </a:path>
                <a:path w="1024889" h="170814">
                  <a:moveTo>
                    <a:pt x="1024602" y="70338"/>
                  </a:moveTo>
                  <a:lnTo>
                    <a:pt x="890591" y="96390"/>
                  </a:lnTo>
                  <a:lnTo>
                    <a:pt x="956104" y="96390"/>
                  </a:lnTo>
                  <a:lnTo>
                    <a:pt x="1024602" y="70338"/>
                  </a:lnTo>
                  <a:close/>
                </a:path>
              </a:pathLst>
            </a:custGeom>
            <a:solidFill>
              <a:srgbClr val="000000"/>
            </a:solidFill>
          </p:spPr>
          <p:txBody>
            <a:bodyPr wrap="square" lIns="0" tIns="0" rIns="0" bIns="0" rtlCol="0"/>
            <a:lstStyle/>
            <a:p>
              <a:endParaRPr/>
            </a:p>
          </p:txBody>
        </p:sp>
        <p:sp>
          <p:nvSpPr>
            <p:cNvPr id="107" name="object 19">
              <a:extLst>
                <a:ext uri="{FF2B5EF4-FFF2-40B4-BE49-F238E27FC236}">
                  <a16:creationId xmlns:a16="http://schemas.microsoft.com/office/drawing/2014/main" id="{C6DCC734-58F4-C37B-768E-411837DAB0D2}"/>
                </a:ext>
              </a:extLst>
            </p:cNvPr>
            <p:cNvSpPr/>
            <p:nvPr/>
          </p:nvSpPr>
          <p:spPr>
            <a:xfrm>
              <a:off x="3266950" y="3376246"/>
              <a:ext cx="102870" cy="55244"/>
            </a:xfrm>
            <a:custGeom>
              <a:avLst/>
              <a:gdLst/>
              <a:ahLst/>
              <a:cxnLst/>
              <a:rect l="l" t="t" r="r" b="b"/>
              <a:pathLst>
                <a:path w="102870" h="55245">
                  <a:moveTo>
                    <a:pt x="102850" y="0"/>
                  </a:moveTo>
                  <a:lnTo>
                    <a:pt x="0" y="1303"/>
                  </a:lnTo>
                  <a:lnTo>
                    <a:pt x="1301" y="54707"/>
                  </a:lnTo>
                  <a:lnTo>
                    <a:pt x="22132" y="50800"/>
                  </a:lnTo>
                  <a:lnTo>
                    <a:pt x="22132" y="13676"/>
                  </a:lnTo>
                  <a:lnTo>
                    <a:pt x="86577" y="13676"/>
                  </a:lnTo>
                  <a:lnTo>
                    <a:pt x="102850" y="0"/>
                  </a:lnTo>
                  <a:close/>
                </a:path>
              </a:pathLst>
            </a:custGeom>
            <a:solidFill>
              <a:srgbClr val="000000"/>
            </a:solidFill>
          </p:spPr>
          <p:txBody>
            <a:bodyPr wrap="square" lIns="0" tIns="0" rIns="0" bIns="0" rtlCol="0"/>
            <a:lstStyle/>
            <a:p>
              <a:endParaRPr/>
            </a:p>
          </p:txBody>
        </p:sp>
        <p:sp>
          <p:nvSpPr>
            <p:cNvPr id="108" name="object 20">
              <a:extLst>
                <a:ext uri="{FF2B5EF4-FFF2-40B4-BE49-F238E27FC236}">
                  <a16:creationId xmlns:a16="http://schemas.microsoft.com/office/drawing/2014/main" id="{282F633A-A4B9-4086-F4FE-C350D2A1D0A3}"/>
                </a:ext>
              </a:extLst>
            </p:cNvPr>
            <p:cNvSpPr/>
            <p:nvPr/>
          </p:nvSpPr>
          <p:spPr>
            <a:xfrm>
              <a:off x="2418105" y="3503896"/>
              <a:ext cx="770890" cy="82550"/>
            </a:xfrm>
            <a:custGeom>
              <a:avLst/>
              <a:gdLst/>
              <a:ahLst/>
              <a:cxnLst/>
              <a:rect l="l" t="t" r="r" b="b"/>
              <a:pathLst>
                <a:path w="770889" h="82550">
                  <a:moveTo>
                    <a:pt x="0" y="0"/>
                  </a:moveTo>
                  <a:lnTo>
                    <a:pt x="72195" y="82062"/>
                  </a:lnTo>
                  <a:lnTo>
                    <a:pt x="770729" y="82062"/>
                  </a:lnTo>
                  <a:lnTo>
                    <a:pt x="751217" y="19695"/>
                  </a:lnTo>
                  <a:lnTo>
                    <a:pt x="764226" y="2626"/>
                  </a:lnTo>
                  <a:lnTo>
                    <a:pt x="0" y="0"/>
                  </a:lnTo>
                  <a:close/>
                </a:path>
              </a:pathLst>
            </a:custGeom>
            <a:solidFill>
              <a:srgbClr val="000000"/>
            </a:solidFill>
          </p:spPr>
          <p:txBody>
            <a:bodyPr wrap="square" lIns="0" tIns="0" rIns="0" bIns="0" rtlCol="0"/>
            <a:lstStyle/>
            <a:p>
              <a:endParaRPr/>
            </a:p>
          </p:txBody>
        </p:sp>
        <p:sp>
          <p:nvSpPr>
            <p:cNvPr id="109" name="object 21">
              <a:extLst>
                <a:ext uri="{FF2B5EF4-FFF2-40B4-BE49-F238E27FC236}">
                  <a16:creationId xmlns:a16="http://schemas.microsoft.com/office/drawing/2014/main" id="{051CD146-2213-7328-E231-86BA0E64D09A}"/>
                </a:ext>
              </a:extLst>
            </p:cNvPr>
            <p:cNvSpPr/>
            <p:nvPr/>
          </p:nvSpPr>
          <p:spPr>
            <a:xfrm>
              <a:off x="2379047" y="3523436"/>
              <a:ext cx="914400" cy="179070"/>
            </a:xfrm>
            <a:custGeom>
              <a:avLst/>
              <a:gdLst/>
              <a:ahLst/>
              <a:cxnLst/>
              <a:rect l="l" t="t" r="r" b="b"/>
              <a:pathLst>
                <a:path w="914400" h="179070">
                  <a:moveTo>
                    <a:pt x="61189" y="0"/>
                  </a:moveTo>
                  <a:lnTo>
                    <a:pt x="1301" y="100298"/>
                  </a:lnTo>
                  <a:lnTo>
                    <a:pt x="0" y="178451"/>
                  </a:lnTo>
                  <a:lnTo>
                    <a:pt x="913940" y="177148"/>
                  </a:lnTo>
                  <a:lnTo>
                    <a:pt x="880090" y="152400"/>
                  </a:lnTo>
                  <a:lnTo>
                    <a:pt x="17575" y="152400"/>
                  </a:lnTo>
                  <a:lnTo>
                    <a:pt x="22783" y="102903"/>
                  </a:lnTo>
                  <a:lnTo>
                    <a:pt x="69651" y="1303"/>
                  </a:lnTo>
                  <a:lnTo>
                    <a:pt x="61189" y="0"/>
                  </a:lnTo>
                  <a:close/>
                </a:path>
              </a:pathLst>
            </a:custGeom>
            <a:solidFill>
              <a:srgbClr val="000000"/>
            </a:solidFill>
          </p:spPr>
          <p:txBody>
            <a:bodyPr wrap="square" lIns="0" tIns="0" rIns="0" bIns="0" rtlCol="0"/>
            <a:lstStyle/>
            <a:p>
              <a:endParaRPr/>
            </a:p>
          </p:txBody>
        </p:sp>
        <p:sp>
          <p:nvSpPr>
            <p:cNvPr id="110" name="object 22">
              <a:extLst>
                <a:ext uri="{FF2B5EF4-FFF2-40B4-BE49-F238E27FC236}">
                  <a16:creationId xmlns:a16="http://schemas.microsoft.com/office/drawing/2014/main" id="{C6849BAC-9AB5-2FB4-D07A-BCD3379F3256}"/>
                </a:ext>
              </a:extLst>
            </p:cNvPr>
            <p:cNvSpPr/>
            <p:nvPr/>
          </p:nvSpPr>
          <p:spPr>
            <a:xfrm>
              <a:off x="3164099" y="3509107"/>
              <a:ext cx="140970" cy="199390"/>
            </a:xfrm>
            <a:custGeom>
              <a:avLst/>
              <a:gdLst/>
              <a:ahLst/>
              <a:cxnLst/>
              <a:rect l="l" t="t" r="r" b="b"/>
              <a:pathLst>
                <a:path w="140970" h="199389">
                  <a:moveTo>
                    <a:pt x="9719" y="0"/>
                  </a:moveTo>
                  <a:lnTo>
                    <a:pt x="0" y="6513"/>
                  </a:lnTo>
                  <a:lnTo>
                    <a:pt x="117927" y="116579"/>
                  </a:lnTo>
                  <a:lnTo>
                    <a:pt x="130238" y="199292"/>
                  </a:lnTo>
                  <a:lnTo>
                    <a:pt x="140605" y="109415"/>
                  </a:lnTo>
                  <a:lnTo>
                    <a:pt x="9719" y="0"/>
                  </a:lnTo>
                  <a:close/>
                </a:path>
              </a:pathLst>
            </a:custGeom>
            <a:solidFill>
              <a:srgbClr val="000000"/>
            </a:solidFill>
          </p:spPr>
          <p:txBody>
            <a:bodyPr wrap="square" lIns="0" tIns="0" rIns="0" bIns="0" rtlCol="0"/>
            <a:lstStyle/>
            <a:p>
              <a:endParaRPr/>
            </a:p>
          </p:txBody>
        </p:sp>
        <p:sp>
          <p:nvSpPr>
            <p:cNvPr id="111" name="object 23">
              <a:extLst>
                <a:ext uri="{FF2B5EF4-FFF2-40B4-BE49-F238E27FC236}">
                  <a16:creationId xmlns:a16="http://schemas.microsoft.com/office/drawing/2014/main" id="{49A8D908-A54F-4623-6A0A-E1D114D8CB1A}"/>
                </a:ext>
              </a:extLst>
            </p:cNvPr>
            <p:cNvSpPr/>
            <p:nvPr/>
          </p:nvSpPr>
          <p:spPr>
            <a:xfrm>
              <a:off x="2376444" y="3361918"/>
              <a:ext cx="17145" cy="95250"/>
            </a:xfrm>
            <a:custGeom>
              <a:avLst/>
              <a:gdLst/>
              <a:ahLst/>
              <a:cxnLst/>
              <a:rect l="l" t="t" r="r" b="b"/>
              <a:pathLst>
                <a:path w="17144" h="95250">
                  <a:moveTo>
                    <a:pt x="15514" y="0"/>
                  </a:moveTo>
                  <a:lnTo>
                    <a:pt x="0" y="1294"/>
                  </a:lnTo>
                  <a:lnTo>
                    <a:pt x="2114" y="78915"/>
                  </a:lnTo>
                  <a:lnTo>
                    <a:pt x="16924" y="95086"/>
                  </a:lnTo>
                  <a:lnTo>
                    <a:pt x="15514" y="0"/>
                  </a:lnTo>
                  <a:close/>
                </a:path>
              </a:pathLst>
            </a:custGeom>
            <a:solidFill>
              <a:srgbClr val="000000"/>
            </a:solidFill>
          </p:spPr>
          <p:txBody>
            <a:bodyPr wrap="square" lIns="0" tIns="0" rIns="0" bIns="0" rtlCol="0"/>
            <a:lstStyle/>
            <a:p>
              <a:endParaRPr/>
            </a:p>
          </p:txBody>
        </p:sp>
        <p:sp>
          <p:nvSpPr>
            <p:cNvPr id="112" name="object 24">
              <a:extLst>
                <a:ext uri="{FF2B5EF4-FFF2-40B4-BE49-F238E27FC236}">
                  <a16:creationId xmlns:a16="http://schemas.microsoft.com/office/drawing/2014/main" id="{CE4F66B5-976D-604A-942D-AD20E271D1F1}"/>
                </a:ext>
              </a:extLst>
            </p:cNvPr>
            <p:cNvSpPr/>
            <p:nvPr/>
          </p:nvSpPr>
          <p:spPr>
            <a:xfrm>
              <a:off x="2716242" y="2420164"/>
              <a:ext cx="675005" cy="800100"/>
            </a:xfrm>
            <a:custGeom>
              <a:avLst/>
              <a:gdLst/>
              <a:ahLst/>
              <a:cxnLst/>
              <a:rect l="l" t="t" r="r" b="b"/>
              <a:pathLst>
                <a:path w="675004" h="800100">
                  <a:moveTo>
                    <a:pt x="0" y="0"/>
                  </a:moveTo>
                  <a:lnTo>
                    <a:pt x="453063" y="14329"/>
                  </a:lnTo>
                  <a:lnTo>
                    <a:pt x="633378" y="29307"/>
                  </a:lnTo>
                  <a:lnTo>
                    <a:pt x="650953" y="247487"/>
                  </a:lnTo>
                  <a:lnTo>
                    <a:pt x="656812" y="672123"/>
                  </a:lnTo>
                  <a:lnTo>
                    <a:pt x="647048" y="783492"/>
                  </a:lnTo>
                  <a:lnTo>
                    <a:pt x="674389" y="799774"/>
                  </a:lnTo>
                  <a:lnTo>
                    <a:pt x="653558" y="651"/>
                  </a:lnTo>
                  <a:lnTo>
                    <a:pt x="0" y="0"/>
                  </a:lnTo>
                  <a:close/>
                </a:path>
              </a:pathLst>
            </a:custGeom>
            <a:solidFill>
              <a:srgbClr val="000000"/>
            </a:solidFill>
          </p:spPr>
          <p:txBody>
            <a:bodyPr wrap="square" lIns="0" tIns="0" rIns="0" bIns="0" rtlCol="0"/>
            <a:lstStyle/>
            <a:p>
              <a:endParaRPr/>
            </a:p>
          </p:txBody>
        </p:sp>
        <p:sp>
          <p:nvSpPr>
            <p:cNvPr id="113" name="object 25">
              <a:extLst>
                <a:ext uri="{FF2B5EF4-FFF2-40B4-BE49-F238E27FC236}">
                  <a16:creationId xmlns:a16="http://schemas.microsoft.com/office/drawing/2014/main" id="{7C51B76C-1411-0188-C5A7-9B21293114B0}"/>
                </a:ext>
              </a:extLst>
            </p:cNvPr>
            <p:cNvSpPr/>
            <p:nvPr/>
          </p:nvSpPr>
          <p:spPr>
            <a:xfrm>
              <a:off x="3404952" y="3350195"/>
              <a:ext cx="13335" cy="77470"/>
            </a:xfrm>
            <a:custGeom>
              <a:avLst/>
              <a:gdLst/>
              <a:ahLst/>
              <a:cxnLst/>
              <a:rect l="l" t="t" r="r" b="b"/>
              <a:pathLst>
                <a:path w="13335" h="77470">
                  <a:moveTo>
                    <a:pt x="0" y="0"/>
                  </a:moveTo>
                  <a:lnTo>
                    <a:pt x="0" y="76851"/>
                  </a:lnTo>
                  <a:lnTo>
                    <a:pt x="13018" y="74246"/>
                  </a:lnTo>
                  <a:lnTo>
                    <a:pt x="13018" y="1303"/>
                  </a:lnTo>
                  <a:lnTo>
                    <a:pt x="0" y="0"/>
                  </a:lnTo>
                  <a:close/>
                </a:path>
              </a:pathLst>
            </a:custGeom>
            <a:solidFill>
              <a:srgbClr val="000000"/>
            </a:solidFill>
          </p:spPr>
          <p:txBody>
            <a:bodyPr wrap="square" lIns="0" tIns="0" rIns="0" bIns="0" rtlCol="0"/>
            <a:lstStyle/>
            <a:p>
              <a:endParaRPr/>
            </a:p>
          </p:txBody>
        </p:sp>
        <p:sp>
          <p:nvSpPr>
            <p:cNvPr id="114" name="object 26">
              <a:extLst>
                <a:ext uri="{FF2B5EF4-FFF2-40B4-BE49-F238E27FC236}">
                  <a16:creationId xmlns:a16="http://schemas.microsoft.com/office/drawing/2014/main" id="{3D1FD79A-DEE7-111D-61FF-85B01CFBECFD}"/>
                </a:ext>
              </a:extLst>
            </p:cNvPr>
            <p:cNvSpPr/>
            <p:nvPr/>
          </p:nvSpPr>
          <p:spPr>
            <a:xfrm>
              <a:off x="3270855" y="3374945"/>
              <a:ext cx="97790" cy="52705"/>
            </a:xfrm>
            <a:custGeom>
              <a:avLst/>
              <a:gdLst/>
              <a:ahLst/>
              <a:cxnLst/>
              <a:rect l="l" t="t" r="r" b="b"/>
              <a:pathLst>
                <a:path w="97789" h="52704">
                  <a:moveTo>
                    <a:pt x="96348" y="0"/>
                  </a:moveTo>
                  <a:lnTo>
                    <a:pt x="85356" y="7814"/>
                  </a:lnTo>
                  <a:lnTo>
                    <a:pt x="85356" y="39728"/>
                  </a:lnTo>
                  <a:lnTo>
                    <a:pt x="11639" y="42332"/>
                  </a:lnTo>
                  <a:lnTo>
                    <a:pt x="0" y="52103"/>
                  </a:lnTo>
                  <a:lnTo>
                    <a:pt x="97642" y="48193"/>
                  </a:lnTo>
                  <a:lnTo>
                    <a:pt x="96348" y="0"/>
                  </a:lnTo>
                  <a:close/>
                </a:path>
              </a:pathLst>
            </a:custGeom>
            <a:solidFill>
              <a:srgbClr val="000000"/>
            </a:solidFill>
          </p:spPr>
          <p:txBody>
            <a:bodyPr wrap="square" lIns="0" tIns="0" rIns="0" bIns="0" rtlCol="0"/>
            <a:lstStyle/>
            <a:p>
              <a:endParaRPr/>
            </a:p>
          </p:txBody>
        </p:sp>
        <p:sp>
          <p:nvSpPr>
            <p:cNvPr id="115" name="object 27">
              <a:extLst>
                <a:ext uri="{FF2B5EF4-FFF2-40B4-BE49-F238E27FC236}">
                  <a16:creationId xmlns:a16="http://schemas.microsoft.com/office/drawing/2014/main" id="{3FEF81B9-AA51-0A90-D0E6-2B4FDBCC4CFC}"/>
                </a:ext>
              </a:extLst>
            </p:cNvPr>
            <p:cNvSpPr/>
            <p:nvPr/>
          </p:nvSpPr>
          <p:spPr>
            <a:xfrm>
              <a:off x="3157589" y="2490503"/>
              <a:ext cx="137160" cy="321945"/>
            </a:xfrm>
            <a:custGeom>
              <a:avLst/>
              <a:gdLst/>
              <a:ahLst/>
              <a:cxnLst/>
              <a:rect l="l" t="t" r="r" b="b"/>
              <a:pathLst>
                <a:path w="137160" h="321944">
                  <a:moveTo>
                    <a:pt x="82020" y="0"/>
                  </a:moveTo>
                  <a:lnTo>
                    <a:pt x="0" y="1308"/>
                  </a:lnTo>
                  <a:lnTo>
                    <a:pt x="54679" y="64739"/>
                  </a:lnTo>
                  <a:lnTo>
                    <a:pt x="99595" y="171329"/>
                  </a:lnTo>
                  <a:lnTo>
                    <a:pt x="136701" y="321732"/>
                  </a:lnTo>
                  <a:lnTo>
                    <a:pt x="131493" y="216451"/>
                  </a:lnTo>
                  <a:lnTo>
                    <a:pt x="120426" y="132748"/>
                  </a:lnTo>
                  <a:lnTo>
                    <a:pt x="104152" y="62123"/>
                  </a:lnTo>
                  <a:lnTo>
                    <a:pt x="82020" y="0"/>
                  </a:lnTo>
                  <a:close/>
                </a:path>
              </a:pathLst>
            </a:custGeom>
            <a:solidFill>
              <a:srgbClr val="9B9CB7"/>
            </a:solidFill>
          </p:spPr>
          <p:txBody>
            <a:bodyPr wrap="square" lIns="0" tIns="0" rIns="0" bIns="0" rtlCol="0"/>
            <a:lstStyle/>
            <a:p>
              <a:endParaRPr/>
            </a:p>
          </p:txBody>
        </p:sp>
        <p:sp>
          <p:nvSpPr>
            <p:cNvPr id="116" name="object 28">
              <a:extLst>
                <a:ext uri="{FF2B5EF4-FFF2-40B4-BE49-F238E27FC236}">
                  <a16:creationId xmlns:a16="http://schemas.microsoft.com/office/drawing/2014/main" id="{D1D71CC4-31A6-1D0D-698B-78E3F287BA52}"/>
                </a:ext>
              </a:extLst>
            </p:cNvPr>
            <p:cNvSpPr/>
            <p:nvPr/>
          </p:nvSpPr>
          <p:spPr>
            <a:xfrm>
              <a:off x="2731865" y="3215380"/>
              <a:ext cx="644525" cy="0"/>
            </a:xfrm>
            <a:custGeom>
              <a:avLst/>
              <a:gdLst/>
              <a:ahLst/>
              <a:cxnLst/>
              <a:rect l="l" t="t" r="r" b="b"/>
              <a:pathLst>
                <a:path w="644525">
                  <a:moveTo>
                    <a:pt x="0" y="0"/>
                  </a:moveTo>
                  <a:lnTo>
                    <a:pt x="644444" y="0"/>
                  </a:lnTo>
                </a:path>
              </a:pathLst>
            </a:custGeom>
            <a:ln w="24748">
              <a:solidFill>
                <a:srgbClr val="FFFFFF"/>
              </a:solidFill>
            </a:ln>
          </p:spPr>
          <p:txBody>
            <a:bodyPr wrap="square" lIns="0" tIns="0" rIns="0" bIns="0" rtlCol="0"/>
            <a:lstStyle/>
            <a:p>
              <a:endParaRPr/>
            </a:p>
          </p:txBody>
        </p:sp>
        <p:sp>
          <p:nvSpPr>
            <p:cNvPr id="117" name="object 29">
              <a:extLst>
                <a:ext uri="{FF2B5EF4-FFF2-40B4-BE49-F238E27FC236}">
                  <a16:creationId xmlns:a16="http://schemas.microsoft.com/office/drawing/2014/main" id="{E1ABA124-9EDF-49B0-7066-4EAC3254D1D1}"/>
                </a:ext>
              </a:extLst>
            </p:cNvPr>
            <p:cNvSpPr/>
            <p:nvPr/>
          </p:nvSpPr>
          <p:spPr>
            <a:xfrm>
              <a:off x="2373190" y="2424073"/>
              <a:ext cx="0" cy="803910"/>
            </a:xfrm>
            <a:custGeom>
              <a:avLst/>
              <a:gdLst/>
              <a:ahLst/>
              <a:cxnLst/>
              <a:rect l="l" t="t" r="r" b="b"/>
              <a:pathLst>
                <a:path h="803910">
                  <a:moveTo>
                    <a:pt x="0" y="0"/>
                  </a:moveTo>
                  <a:lnTo>
                    <a:pt x="0" y="803681"/>
                  </a:lnTo>
                </a:path>
              </a:pathLst>
            </a:custGeom>
            <a:ln w="35152">
              <a:solidFill>
                <a:srgbClr val="FFFFFF"/>
              </a:solidFill>
            </a:ln>
          </p:spPr>
          <p:txBody>
            <a:bodyPr wrap="square" lIns="0" tIns="0" rIns="0" bIns="0" rtlCol="0"/>
            <a:lstStyle/>
            <a:p>
              <a:endParaRPr/>
            </a:p>
          </p:txBody>
        </p:sp>
      </p:grpSp>
      <p:sp>
        <p:nvSpPr>
          <p:cNvPr id="119" name="Cloud 118">
            <a:extLst>
              <a:ext uri="{FF2B5EF4-FFF2-40B4-BE49-F238E27FC236}">
                <a16:creationId xmlns:a16="http://schemas.microsoft.com/office/drawing/2014/main" id="{14903EAC-57B9-9C4A-D6C9-192A310CF0CB}"/>
              </a:ext>
            </a:extLst>
          </p:cNvPr>
          <p:cNvSpPr/>
          <p:nvPr/>
        </p:nvSpPr>
        <p:spPr>
          <a:xfrm>
            <a:off x="3511386" y="3565970"/>
            <a:ext cx="2242275" cy="1135092"/>
          </a:xfrm>
          <a:prstGeom prst="clou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uk" dirty="0"/>
          </a:p>
        </p:txBody>
      </p:sp>
      <p:cxnSp>
        <p:nvCxnSpPr>
          <p:cNvPr id="121" name="Straight Arrow Connector 120">
            <a:extLst>
              <a:ext uri="{FF2B5EF4-FFF2-40B4-BE49-F238E27FC236}">
                <a16:creationId xmlns:a16="http://schemas.microsoft.com/office/drawing/2014/main" id="{0B31E1AC-0B35-F530-2618-EEDB3F6B8EAC}"/>
              </a:ext>
            </a:extLst>
          </p:cNvPr>
          <p:cNvCxnSpPr/>
          <p:nvPr/>
        </p:nvCxnSpPr>
        <p:spPr>
          <a:xfrm>
            <a:off x="5994850" y="2227078"/>
            <a:ext cx="0" cy="72788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3" name="Thought Bubble: Cloud 122">
            <a:extLst>
              <a:ext uri="{FF2B5EF4-FFF2-40B4-BE49-F238E27FC236}">
                <a16:creationId xmlns:a16="http://schemas.microsoft.com/office/drawing/2014/main" id="{34EF8272-3AD8-092D-0E4D-130FFC298C0F}"/>
              </a:ext>
            </a:extLst>
          </p:cNvPr>
          <p:cNvSpPr/>
          <p:nvPr/>
        </p:nvSpPr>
        <p:spPr>
          <a:xfrm>
            <a:off x="8141479" y="1217734"/>
            <a:ext cx="1265555" cy="1109548"/>
          </a:xfrm>
          <a:prstGeom prst="cloudCallout">
            <a:avLst>
              <a:gd name="adj1" fmla="val -68613"/>
              <a:gd name="adj2" fmla="val 4455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5400" b="1" i="0" u="none" baseline="0">
                <a:solidFill>
                  <a:schemeClr val="tx1"/>
                </a:solidFill>
              </a:rPr>
              <a:t>?</a:t>
            </a:r>
          </a:p>
        </p:txBody>
      </p:sp>
      <p:sp>
        <p:nvSpPr>
          <p:cNvPr id="124" name="TextBox 123">
            <a:extLst>
              <a:ext uri="{FF2B5EF4-FFF2-40B4-BE49-F238E27FC236}">
                <a16:creationId xmlns:a16="http://schemas.microsoft.com/office/drawing/2014/main" id="{264AEA48-1D77-330F-1C6A-ACA3F77D64A5}"/>
              </a:ext>
            </a:extLst>
          </p:cNvPr>
          <p:cNvSpPr txBox="1"/>
          <p:nvPr/>
        </p:nvSpPr>
        <p:spPr>
          <a:xfrm>
            <a:off x="657901" y="5103954"/>
            <a:ext cx="2938561" cy="1384995"/>
          </a:xfrm>
          <a:prstGeom prst="rect">
            <a:avLst/>
          </a:prstGeom>
          <a:noFill/>
        </p:spPr>
        <p:txBody>
          <a:bodyPr wrap="square">
            <a:spAutoFit/>
          </a:bodyPr>
          <a:lstStyle/>
          <a:p>
            <a:pPr algn="ctr" rtl="0"/>
            <a:r>
              <a:rPr lang="uk" sz="2800" b="1" i="1" u="none" baseline="0">
                <a:latin typeface="Arial-BoldMT"/>
                <a:ea typeface="Arial-BoldMT"/>
                <a:cs typeface="Arial-BoldMT"/>
              </a:rPr>
              <a:t>Хто тут ціль? _____________</a:t>
            </a:r>
            <a:endParaRPr lang="uk" sz="2800" i="1" dirty="0"/>
          </a:p>
        </p:txBody>
      </p:sp>
      <p:grpSp>
        <p:nvGrpSpPr>
          <p:cNvPr id="130" name="Group 129">
            <a:extLst>
              <a:ext uri="{FF2B5EF4-FFF2-40B4-BE49-F238E27FC236}">
                <a16:creationId xmlns:a16="http://schemas.microsoft.com/office/drawing/2014/main" id="{10BDD340-B497-5937-4D56-7DF4E4FB412F}"/>
              </a:ext>
            </a:extLst>
          </p:cNvPr>
          <p:cNvGrpSpPr/>
          <p:nvPr/>
        </p:nvGrpSpPr>
        <p:grpSpPr>
          <a:xfrm>
            <a:off x="2304662" y="3065165"/>
            <a:ext cx="4327885" cy="53130"/>
            <a:chOff x="5766364" y="4800905"/>
            <a:chExt cx="4455174" cy="0"/>
          </a:xfrm>
        </p:grpSpPr>
        <p:cxnSp>
          <p:nvCxnSpPr>
            <p:cNvPr id="126" name="Straight Arrow Connector 125">
              <a:extLst>
                <a:ext uri="{FF2B5EF4-FFF2-40B4-BE49-F238E27FC236}">
                  <a16:creationId xmlns:a16="http://schemas.microsoft.com/office/drawing/2014/main" id="{C0E1748B-8AF1-B209-C002-5D496C436E0B}"/>
                </a:ext>
              </a:extLst>
            </p:cNvPr>
            <p:cNvCxnSpPr>
              <a:cxnSpLocks/>
            </p:cNvCxnSpPr>
            <p:nvPr/>
          </p:nvCxnSpPr>
          <p:spPr>
            <a:xfrm>
              <a:off x="8839200" y="4800905"/>
              <a:ext cx="1382338" cy="0"/>
            </a:xfrm>
            <a:prstGeom prst="straightConnector1">
              <a:avLst/>
            </a:prstGeom>
            <a:ln w="381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a:extLst>
                <a:ext uri="{FF2B5EF4-FFF2-40B4-BE49-F238E27FC236}">
                  <a16:creationId xmlns:a16="http://schemas.microsoft.com/office/drawing/2014/main" id="{F473ADA3-8257-2552-7D48-23F91B7773FB}"/>
                </a:ext>
              </a:extLst>
            </p:cNvPr>
            <p:cNvCxnSpPr>
              <a:cxnSpLocks/>
            </p:cNvCxnSpPr>
            <p:nvPr/>
          </p:nvCxnSpPr>
          <p:spPr>
            <a:xfrm>
              <a:off x="6374682" y="4800905"/>
              <a:ext cx="2472792" cy="0"/>
            </a:xfrm>
            <a:prstGeom prst="straightConnector1">
              <a:avLst/>
            </a:prstGeom>
            <a:ln w="381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129" name="Straight Arrow Connector 128">
              <a:extLst>
                <a:ext uri="{FF2B5EF4-FFF2-40B4-BE49-F238E27FC236}">
                  <a16:creationId xmlns:a16="http://schemas.microsoft.com/office/drawing/2014/main" id="{F6AAC135-D08A-D16E-3C24-DDAE7B396C70}"/>
                </a:ext>
              </a:extLst>
            </p:cNvPr>
            <p:cNvCxnSpPr>
              <a:cxnSpLocks/>
            </p:cNvCxnSpPr>
            <p:nvPr/>
          </p:nvCxnSpPr>
          <p:spPr>
            <a:xfrm>
              <a:off x="5766364" y="4800905"/>
              <a:ext cx="608318" cy="0"/>
            </a:xfrm>
            <a:prstGeom prst="straightConnector1">
              <a:avLst/>
            </a:prstGeom>
            <a:ln w="38100">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cxnSp>
      </p:grpSp>
      <p:grpSp>
        <p:nvGrpSpPr>
          <p:cNvPr id="142" name="Group 141">
            <a:extLst>
              <a:ext uri="{FF2B5EF4-FFF2-40B4-BE49-F238E27FC236}">
                <a16:creationId xmlns:a16="http://schemas.microsoft.com/office/drawing/2014/main" id="{A89B2C4E-06A1-53B8-847C-632C8E3B4052}"/>
              </a:ext>
            </a:extLst>
          </p:cNvPr>
          <p:cNvGrpSpPr/>
          <p:nvPr/>
        </p:nvGrpSpPr>
        <p:grpSpPr>
          <a:xfrm>
            <a:off x="-780184" y="3471503"/>
            <a:ext cx="7764368" cy="4110385"/>
            <a:chOff x="-780184" y="3471503"/>
            <a:chExt cx="7764368" cy="4110385"/>
          </a:xfrm>
        </p:grpSpPr>
        <p:sp>
          <p:nvSpPr>
            <p:cNvPr id="138" name="Arc 137">
              <a:extLst>
                <a:ext uri="{FF2B5EF4-FFF2-40B4-BE49-F238E27FC236}">
                  <a16:creationId xmlns:a16="http://schemas.microsoft.com/office/drawing/2014/main" id="{CDDA9434-1934-BF49-823E-A7142C75F4FF}"/>
                </a:ext>
              </a:extLst>
            </p:cNvPr>
            <p:cNvSpPr/>
            <p:nvPr/>
          </p:nvSpPr>
          <p:spPr>
            <a:xfrm rot="1390367">
              <a:off x="400024" y="3595236"/>
              <a:ext cx="5577699" cy="3246895"/>
            </a:xfrm>
            <a:prstGeom prst="arc">
              <a:avLst>
                <a:gd name="adj1" fmla="val 16612790"/>
                <a:gd name="adj2" fmla="val 19008055"/>
              </a:avLst>
            </a:prstGeom>
            <a:ln w="38100">
              <a:solidFill>
                <a:schemeClr val="tx1"/>
              </a:solidFill>
              <a:prstDash val="dash"/>
              <a:headEnd type="non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uk" dirty="0"/>
            </a:p>
          </p:txBody>
        </p:sp>
        <p:sp>
          <p:nvSpPr>
            <p:cNvPr id="139" name="Arc 138">
              <a:extLst>
                <a:ext uri="{FF2B5EF4-FFF2-40B4-BE49-F238E27FC236}">
                  <a16:creationId xmlns:a16="http://schemas.microsoft.com/office/drawing/2014/main" id="{3DC258DE-A37E-8CFC-2E3B-7AAD8D1D66DA}"/>
                </a:ext>
              </a:extLst>
            </p:cNvPr>
            <p:cNvSpPr/>
            <p:nvPr/>
          </p:nvSpPr>
          <p:spPr>
            <a:xfrm>
              <a:off x="-780184" y="3471503"/>
              <a:ext cx="6030650" cy="3451223"/>
            </a:xfrm>
            <a:prstGeom prst="arc">
              <a:avLst>
                <a:gd name="adj1" fmla="val 16262754"/>
                <a:gd name="adj2" fmla="val 19226760"/>
              </a:avLst>
            </a:prstGeom>
            <a:ln w="3810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uk" dirty="0"/>
            </a:p>
          </p:txBody>
        </p:sp>
        <p:sp>
          <p:nvSpPr>
            <p:cNvPr id="141" name="Arc 140">
              <a:extLst>
                <a:ext uri="{FF2B5EF4-FFF2-40B4-BE49-F238E27FC236}">
                  <a16:creationId xmlns:a16="http://schemas.microsoft.com/office/drawing/2014/main" id="{226B3EF6-0D6C-37A9-617C-51B1E12C0C76}"/>
                </a:ext>
              </a:extLst>
            </p:cNvPr>
            <p:cNvSpPr/>
            <p:nvPr/>
          </p:nvSpPr>
          <p:spPr>
            <a:xfrm rot="2309815">
              <a:off x="953534" y="4130665"/>
              <a:ext cx="6030650" cy="3451223"/>
            </a:xfrm>
            <a:prstGeom prst="arc">
              <a:avLst>
                <a:gd name="adj1" fmla="val 16262754"/>
                <a:gd name="adj2" fmla="val 17738472"/>
              </a:avLst>
            </a:prstGeom>
            <a:ln w="38100">
              <a:solidFill>
                <a:schemeClr val="tx1"/>
              </a:solidFill>
              <a:prstDash val="solid"/>
              <a:headEnd type="none"/>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uk" dirty="0"/>
            </a:p>
          </p:txBody>
        </p:sp>
      </p:grpSp>
      <p:sp>
        <p:nvSpPr>
          <p:cNvPr id="31" name="TextBox 30">
            <a:extLst>
              <a:ext uri="{FF2B5EF4-FFF2-40B4-BE49-F238E27FC236}">
                <a16:creationId xmlns:a16="http://schemas.microsoft.com/office/drawing/2014/main" id="{88D83831-7E4F-1FC1-2B03-25511BF17C21}"/>
              </a:ext>
            </a:extLst>
          </p:cNvPr>
          <p:cNvSpPr txBox="1"/>
          <p:nvPr/>
        </p:nvSpPr>
        <p:spPr>
          <a:xfrm>
            <a:off x="2326796" y="2595016"/>
            <a:ext cx="1399742" cy="461665"/>
          </a:xfrm>
          <a:prstGeom prst="rect">
            <a:avLst/>
          </a:prstGeom>
          <a:noFill/>
        </p:spPr>
        <p:txBody>
          <a:bodyPr wrap="none" rtlCol="0">
            <a:spAutoFit/>
          </a:bodyPr>
          <a:lstStyle/>
          <a:p>
            <a:pPr algn="l" rtl="0"/>
            <a:r>
              <a:rPr lang="uk" sz="2400" b="1" i="0" u="none" baseline="0">
                <a:latin typeface="Arial" panose="020B0604020202020204" pitchFamily="34" charset="0"/>
                <a:ea typeface="Arial" panose="020B0604020202020204" pitchFamily="34" charset="0"/>
                <a:cs typeface="Arial" panose="020B0604020202020204" pitchFamily="34" charset="0"/>
              </a:rPr>
              <a:t>SYN/ACK</a:t>
            </a:r>
          </a:p>
        </p:txBody>
      </p:sp>
      <p:sp>
        <p:nvSpPr>
          <p:cNvPr id="32" name="TextBox 31">
            <a:extLst>
              <a:ext uri="{FF2B5EF4-FFF2-40B4-BE49-F238E27FC236}">
                <a16:creationId xmlns:a16="http://schemas.microsoft.com/office/drawing/2014/main" id="{6D0A8EBA-2097-E47C-1F23-0D0926931642}"/>
              </a:ext>
            </a:extLst>
          </p:cNvPr>
          <p:cNvSpPr txBox="1"/>
          <p:nvPr/>
        </p:nvSpPr>
        <p:spPr>
          <a:xfrm>
            <a:off x="5540427" y="4596682"/>
            <a:ext cx="748923" cy="461665"/>
          </a:xfrm>
          <a:prstGeom prst="rect">
            <a:avLst/>
          </a:prstGeom>
          <a:noFill/>
        </p:spPr>
        <p:txBody>
          <a:bodyPr wrap="none" rtlCol="0">
            <a:spAutoFit/>
          </a:bodyPr>
          <a:lstStyle/>
          <a:p>
            <a:pPr algn="l" rtl="0"/>
            <a:r>
              <a:rPr lang="uk" sz="2400" b="1" i="0" u="none" baseline="0">
                <a:latin typeface="Arial" panose="020B0604020202020204" pitchFamily="34" charset="0"/>
                <a:ea typeface="Arial" panose="020B0604020202020204" pitchFamily="34" charset="0"/>
                <a:cs typeface="Arial" panose="020B0604020202020204" pitchFamily="34" charset="0"/>
              </a:rPr>
              <a:t>Syn</a:t>
            </a:r>
          </a:p>
        </p:txBody>
      </p:sp>
    </p:spTree>
    <p:extLst>
      <p:ext uri="{BB962C8B-B14F-4D97-AF65-F5344CB8AC3E}">
        <p14:creationId xmlns:p14="http://schemas.microsoft.com/office/powerpoint/2010/main" val="21979869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436C-43CF-C0B5-C145-A4FDEBE6894B}"/>
              </a:ext>
            </a:extLst>
          </p:cNvPr>
          <p:cNvSpPr>
            <a:spLocks noGrp="1"/>
          </p:cNvSpPr>
          <p:nvPr>
            <p:ph type="title"/>
          </p:nvPr>
        </p:nvSpPr>
        <p:spPr/>
        <p:txBody>
          <a:bodyPr/>
          <a:lstStyle/>
          <a:p>
            <a:pPr rtl="0"/>
            <a:r>
              <a:rPr lang="uk" b="1" i="0" u="sng" baseline="0" dirty="0"/>
              <a:t>Аналіз трафіка №13</a:t>
            </a:r>
          </a:p>
        </p:txBody>
      </p:sp>
      <p:sp>
        <p:nvSpPr>
          <p:cNvPr id="3" name="Content Placeholder 2">
            <a:extLst>
              <a:ext uri="{FF2B5EF4-FFF2-40B4-BE49-F238E27FC236}">
                <a16:creationId xmlns:a16="http://schemas.microsoft.com/office/drawing/2014/main" id="{310E5387-7ABE-91FB-50AC-6E4AFD501D7E}"/>
              </a:ext>
            </a:extLst>
          </p:cNvPr>
          <p:cNvSpPr>
            <a:spLocks noGrp="1"/>
          </p:cNvSpPr>
          <p:nvPr>
            <p:ph idx="1"/>
          </p:nvPr>
        </p:nvSpPr>
        <p:spPr>
          <a:xfrm>
            <a:off x="691515" y="2069042"/>
            <a:ext cx="8675370" cy="4941358"/>
          </a:xfrm>
        </p:spPr>
        <p:txBody>
          <a:bodyPr>
            <a:normAutofit lnSpcReduction="10000"/>
          </a:bodyPr>
          <a:lstStyle/>
          <a:p>
            <a:pPr algn="l" rtl="0">
              <a:lnSpc>
                <a:spcPct val="110000"/>
              </a:lnSpc>
              <a:spcBef>
                <a:spcPts val="600"/>
              </a:spcBef>
              <a:spcAft>
                <a:spcPts val="600"/>
              </a:spcAft>
            </a:pPr>
            <a:r>
              <a:rPr lang="uk" sz="2400" b="1" i="0" u="none" baseline="0"/>
              <a:t>Як щодо часових інтервалів між Syn-пакетами від зловмисника (судячи з інтервалів відповідей SYN-ACK від middle.com)? ________________________________________________</a:t>
            </a:r>
          </a:p>
          <a:p>
            <a:pPr algn="l" rtl="0">
              <a:lnSpc>
                <a:spcPct val="110000"/>
              </a:lnSpc>
              <a:spcBef>
                <a:spcPts val="600"/>
              </a:spcBef>
              <a:spcAft>
                <a:spcPts val="600"/>
              </a:spcAft>
            </a:pPr>
            <a:r>
              <a:rPr lang="uk" sz="2400" b="1" i="0" u="none" baseline="0"/>
              <a:t>Чи сильніше схиляє вас довгий інтервал до думки, що це шкідлива дія, чи менше? ____________</a:t>
            </a:r>
          </a:p>
          <a:p>
            <a:pPr algn="l" rtl="0">
              <a:lnSpc>
                <a:spcPct val="110000"/>
              </a:lnSpc>
              <a:spcBef>
                <a:spcPts val="600"/>
              </a:spcBef>
              <a:spcAft>
                <a:spcPts val="600"/>
              </a:spcAft>
            </a:pPr>
            <a:r>
              <a:rPr lang="uk" sz="2400" b="1" i="0" u="none" baseline="0"/>
              <a:t>Чи може зловмисник також здійснювати атаку підміною в інших просторах IP-адрес на додачу до 195.84.17.*? ____________</a:t>
            </a:r>
          </a:p>
          <a:p>
            <a:pPr algn="l" rtl="0">
              <a:lnSpc>
                <a:spcPct val="110000"/>
              </a:lnSpc>
              <a:spcBef>
                <a:spcPts val="600"/>
              </a:spcBef>
              <a:spcAft>
                <a:spcPts val="600"/>
              </a:spcAft>
            </a:pPr>
            <a:r>
              <a:rPr lang="uk" sz="2400" b="1" i="0" u="none" baseline="0"/>
              <a:t>Окрім швидкості, що ще знижує ефективність атаки Syn-фладу в цьому прикладі? ________________________________________</a:t>
            </a:r>
          </a:p>
        </p:txBody>
      </p:sp>
      <p:sp>
        <p:nvSpPr>
          <p:cNvPr id="4" name="Slide Number Placeholder 3">
            <a:extLst>
              <a:ext uri="{FF2B5EF4-FFF2-40B4-BE49-F238E27FC236}">
                <a16:creationId xmlns:a16="http://schemas.microsoft.com/office/drawing/2014/main" id="{68FBB065-A314-4EC9-D85C-506BBEA3BCBF}"/>
              </a:ext>
            </a:extLst>
          </p:cNvPr>
          <p:cNvSpPr>
            <a:spLocks noGrp="1"/>
          </p:cNvSpPr>
          <p:nvPr>
            <p:ph type="sldNum" sz="quarter" idx="12"/>
          </p:nvPr>
        </p:nvSpPr>
        <p:spPr/>
        <p:txBody>
          <a:bodyPr/>
          <a:lstStyle/>
          <a:p>
            <a:pPr algn="r" rtl="0"/>
            <a:fld id="{81D60167-4931-47E6-BA6A-407CBD079E47}" type="slidenum">
              <a:rPr/>
              <a:pPr/>
              <a:t>54</a:t>
            </a:fld>
            <a:endParaRPr lang="uk" dirty="0"/>
          </a:p>
        </p:txBody>
      </p:sp>
    </p:spTree>
    <p:extLst>
      <p:ext uri="{BB962C8B-B14F-4D97-AF65-F5344CB8AC3E}">
        <p14:creationId xmlns:p14="http://schemas.microsoft.com/office/powerpoint/2010/main" val="11734358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6A1C8-BE91-79F1-3131-764A4E23DBC2}"/>
              </a:ext>
            </a:extLst>
          </p:cNvPr>
          <p:cNvSpPr>
            <a:spLocks noGrp="1"/>
          </p:cNvSpPr>
          <p:nvPr>
            <p:ph type="title"/>
          </p:nvPr>
        </p:nvSpPr>
        <p:spPr/>
        <p:txBody>
          <a:bodyPr/>
          <a:lstStyle/>
          <a:p>
            <a:pPr rtl="0"/>
            <a:r>
              <a:rPr lang="uk" b="1" i="0" u="sng" baseline="0"/>
              <a:t>Визначення «відбитків» ОС</a:t>
            </a:r>
          </a:p>
        </p:txBody>
      </p:sp>
      <p:sp>
        <p:nvSpPr>
          <p:cNvPr id="3" name="Content Placeholder 2">
            <a:extLst>
              <a:ext uri="{FF2B5EF4-FFF2-40B4-BE49-F238E27FC236}">
                <a16:creationId xmlns:a16="http://schemas.microsoft.com/office/drawing/2014/main" id="{33080D03-24F1-5566-32D2-DECD88519245}"/>
              </a:ext>
            </a:extLst>
          </p:cNvPr>
          <p:cNvSpPr>
            <a:spLocks noGrp="1"/>
          </p:cNvSpPr>
          <p:nvPr>
            <p:ph idx="1"/>
          </p:nvPr>
        </p:nvSpPr>
        <p:spPr>
          <a:xfrm>
            <a:off x="691515" y="2069042"/>
            <a:ext cx="8546184" cy="3569758"/>
          </a:xfrm>
        </p:spPr>
        <p:txBody>
          <a:bodyPr>
            <a:normAutofit lnSpcReduction="10000"/>
          </a:bodyPr>
          <a:lstStyle/>
          <a:p>
            <a:pPr algn="l" rtl="0"/>
            <a:r>
              <a:rPr lang="uk" b="1" i="0" u="none" baseline="0" dirty="0"/>
              <a:t>Зловмисник може надсилати нормальні чи аномальні пакети («мутанти») до системи в пошуках відповідей, специфічних для певної операційної системи (ОС).</a:t>
            </a:r>
          </a:p>
          <a:p>
            <a:pPr algn="l" rtl="0"/>
            <a:r>
              <a:rPr lang="uk" b="1" i="0" u="none" baseline="0" dirty="0"/>
              <a:t>Більше на цю тему див за адресою: </a:t>
            </a:r>
            <a:r>
              <a:rPr lang="uk" b="1" i="0" u="none" baseline="0" dirty="0">
                <a:hlinkClick r:id="rId2"/>
              </a:rPr>
              <a:t>www.insecure.org/nmap/nmap-fingerprinting-article.html</a:t>
            </a:r>
            <a:r>
              <a:rPr lang="uk" b="1" i="0" u="none" baseline="0" dirty="0"/>
              <a:t>.</a:t>
            </a:r>
          </a:p>
          <a:p>
            <a:endParaRPr lang="uk" dirty="0"/>
          </a:p>
        </p:txBody>
      </p:sp>
      <p:sp>
        <p:nvSpPr>
          <p:cNvPr id="4" name="Slide Number Placeholder 3">
            <a:extLst>
              <a:ext uri="{FF2B5EF4-FFF2-40B4-BE49-F238E27FC236}">
                <a16:creationId xmlns:a16="http://schemas.microsoft.com/office/drawing/2014/main" id="{12DB815C-A0D7-FAC1-8E06-65E00AC0D37E}"/>
              </a:ext>
            </a:extLst>
          </p:cNvPr>
          <p:cNvSpPr>
            <a:spLocks noGrp="1"/>
          </p:cNvSpPr>
          <p:nvPr>
            <p:ph type="sldNum" sz="quarter" idx="12"/>
          </p:nvPr>
        </p:nvSpPr>
        <p:spPr/>
        <p:txBody>
          <a:bodyPr/>
          <a:lstStyle/>
          <a:p>
            <a:pPr marL="38100" algn="r" rtl="0">
              <a:lnSpc>
                <a:spcPts val="1630"/>
              </a:lnSpc>
            </a:pPr>
            <a:fld id="{81D60167-4931-47E6-BA6A-407CBD079E47}" type="slidenum">
              <a:rPr/>
              <a:t>55</a:t>
            </a:fld>
            <a:endParaRPr lang="uk" dirty="0"/>
          </a:p>
        </p:txBody>
      </p:sp>
      <p:sp>
        <p:nvSpPr>
          <p:cNvPr id="6" name="object 4">
            <a:extLst>
              <a:ext uri="{FF2B5EF4-FFF2-40B4-BE49-F238E27FC236}">
                <a16:creationId xmlns:a16="http://schemas.microsoft.com/office/drawing/2014/main" id="{BABCF335-55C6-F34B-EEFE-0C78AE83FB59}"/>
              </a:ext>
            </a:extLst>
          </p:cNvPr>
          <p:cNvSpPr/>
          <p:nvPr/>
        </p:nvSpPr>
        <p:spPr>
          <a:xfrm>
            <a:off x="8260715" y="3466664"/>
            <a:ext cx="1389099" cy="2768600"/>
          </a:xfrm>
          <a:prstGeom prst="rect">
            <a:avLst/>
          </a:prstGeom>
          <a:blipFill>
            <a:blip r:embed="rId3" cstate="print"/>
            <a:stretch>
              <a:fillRect/>
            </a:stretch>
          </a:blipFill>
        </p:spPr>
        <p:txBody>
          <a:bodyPr wrap="square" lIns="0" tIns="0" rIns="0" bIns="0" rtlCol="0"/>
          <a:lstStyle/>
          <a:p>
            <a:endParaRPr/>
          </a:p>
        </p:txBody>
      </p:sp>
      <p:sp>
        <p:nvSpPr>
          <p:cNvPr id="7" name="Content Placeholder 2">
            <a:extLst>
              <a:ext uri="{FF2B5EF4-FFF2-40B4-BE49-F238E27FC236}">
                <a16:creationId xmlns:a16="http://schemas.microsoft.com/office/drawing/2014/main" id="{B2945942-FB8D-BCB9-6389-784AEB037A9D}"/>
              </a:ext>
            </a:extLst>
          </p:cNvPr>
          <p:cNvSpPr txBox="1">
            <a:spLocks/>
          </p:cNvSpPr>
          <p:nvPr/>
        </p:nvSpPr>
        <p:spPr>
          <a:xfrm>
            <a:off x="691515" y="5473125"/>
            <a:ext cx="6617970" cy="955464"/>
          </a:xfrm>
          <a:prstGeom prst="rect">
            <a:avLst/>
          </a:prstGeom>
        </p:spPr>
        <p:txBody>
          <a:bodyPr vert="horz" lIns="91440" tIns="45720" rIns="91440" bIns="45720" rtlCol="0">
            <a:normAutofit lnSpcReduction="10000"/>
          </a:bodyPr>
          <a:lstStyle>
            <a:lvl1pPr marL="188595" indent="-188595" algn="l" defTabSz="754380" rtl="0" eaLnBrk="1" latinLnBrk="0" hangingPunct="1">
              <a:lnSpc>
                <a:spcPct val="90000"/>
              </a:lnSpc>
              <a:spcBef>
                <a:spcPts val="825"/>
              </a:spcBef>
              <a:buFont typeface="Arial" panose="020B0604020202020204" pitchFamily="34" charset="0"/>
              <a:buChar char="•"/>
              <a:defRPr sz="3200" b="1" kern="1200">
                <a:solidFill>
                  <a:schemeClr val="tx1"/>
                </a:solidFill>
                <a:latin typeface="Arial" panose="020B0604020202020204" pitchFamily="34" charset="0"/>
                <a:ea typeface="+mn-ea"/>
                <a:cs typeface="Arial" panose="020B0604020202020204" pitchFamily="34" charset="0"/>
              </a:defRPr>
            </a:lvl1pPr>
            <a:lvl2pPr marL="565785" indent="-188595" algn="l" defTabSz="754380" rtl="0" eaLnBrk="1" latinLnBrk="0" hangingPunct="1">
              <a:lnSpc>
                <a:spcPct val="90000"/>
              </a:lnSpc>
              <a:spcBef>
                <a:spcPts val="413"/>
              </a:spcBef>
              <a:buFont typeface="Calibri" panose="020F0502020204030204" pitchFamily="34" charset="0"/>
              <a:buChar char="‒"/>
              <a:defRPr sz="2800" b="1" kern="1200">
                <a:solidFill>
                  <a:schemeClr val="tx1"/>
                </a:solidFill>
                <a:latin typeface="Arial" panose="020B0604020202020204" pitchFamily="34" charset="0"/>
                <a:ea typeface="+mn-ea"/>
                <a:cs typeface="Arial" panose="020B0604020202020204" pitchFamily="34" charset="0"/>
              </a:defRPr>
            </a:lvl2pPr>
            <a:lvl3pPr marL="942975" indent="-188595" algn="l" defTabSz="754380" rtl="0" eaLnBrk="1" latinLnBrk="0" hangingPunct="1">
              <a:lnSpc>
                <a:spcPct val="90000"/>
              </a:lnSpc>
              <a:spcBef>
                <a:spcPts val="413"/>
              </a:spcBef>
              <a:buFont typeface="Wingdings" panose="05000000000000000000" pitchFamily="2" charset="2"/>
              <a:buChar char="§"/>
              <a:defRPr sz="2400" b="1" kern="1200">
                <a:solidFill>
                  <a:schemeClr val="tx1"/>
                </a:solidFill>
                <a:latin typeface="Arial" panose="020B0604020202020204" pitchFamily="34" charset="0"/>
                <a:ea typeface="+mn-ea"/>
                <a:cs typeface="Arial" panose="020B0604020202020204" pitchFamily="34" charset="0"/>
              </a:defRPr>
            </a:lvl3pPr>
            <a:lvl4pPr marL="1320165" indent="-188595" algn="l" defTabSz="754380" rtl="0" eaLnBrk="1" latinLnBrk="0" hangingPunct="1">
              <a:lnSpc>
                <a:spcPct val="90000"/>
              </a:lnSpc>
              <a:spcBef>
                <a:spcPts val="413"/>
              </a:spcBef>
              <a:buFont typeface="Courier New" panose="02070309020205020404" pitchFamily="49" charset="0"/>
              <a:buChar char="o"/>
              <a:defRPr sz="2000" b="1" kern="1200">
                <a:solidFill>
                  <a:schemeClr val="tx1"/>
                </a:solidFill>
                <a:latin typeface="Arial" panose="020B0604020202020204" pitchFamily="34" charset="0"/>
                <a:ea typeface="+mn-ea"/>
                <a:cs typeface="Arial" panose="020B0604020202020204" pitchFamily="34" charset="0"/>
              </a:defRPr>
            </a:lvl4pPr>
            <a:lvl5pPr marL="1697355" indent="-188595" algn="l" defTabSz="754380" rtl="0" eaLnBrk="1" latinLnBrk="0" hangingPunct="1">
              <a:lnSpc>
                <a:spcPct val="90000"/>
              </a:lnSpc>
              <a:spcBef>
                <a:spcPts val="413"/>
              </a:spcBef>
              <a:buFont typeface="Wingdings" panose="05000000000000000000" pitchFamily="2" charset="2"/>
              <a:buChar char="Ø"/>
              <a:defRPr sz="2000" b="1" kern="1200">
                <a:solidFill>
                  <a:schemeClr val="tx1"/>
                </a:solidFill>
                <a:latin typeface="Arial" panose="020B0604020202020204" pitchFamily="34" charset="0"/>
                <a:ea typeface="+mn-ea"/>
                <a:cs typeface="Arial" panose="020B0604020202020204" pitchFamily="34" charset="0"/>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pPr algn="l" rtl="0"/>
            <a:r>
              <a:rPr lang="uk" b="1" i="0" u="none" baseline="0" dirty="0"/>
              <a:t>Може здійснюватися як </a:t>
            </a:r>
            <a:r>
              <a:rPr lang="uk" b="1" i="0" u="sng" baseline="0" dirty="0"/>
              <a:t>пасивно</a:t>
            </a:r>
            <a:r>
              <a:rPr lang="uk" b="1" i="0" u="none" baseline="0" dirty="0"/>
              <a:t>, так і </a:t>
            </a:r>
            <a:r>
              <a:rPr lang="uk" b="1" i="0" u="sng" baseline="0" dirty="0"/>
              <a:t>активно</a:t>
            </a:r>
            <a:r>
              <a:rPr lang="uk" b="1" i="0" u="none" baseline="0" dirty="0"/>
              <a:t>.</a:t>
            </a:r>
          </a:p>
          <a:p>
            <a:endParaRPr lang="uk" dirty="0"/>
          </a:p>
        </p:txBody>
      </p:sp>
    </p:spTree>
    <p:extLst>
      <p:ext uri="{BB962C8B-B14F-4D97-AF65-F5344CB8AC3E}">
        <p14:creationId xmlns:p14="http://schemas.microsoft.com/office/powerpoint/2010/main" val="41461146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F607D-6B15-1174-5873-30A37D42990E}"/>
              </a:ext>
            </a:extLst>
          </p:cNvPr>
          <p:cNvSpPr>
            <a:spLocks noGrp="1"/>
          </p:cNvSpPr>
          <p:nvPr>
            <p:ph type="title"/>
          </p:nvPr>
        </p:nvSpPr>
        <p:spPr/>
        <p:txBody>
          <a:bodyPr/>
          <a:lstStyle/>
          <a:p>
            <a:pPr rtl="0"/>
            <a:r>
              <a:rPr lang="uk" b="1" i="0" u="sng" baseline="0"/>
              <a:t>Пасивне визначення «відбитків» ОС (приклад)</a:t>
            </a:r>
          </a:p>
        </p:txBody>
      </p:sp>
      <p:sp>
        <p:nvSpPr>
          <p:cNvPr id="3" name="Content Placeholder 2">
            <a:extLst>
              <a:ext uri="{FF2B5EF4-FFF2-40B4-BE49-F238E27FC236}">
                <a16:creationId xmlns:a16="http://schemas.microsoft.com/office/drawing/2014/main" id="{297F95E5-5AD3-E86F-BE37-5D5E907E16E8}"/>
              </a:ext>
            </a:extLst>
          </p:cNvPr>
          <p:cNvSpPr>
            <a:spLocks noGrp="1"/>
          </p:cNvSpPr>
          <p:nvPr>
            <p:ph idx="1"/>
          </p:nvPr>
        </p:nvSpPr>
        <p:spPr>
          <a:xfrm>
            <a:off x="609599" y="6755403"/>
            <a:ext cx="8839201" cy="565348"/>
          </a:xfrm>
        </p:spPr>
        <p:txBody>
          <a:bodyPr>
            <a:normAutofit lnSpcReduction="10000"/>
          </a:bodyPr>
          <a:lstStyle/>
          <a:p>
            <a:pPr marL="0" indent="0" algn="ctr" rtl="0">
              <a:buNone/>
            </a:pPr>
            <a:r>
              <a:rPr lang="uk" sz="1800" b="1" i="0" u="none" strike="noStrike" baseline="0" dirty="0"/>
              <a:t>*Довжина є функцією того, які параметри TCP задані, які у свою чергу самі є ще одним джерелом ідентифікаційної інформації.</a:t>
            </a:r>
            <a:endParaRPr lang="uk" sz="4400" dirty="0"/>
          </a:p>
        </p:txBody>
      </p:sp>
      <p:sp>
        <p:nvSpPr>
          <p:cNvPr id="4" name="Slide Number Placeholder 3">
            <a:extLst>
              <a:ext uri="{FF2B5EF4-FFF2-40B4-BE49-F238E27FC236}">
                <a16:creationId xmlns:a16="http://schemas.microsoft.com/office/drawing/2014/main" id="{3AB65270-33E9-157A-27F2-73EE53DDEC3F}"/>
              </a:ext>
            </a:extLst>
          </p:cNvPr>
          <p:cNvSpPr>
            <a:spLocks noGrp="1"/>
          </p:cNvSpPr>
          <p:nvPr>
            <p:ph type="sldNum" sz="quarter" idx="12"/>
          </p:nvPr>
        </p:nvSpPr>
        <p:spPr/>
        <p:txBody>
          <a:bodyPr/>
          <a:lstStyle/>
          <a:p>
            <a:pPr marL="38100" algn="r" rtl="0">
              <a:lnSpc>
                <a:spcPts val="1630"/>
              </a:lnSpc>
            </a:pPr>
            <a:fld id="{81D60167-4931-47E6-BA6A-407CBD079E47}" type="slidenum">
              <a:rPr/>
              <a:t>56</a:t>
            </a:fld>
            <a:endParaRPr lang="uk" dirty="0"/>
          </a:p>
        </p:txBody>
      </p:sp>
      <p:sp>
        <p:nvSpPr>
          <p:cNvPr id="7" name="TextBox 6">
            <a:extLst>
              <a:ext uri="{FF2B5EF4-FFF2-40B4-BE49-F238E27FC236}">
                <a16:creationId xmlns:a16="http://schemas.microsoft.com/office/drawing/2014/main" id="{3326307A-125B-13CC-A0DA-BB43A9990E5A}"/>
              </a:ext>
            </a:extLst>
          </p:cNvPr>
          <p:cNvSpPr txBox="1"/>
          <p:nvPr/>
        </p:nvSpPr>
        <p:spPr>
          <a:xfrm>
            <a:off x="381000" y="1811268"/>
            <a:ext cx="9144000" cy="707886"/>
          </a:xfrm>
          <a:prstGeom prst="rect">
            <a:avLst/>
          </a:prstGeom>
          <a:noFill/>
        </p:spPr>
        <p:txBody>
          <a:bodyPr wrap="square">
            <a:spAutoFit/>
          </a:bodyPr>
          <a:lstStyle/>
          <a:p>
            <a:pPr algn="ctr" rtl="0"/>
            <a:r>
              <a:rPr lang="uk" sz="2000" b="1" i="0" u="none" baseline="0" dirty="0">
                <a:latin typeface="Arial" panose="020B0604020202020204" pitchFamily="34" charset="0"/>
                <a:ea typeface="Arial" panose="020B0604020202020204" pitchFamily="34" charset="0"/>
                <a:cs typeface="Arial" panose="020B0604020202020204" pitchFamily="34" charset="0"/>
              </a:rPr>
              <a:t>Syn-</a:t>
            </a:r>
            <a:r>
              <a:rPr lang="uk" sz="2000" b="1" i="0" u="none" spc="-5" baseline="0" dirty="0">
                <a:latin typeface="Arial" panose="020B0604020202020204" pitchFamily="34" charset="0"/>
                <a:ea typeface="Arial" panose="020B0604020202020204" pitchFamily="34" charset="0"/>
                <a:cs typeface="Arial" panose="020B0604020202020204" pitchFamily="34" charset="0"/>
              </a:rPr>
              <a:t>пакети містять деяку </a:t>
            </a:r>
            <a:r>
              <a:rPr lang="uk" sz="2000" b="1" i="0" u="sng" spc="-5" baseline="0" dirty="0">
                <a:uFill>
                  <a:solidFill>
                    <a:srgbClr val="000000"/>
                  </a:solidFill>
                </a:uFill>
                <a:latin typeface="Arial" panose="020B0604020202020204" pitchFamily="34" charset="0"/>
                <a:ea typeface="Arial" panose="020B0604020202020204" pitchFamily="34" charset="0"/>
                <a:cs typeface="Arial" panose="020B0604020202020204" pitchFamily="34" charset="0"/>
              </a:rPr>
              <a:t>вельми</a:t>
            </a:r>
            <a:r>
              <a:rPr lang="uk" sz="2000" b="1" i="0" u="none" spc="-5" baseline="0" dirty="0">
                <a:latin typeface="Arial" panose="020B0604020202020204" pitchFamily="34" charset="0"/>
                <a:ea typeface="Arial" panose="020B0604020202020204" pitchFamily="34" charset="0"/>
                <a:cs typeface="Arial" panose="020B0604020202020204" pitchFamily="34" charset="0"/>
              </a:rPr>
              <a:t> достовірну інформацію щодо ідентифікації</a:t>
            </a:r>
            <a:r>
              <a:rPr lang="uk" sz="2000" b="1" i="0" u="none" spc="60" baseline="0" dirty="0">
                <a:latin typeface="Arial" panose="020B0604020202020204" pitchFamily="34" charset="0"/>
                <a:ea typeface="Arial" panose="020B0604020202020204" pitchFamily="34" charset="0"/>
                <a:cs typeface="Arial" panose="020B0604020202020204" pitchFamily="34" charset="0"/>
              </a:rPr>
              <a:t> </a:t>
            </a:r>
            <a:r>
              <a:rPr lang="uk" sz="2000" b="1" i="0" u="none" spc="-5" baseline="0" dirty="0">
                <a:latin typeface="Arial" panose="020B0604020202020204" pitchFamily="34" charset="0"/>
                <a:ea typeface="Arial" panose="020B0604020202020204" pitchFamily="34" charset="0"/>
                <a:cs typeface="Arial" panose="020B0604020202020204" pitchFamily="34" charset="0"/>
              </a:rPr>
              <a:t>ОС.</a:t>
            </a:r>
            <a:endParaRPr lang="uk" sz="2000" b="1" dirty="0">
              <a:latin typeface="Arial" panose="020B0604020202020204" pitchFamily="34" charset="0"/>
              <a:cs typeface="Arial" panose="020B0604020202020204" pitchFamily="34" charset="0"/>
            </a:endParaRPr>
          </a:p>
        </p:txBody>
      </p:sp>
      <p:graphicFrame>
        <p:nvGraphicFramePr>
          <p:cNvPr id="8" name="Table 8">
            <a:extLst>
              <a:ext uri="{FF2B5EF4-FFF2-40B4-BE49-F238E27FC236}">
                <a16:creationId xmlns:a16="http://schemas.microsoft.com/office/drawing/2014/main" id="{BAF05CCC-51C0-1C11-AB80-FD8B57801709}"/>
              </a:ext>
            </a:extLst>
          </p:cNvPr>
          <p:cNvGraphicFramePr>
            <a:graphicFrameLocks noGrp="1"/>
          </p:cNvGraphicFramePr>
          <p:nvPr>
            <p:extLst>
              <p:ext uri="{D42A27DB-BD31-4B8C-83A1-F6EECF244321}">
                <p14:modId xmlns:p14="http://schemas.microsoft.com/office/powerpoint/2010/main" val="1876025012"/>
              </p:ext>
            </p:extLst>
          </p:nvPr>
        </p:nvGraphicFramePr>
        <p:xfrm>
          <a:off x="691515" y="2515525"/>
          <a:ext cx="8839201" cy="4100969"/>
        </p:xfrm>
        <a:graphic>
          <a:graphicData uri="http://schemas.openxmlformats.org/drawingml/2006/table">
            <a:tbl>
              <a:tblPr firstRow="1" bandRow="1">
                <a:tableStyleId>{5C22544A-7EE6-4342-B048-85BDC9FD1C3A}</a:tableStyleId>
              </a:tblPr>
              <a:tblGrid>
                <a:gridCol w="2057401">
                  <a:extLst>
                    <a:ext uri="{9D8B030D-6E8A-4147-A177-3AD203B41FA5}">
                      <a16:colId xmlns:a16="http://schemas.microsoft.com/office/drawing/2014/main" val="4099485020"/>
                    </a:ext>
                  </a:extLst>
                </a:gridCol>
                <a:gridCol w="1668929">
                  <a:extLst>
                    <a:ext uri="{9D8B030D-6E8A-4147-A177-3AD203B41FA5}">
                      <a16:colId xmlns:a16="http://schemas.microsoft.com/office/drawing/2014/main" val="1065332185"/>
                    </a:ext>
                  </a:extLst>
                </a:gridCol>
                <a:gridCol w="867038">
                  <a:extLst>
                    <a:ext uri="{9D8B030D-6E8A-4147-A177-3AD203B41FA5}">
                      <a16:colId xmlns:a16="http://schemas.microsoft.com/office/drawing/2014/main" val="3867344298"/>
                    </a:ext>
                  </a:extLst>
                </a:gridCol>
                <a:gridCol w="1332026">
                  <a:extLst>
                    <a:ext uri="{9D8B030D-6E8A-4147-A177-3AD203B41FA5}">
                      <a16:colId xmlns:a16="http://schemas.microsoft.com/office/drawing/2014/main" val="2920226916"/>
                    </a:ext>
                  </a:extLst>
                </a:gridCol>
                <a:gridCol w="1498529">
                  <a:extLst>
                    <a:ext uri="{9D8B030D-6E8A-4147-A177-3AD203B41FA5}">
                      <a16:colId xmlns:a16="http://schemas.microsoft.com/office/drawing/2014/main" val="458360594"/>
                    </a:ext>
                  </a:extLst>
                </a:gridCol>
                <a:gridCol w="1415278">
                  <a:extLst>
                    <a:ext uri="{9D8B030D-6E8A-4147-A177-3AD203B41FA5}">
                      <a16:colId xmlns:a16="http://schemas.microsoft.com/office/drawing/2014/main" val="2884818138"/>
                    </a:ext>
                  </a:extLst>
                </a:gridCol>
              </a:tblGrid>
              <a:tr h="376336">
                <a:tc>
                  <a:txBody>
                    <a:bodyPr/>
                    <a:lstStyle/>
                    <a:p>
                      <a:pPr algn="ctr" rtl="0"/>
                      <a:endParaRPr lang="uk" sz="1600" dirty="0">
                        <a:latin typeface="Arial" panose="020B0604020202020204" pitchFamily="34" charset="0"/>
                        <a:cs typeface="Arial" panose="020B0604020202020204" pitchFamily="34" charset="0"/>
                      </a:endParaRPr>
                    </a:p>
                  </a:txBody>
                  <a:tcPr marL="76977" marR="76977" marT="38489" marB="38489">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5080" algn="ctr" rtl="0">
                        <a:lnSpc>
                          <a:spcPct val="100000"/>
                        </a:lnSpc>
                        <a:spcBef>
                          <a:spcPts val="360"/>
                        </a:spcBef>
                      </a:pPr>
                      <a:r>
                        <a:rPr lang="uk" sz="1600" b="1" i="0" u="none" baseline="0">
                          <a:solidFill>
                            <a:schemeClr val="tx1"/>
                          </a:solidFill>
                          <a:latin typeface="Arial" panose="020B0604020202020204" pitchFamily="34" charset="0"/>
                          <a:ea typeface="Arial" panose="020B0604020202020204" pitchFamily="34" charset="0"/>
                          <a:cs typeface="Arial" panose="020B0604020202020204" pitchFamily="34" charset="0"/>
                        </a:rPr>
                        <a:t>Linux</a:t>
                      </a:r>
                      <a:endParaRPr sz="1600" dirty="0">
                        <a:solidFill>
                          <a:schemeClr val="tx1"/>
                        </a:solidFill>
                        <a:latin typeface="Arial" panose="020B0604020202020204" pitchFamily="34" charset="0"/>
                        <a:cs typeface="Arial" panose="020B0604020202020204" pitchFamily="34" charset="0"/>
                      </a:endParaRPr>
                    </a:p>
                  </a:txBody>
                  <a:tcPr marL="0" marR="0" marT="38489"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6D7FF"/>
                    </a:solidFill>
                  </a:tcPr>
                </a:tc>
                <a:tc>
                  <a:txBody>
                    <a:bodyPr/>
                    <a:lstStyle/>
                    <a:p>
                      <a:pPr marL="4445" algn="ctr" rtl="0">
                        <a:lnSpc>
                          <a:spcPct val="100000"/>
                        </a:lnSpc>
                        <a:spcBef>
                          <a:spcPts val="360"/>
                        </a:spcBef>
                      </a:pPr>
                      <a:r>
                        <a:rPr lang="uk" sz="1600" b="1" i="0" u="none" spc="-5" baseline="0">
                          <a:solidFill>
                            <a:schemeClr val="tx1"/>
                          </a:solidFill>
                          <a:latin typeface="Arial" panose="020B0604020202020204" pitchFamily="34" charset="0"/>
                          <a:ea typeface="Arial" panose="020B0604020202020204" pitchFamily="34" charset="0"/>
                          <a:cs typeface="Arial" panose="020B0604020202020204" pitchFamily="34" charset="0"/>
                        </a:rPr>
                        <a:t>Solaris</a:t>
                      </a:r>
                      <a:endParaRPr sz="1600" dirty="0">
                        <a:solidFill>
                          <a:schemeClr val="tx1"/>
                        </a:solidFill>
                        <a:latin typeface="Arial" panose="020B0604020202020204" pitchFamily="34" charset="0"/>
                        <a:cs typeface="Arial" panose="020B0604020202020204" pitchFamily="34" charset="0"/>
                      </a:endParaRPr>
                    </a:p>
                  </a:txBody>
                  <a:tcPr marL="0" marR="0" marT="38489"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6D7FF"/>
                    </a:solidFill>
                  </a:tcPr>
                </a:tc>
                <a:tc>
                  <a:txBody>
                    <a:bodyPr/>
                    <a:lstStyle/>
                    <a:p>
                      <a:pPr marL="4445" algn="ctr" rtl="0">
                        <a:lnSpc>
                          <a:spcPct val="100000"/>
                        </a:lnSpc>
                        <a:spcBef>
                          <a:spcPts val="360"/>
                        </a:spcBef>
                      </a:pPr>
                      <a:r>
                        <a:rPr lang="uk" sz="1600" b="1" i="0" u="none" spc="-10" baseline="0">
                          <a:solidFill>
                            <a:schemeClr val="tx1"/>
                          </a:solidFill>
                          <a:latin typeface="Arial" panose="020B0604020202020204" pitchFamily="34" charset="0"/>
                          <a:ea typeface="Arial" panose="020B0604020202020204" pitchFamily="34" charset="0"/>
                          <a:cs typeface="Arial" panose="020B0604020202020204" pitchFamily="34" charset="0"/>
                        </a:rPr>
                        <a:t>WinX</a:t>
                      </a:r>
                      <a:endParaRPr sz="1600" dirty="0">
                        <a:solidFill>
                          <a:schemeClr val="tx1"/>
                        </a:solidFill>
                        <a:latin typeface="Arial" panose="020B0604020202020204" pitchFamily="34" charset="0"/>
                        <a:cs typeface="Arial" panose="020B0604020202020204" pitchFamily="34" charset="0"/>
                      </a:endParaRPr>
                    </a:p>
                  </a:txBody>
                  <a:tcPr marL="0" marR="0" marT="38489"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6D7FF"/>
                    </a:solidFill>
                  </a:tcPr>
                </a:tc>
                <a:tc>
                  <a:txBody>
                    <a:bodyPr/>
                    <a:lstStyle/>
                    <a:p>
                      <a:pPr marL="4445" algn="ctr" rtl="0">
                        <a:lnSpc>
                          <a:spcPct val="100000"/>
                        </a:lnSpc>
                        <a:spcBef>
                          <a:spcPts val="360"/>
                        </a:spcBef>
                      </a:pPr>
                      <a:r>
                        <a:rPr lang="uk" sz="1600" b="1" i="0" u="none" spc="-5" baseline="0">
                          <a:solidFill>
                            <a:schemeClr val="tx1"/>
                          </a:solidFill>
                          <a:latin typeface="Arial" panose="020B0604020202020204" pitchFamily="34" charset="0"/>
                          <a:ea typeface="Arial" panose="020B0604020202020204" pitchFamily="34" charset="0"/>
                          <a:cs typeface="Arial" panose="020B0604020202020204" pitchFamily="34" charset="0"/>
                        </a:rPr>
                        <a:t>OpenBSD</a:t>
                      </a:r>
                      <a:endParaRPr sz="1600" dirty="0">
                        <a:solidFill>
                          <a:schemeClr val="tx1"/>
                        </a:solidFill>
                        <a:latin typeface="Arial" panose="020B0604020202020204" pitchFamily="34" charset="0"/>
                        <a:cs typeface="Arial" panose="020B0604020202020204" pitchFamily="34" charset="0"/>
                      </a:endParaRPr>
                    </a:p>
                  </a:txBody>
                  <a:tcPr marL="0" marR="0" marT="38489"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6D7FF"/>
                    </a:solidFill>
                  </a:tcPr>
                </a:tc>
                <a:tc>
                  <a:txBody>
                    <a:bodyPr/>
                    <a:lstStyle/>
                    <a:p>
                      <a:pPr marL="4445" algn="ctr" rtl="0">
                        <a:lnSpc>
                          <a:spcPct val="100000"/>
                        </a:lnSpc>
                        <a:spcBef>
                          <a:spcPts val="360"/>
                        </a:spcBef>
                      </a:pPr>
                      <a:r>
                        <a:rPr lang="uk" sz="1600" b="1" i="0" u="none" spc="-5" baseline="0">
                          <a:solidFill>
                            <a:schemeClr val="tx1"/>
                          </a:solidFill>
                          <a:latin typeface="Arial" panose="020B0604020202020204" pitchFamily="34" charset="0"/>
                          <a:ea typeface="Arial" panose="020B0604020202020204" pitchFamily="34" charset="0"/>
                          <a:cs typeface="Arial" panose="020B0604020202020204" pitchFamily="34" charset="0"/>
                        </a:rPr>
                        <a:t>AIX</a:t>
                      </a:r>
                      <a:endParaRPr sz="1600" dirty="0">
                        <a:solidFill>
                          <a:schemeClr val="tx1"/>
                        </a:solidFill>
                        <a:latin typeface="Arial" panose="020B0604020202020204" pitchFamily="34" charset="0"/>
                        <a:cs typeface="Arial" panose="020B0604020202020204" pitchFamily="34" charset="0"/>
                      </a:endParaRPr>
                    </a:p>
                  </a:txBody>
                  <a:tcPr marL="0" marR="0" marT="38489"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6D7FF"/>
                    </a:solidFill>
                  </a:tcPr>
                </a:tc>
                <a:extLst>
                  <a:ext uri="{0D108BD9-81ED-4DB2-BD59-A6C34878D82A}">
                    <a16:rowId xmlns:a16="http://schemas.microsoft.com/office/drawing/2014/main" val="3607148533"/>
                  </a:ext>
                </a:extLst>
              </a:tr>
              <a:tr h="693509">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Довжина заголовка IP + TCP*</a:t>
                      </a:r>
                    </a:p>
                  </a:txBody>
                  <a:tcPr marL="76977" marR="76977" marT="38489" marB="38489">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6D7FF"/>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60 Б</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44 Б</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48 Б</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64 Б</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44 Б</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524992056"/>
                  </a:ext>
                </a:extLst>
              </a:tr>
              <a:tr h="490641">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IP: TTL</a:t>
                      </a:r>
                    </a:p>
                  </a:txBody>
                  <a:tcPr marL="76977" marR="76977" marT="38489" marB="38489">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6D7FF"/>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64</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255</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128</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64</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64</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44561122"/>
                  </a:ext>
                </a:extLst>
              </a:tr>
              <a:tr h="693509">
                <a:tc>
                  <a:txBody>
                    <a:bodyPr/>
                    <a:lstStyle/>
                    <a:p>
                      <a:pPr algn="ctr" rtl="0"/>
                      <a:r>
                        <a:rPr lang="uk" sz="1600" b="1" i="0" u="none" baseline="0" dirty="0">
                          <a:latin typeface="Arial" panose="020B0604020202020204" pitchFamily="34" charset="0"/>
                          <a:ea typeface="Arial" panose="020B0604020202020204" pitchFamily="34" charset="0"/>
                          <a:cs typeface="Arial" panose="020B0604020202020204" pitchFamily="34" charset="0"/>
                        </a:rPr>
                        <a:t>IP: номери наступних ідентифікаторів</a:t>
                      </a:r>
                    </a:p>
                  </a:txBody>
                  <a:tcPr marL="76977" marR="76977" marT="38489" marB="38489">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6D7FF"/>
                    </a:solidFill>
                  </a:tcPr>
                </a:tc>
                <a:tc>
                  <a:txBody>
                    <a:bodyPr/>
                    <a:lstStyle/>
                    <a:p>
                      <a:pPr algn="ctr" rtl="0"/>
                      <a:r>
                        <a:rPr lang="uk" sz="1600" b="1" i="0" u="none" baseline="0" dirty="0">
                          <a:latin typeface="Arial" panose="020B0604020202020204" pitchFamily="34" charset="0"/>
                          <a:ea typeface="Arial" panose="020B0604020202020204" pitchFamily="34" charset="0"/>
                          <a:cs typeface="Arial" panose="020B0604020202020204" pitchFamily="34" charset="0"/>
                        </a:rPr>
                        <a:t>Довільні, доки не визначені, після чого +1</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+1 увесь час</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4380" rtl="0" eaLnBrk="1" fontAlgn="auto" latinLnBrk="0" hangingPunct="1">
                        <a:lnSpc>
                          <a:spcPct val="100000"/>
                        </a:lnSpc>
                        <a:spcBef>
                          <a:spcPts val="0"/>
                        </a:spcBef>
                        <a:spcAft>
                          <a:spcPts val="0"/>
                        </a:spcAft>
                        <a:buClrTx/>
                        <a:buSzTx/>
                        <a:buFontTx/>
                        <a:buNone/>
                        <a:tabLst/>
                        <a:defRPr/>
                      </a:pPr>
                      <a:r>
                        <a:rPr lang="uk" sz="1600" b="1" i="0" u="none" baseline="0">
                          <a:latin typeface="Arial" panose="020B0604020202020204" pitchFamily="34" charset="0"/>
                          <a:ea typeface="Arial" panose="020B0604020202020204" pitchFamily="34" charset="0"/>
                          <a:cs typeface="Arial" panose="020B0604020202020204" pitchFamily="34" charset="0"/>
                        </a:rPr>
                        <a:t>+1 увесь час</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Всі довільні</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marR="0" lvl="0" indent="0" algn="ctr" defTabSz="754380" rtl="0" eaLnBrk="1" fontAlgn="auto" latinLnBrk="0" hangingPunct="1">
                        <a:lnSpc>
                          <a:spcPct val="100000"/>
                        </a:lnSpc>
                        <a:spcBef>
                          <a:spcPts val="0"/>
                        </a:spcBef>
                        <a:spcAft>
                          <a:spcPts val="0"/>
                        </a:spcAft>
                        <a:buClrTx/>
                        <a:buSzTx/>
                        <a:buFontTx/>
                        <a:buNone/>
                        <a:tabLst/>
                        <a:defRPr/>
                      </a:pPr>
                      <a:r>
                        <a:rPr lang="uk" sz="1600" b="1" i="0" u="none" baseline="0">
                          <a:latin typeface="Arial" panose="020B0604020202020204" pitchFamily="34" charset="0"/>
                          <a:ea typeface="Arial" panose="020B0604020202020204" pitchFamily="34" charset="0"/>
                          <a:cs typeface="Arial" panose="020B0604020202020204" pitchFamily="34" charset="0"/>
                        </a:rPr>
                        <a:t>+1 увесь час</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96876368"/>
                  </a:ext>
                </a:extLst>
              </a:tr>
              <a:tr h="661473">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К-ість Syn («привітань»), яку ОС спробує надіслати</a:t>
                      </a:r>
                    </a:p>
                  </a:txBody>
                  <a:tcPr marL="76977" marR="76977" marT="38489" marB="38489">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6D7FF"/>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5</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uk" sz="1600" b="1" i="0" u="none" baseline="0" dirty="0">
                          <a:latin typeface="Arial" panose="020B0604020202020204" pitchFamily="34" charset="0"/>
                          <a:ea typeface="Arial" panose="020B0604020202020204" pitchFamily="34" charset="0"/>
                          <a:cs typeface="Arial" panose="020B0604020202020204" pitchFamily="34" charset="0"/>
                        </a:rPr>
                        <a:t>?</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uk" sz="1600" b="1" i="0" u="none" baseline="0" dirty="0">
                          <a:latin typeface="Arial" panose="020B0604020202020204" pitchFamily="34" charset="0"/>
                          <a:ea typeface="Arial" panose="020B0604020202020204" pitchFamily="34" charset="0"/>
                          <a:cs typeface="Arial" panose="020B0604020202020204" pitchFamily="34" charset="0"/>
                        </a:rPr>
                        <a:t>3</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4</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22893140"/>
                  </a:ext>
                </a:extLst>
              </a:tr>
              <a:tr h="501364">
                <a:tc>
                  <a:txBody>
                    <a:bodyPr/>
                    <a:lstStyle/>
                    <a:p>
                      <a:pPr algn="ctr" rtl="0"/>
                      <a:r>
                        <a:rPr lang="uk" sz="1600" b="1" i="0" u="none" baseline="0" dirty="0">
                          <a:latin typeface="Arial" panose="020B0604020202020204" pitchFamily="34" charset="0"/>
                          <a:ea typeface="Arial" panose="020B0604020202020204" pitchFamily="34" charset="0"/>
                          <a:cs typeface="Arial" panose="020B0604020202020204" pitchFamily="34" charset="0"/>
                        </a:rPr>
                        <a:t>TCP: початковий розмір вікна</a:t>
                      </a:r>
                    </a:p>
                  </a:txBody>
                  <a:tcPr marL="76977" marR="76977" marT="38489" marB="38489">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6D7FF"/>
                    </a:solidFill>
                  </a:tcPr>
                </a:tc>
                <a:tc>
                  <a:txBody>
                    <a:bodyPr/>
                    <a:lstStyle/>
                    <a:p>
                      <a:pPr algn="ctr" rtl="0"/>
                      <a:r>
                        <a:rPr lang="uk" sz="1600" b="1" i="0" u="none" baseline="0" dirty="0">
                          <a:latin typeface="Arial" panose="020B0604020202020204" pitchFamily="34" charset="0"/>
                          <a:ea typeface="Arial" panose="020B0604020202020204" pitchFamily="34" charset="0"/>
                          <a:cs typeface="Arial" panose="020B0604020202020204" pitchFamily="34" charset="0"/>
                        </a:rPr>
                        <a:t>5840 або 32 120</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uk" sz="1600" b="1" i="0" u="none" baseline="0" dirty="0">
                          <a:latin typeface="Arial" panose="020B0604020202020204" pitchFamily="34" charset="0"/>
                          <a:ea typeface="Arial" panose="020B0604020202020204" pitchFamily="34" charset="0"/>
                          <a:cs typeface="Arial" panose="020B0604020202020204" pitchFamily="34" charset="0"/>
                        </a:rPr>
                        <a:t>8760</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uk" sz="1600" b="1" i="0" u="none" baseline="0">
                          <a:latin typeface="Arial" panose="020B0604020202020204" pitchFamily="34" charset="0"/>
                          <a:ea typeface="Arial" panose="020B0604020202020204" pitchFamily="34" charset="0"/>
                          <a:cs typeface="Arial" panose="020B0604020202020204" pitchFamily="34" charset="0"/>
                        </a:rPr>
                        <a:t>16 384</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uk" sz="1600" b="1" i="0" u="none" baseline="0" dirty="0">
                          <a:latin typeface="Arial" panose="020B0604020202020204" pitchFamily="34" charset="0"/>
                          <a:ea typeface="Arial" panose="020B0604020202020204" pitchFamily="34" charset="0"/>
                          <a:cs typeface="Arial" panose="020B0604020202020204" pitchFamily="34" charset="0"/>
                        </a:rPr>
                        <a:t>16 384</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uk" sz="1600" b="1" i="0" u="none" baseline="0" dirty="0">
                          <a:latin typeface="Arial" panose="020B0604020202020204" pitchFamily="34" charset="0"/>
                          <a:ea typeface="Arial" panose="020B0604020202020204" pitchFamily="34" charset="0"/>
                          <a:cs typeface="Arial" panose="020B0604020202020204" pitchFamily="34" charset="0"/>
                        </a:rPr>
                        <a:t>16 384</a:t>
                      </a:r>
                    </a:p>
                  </a:txBody>
                  <a:tcPr marL="76977" marR="76977" marT="38489" marB="3848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32682731"/>
                  </a:ext>
                </a:extLst>
              </a:tr>
            </a:tbl>
          </a:graphicData>
        </a:graphic>
      </p:graphicFrame>
    </p:spTree>
    <p:extLst>
      <p:ext uri="{BB962C8B-B14F-4D97-AF65-F5344CB8AC3E}">
        <p14:creationId xmlns:p14="http://schemas.microsoft.com/office/powerpoint/2010/main" val="25160251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pPr rtl="0"/>
            <a:r>
              <a:rPr lang="uk" b="1" i="0" u="sng" baseline="0"/>
              <a:t>Активне визначення «відбитків» ОС</a:t>
            </a:r>
          </a:p>
        </p:txBody>
      </p:sp>
      <p:sp>
        <p:nvSpPr>
          <p:cNvPr id="8" name="Content Placeholder 7">
            <a:extLst>
              <a:ext uri="{FF2B5EF4-FFF2-40B4-BE49-F238E27FC236}">
                <a16:creationId xmlns:a16="http://schemas.microsoft.com/office/drawing/2014/main" id="{C8BF89BF-9E7D-2DC8-B086-463085AFF39A}"/>
              </a:ext>
            </a:extLst>
          </p:cNvPr>
          <p:cNvSpPr>
            <a:spLocks noGrp="1"/>
          </p:cNvSpPr>
          <p:nvPr>
            <p:ph idx="1"/>
          </p:nvPr>
        </p:nvSpPr>
        <p:spPr>
          <a:xfrm>
            <a:off x="691515" y="2069042"/>
            <a:ext cx="8675370" cy="5548630"/>
          </a:xfrm>
        </p:spPr>
        <p:txBody>
          <a:bodyPr>
            <a:normAutofit fontScale="77500" lnSpcReduction="20000"/>
          </a:bodyPr>
          <a:lstStyle/>
          <a:p>
            <a:pPr algn="l" rtl="0">
              <a:lnSpc>
                <a:spcPct val="120000"/>
              </a:lnSpc>
              <a:spcBef>
                <a:spcPts val="1200"/>
              </a:spcBef>
            </a:pPr>
            <a:r>
              <a:rPr lang="uk" b="1" i="0" u="none" baseline="0" dirty="0"/>
              <a:t>Ключова ідея з точки зору зловмисника:</a:t>
            </a:r>
          </a:p>
          <a:p>
            <a:pPr lvl="1" algn="l" rtl="0">
              <a:lnSpc>
                <a:spcPct val="120000"/>
              </a:lnSpc>
              <a:spcBef>
                <a:spcPts val="1200"/>
              </a:spcBef>
            </a:pPr>
            <a:r>
              <a:rPr lang="uk" b="1" i="0" u="none" baseline="0" dirty="0"/>
              <a:t>завести собі копії кожної версії кожної ОС і запустити їх в ізольованому лабораторному середовищі;</a:t>
            </a:r>
          </a:p>
          <a:p>
            <a:pPr lvl="1" algn="l" rtl="0">
              <a:lnSpc>
                <a:spcPct val="120000"/>
              </a:lnSpc>
              <a:spcBef>
                <a:spcPts val="1200"/>
              </a:spcBef>
            </a:pPr>
            <a:r>
              <a:rPr lang="uk" b="1" i="0" u="none" baseline="0" dirty="0"/>
              <a:t>випробувати на кожній із них різні «стимули», наприклад:</a:t>
            </a:r>
          </a:p>
          <a:p>
            <a:pPr lvl="2" algn="l" rtl="0">
              <a:lnSpc>
                <a:spcPct val="120000"/>
              </a:lnSpc>
              <a:spcBef>
                <a:spcPts val="1200"/>
              </a:spcBef>
            </a:pPr>
            <a:r>
              <a:rPr lang="uk" b="1" i="0" u="none" baseline="0" dirty="0"/>
              <a:t>задати підробні комбінації TCP-прапорців;</a:t>
            </a:r>
          </a:p>
          <a:p>
            <a:pPr lvl="2" algn="l" rtl="0">
              <a:lnSpc>
                <a:spcPct val="120000"/>
              </a:lnSpc>
              <a:spcBef>
                <a:spcPts val="1200"/>
              </a:spcBef>
            </a:pPr>
            <a:r>
              <a:rPr lang="uk" b="1" i="0" u="none" baseline="0" dirty="0"/>
              <a:t>встановити один чи більше лівих 4 бітів «зарезервованого» поля TCP в «1» (на противагу стандартному/очікуваному «0»);</a:t>
            </a:r>
          </a:p>
          <a:p>
            <a:pPr lvl="2" algn="l" rtl="0">
              <a:lnSpc>
                <a:spcPct val="120000"/>
              </a:lnSpc>
              <a:spcBef>
                <a:spcPts val="1200"/>
              </a:spcBef>
            </a:pPr>
            <a:r>
              <a:rPr lang="uk" b="1" i="0" u="none" baseline="0" dirty="0"/>
              <a:t>проявити фантазію, спробувати творчі підходи;</a:t>
            </a:r>
          </a:p>
          <a:p>
            <a:pPr lvl="1" algn="l" rtl="0">
              <a:lnSpc>
                <a:spcPct val="120000"/>
              </a:lnSpc>
              <a:spcBef>
                <a:spcPts val="1200"/>
              </a:spcBef>
            </a:pPr>
            <a:r>
              <a:rPr lang="uk" b="1" i="0" u="none" baseline="0" dirty="0"/>
              <a:t>застосувати результати на реальних цільових машинах.</a:t>
            </a:r>
          </a:p>
          <a:p>
            <a:pPr lvl="1" algn="l" rtl="0">
              <a:lnSpc>
                <a:spcPct val="120000"/>
              </a:lnSpc>
              <a:spcBef>
                <a:spcPts val="1200"/>
              </a:spcBef>
            </a:pPr>
            <a:r>
              <a:rPr lang="uk" b="1" i="0" u="none" baseline="0" dirty="0"/>
              <a:t>Це і є спеціалізацією інструмента NMAP.</a:t>
            </a:r>
          </a:p>
          <a:p>
            <a:pPr lvl="1" algn="l" rtl="0">
              <a:lnSpc>
                <a:spcPct val="120000"/>
              </a:lnSpc>
              <a:spcBef>
                <a:spcPts val="1200"/>
              </a:spcBef>
            </a:pPr>
            <a:r>
              <a:rPr lang="uk" b="1" i="0" u="none" baseline="0" dirty="0"/>
              <a:t>Чи ви чули коли-небудь про «фаззінг»? &lt;обговорення&gt;</a:t>
            </a:r>
          </a:p>
        </p:txBody>
      </p:sp>
      <p:sp>
        <p:nvSpPr>
          <p:cNvPr id="5" name="object 5"/>
          <p:cNvSpPr txBox="1">
            <a:spLocks noGrp="1"/>
          </p:cNvSpPr>
          <p:nvPr>
            <p:ph type="sldNum" sz="quarter" idx="12"/>
          </p:nvPr>
        </p:nvSpPr>
        <p:spPr/>
        <p:txBody>
          <a:bodyPr/>
          <a:lstStyle/>
          <a:p>
            <a:pPr algn="r" rtl="0"/>
            <a:fld id="{81D60167-4931-47E6-BA6A-407CBD079E47}" type="slidenum">
              <a:rPr/>
              <a:pPr/>
              <a:t>57</a:t>
            </a:fld>
            <a:endParaRPr lang="uk"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pPr rtl="0"/>
            <a:r>
              <a:rPr lang="uk" b="1" i="0" u="sng" baseline="0"/>
              <a:t>Фрагментація</a:t>
            </a:r>
          </a:p>
        </p:txBody>
      </p:sp>
      <p:sp>
        <p:nvSpPr>
          <p:cNvPr id="9" name="Content Placeholder 8">
            <a:extLst>
              <a:ext uri="{FF2B5EF4-FFF2-40B4-BE49-F238E27FC236}">
                <a16:creationId xmlns:a16="http://schemas.microsoft.com/office/drawing/2014/main" id="{64BAB3B1-B0B8-C4F1-7AFA-8121D9ECE7FE}"/>
              </a:ext>
            </a:extLst>
          </p:cNvPr>
          <p:cNvSpPr>
            <a:spLocks noGrp="1"/>
          </p:cNvSpPr>
          <p:nvPr>
            <p:ph idx="1"/>
          </p:nvPr>
        </p:nvSpPr>
        <p:spPr/>
        <p:txBody>
          <a:bodyPr/>
          <a:lstStyle/>
          <a:p>
            <a:pPr algn="l" rtl="0">
              <a:spcBef>
                <a:spcPts val="1200"/>
              </a:spcBef>
            </a:pPr>
            <a:r>
              <a:rPr lang="uk" b="1" i="0" u="none" baseline="0"/>
              <a:t>Зловмисник може користуватися/зловживати фрагментацією для приховування шкідливих пакетів.</a:t>
            </a:r>
          </a:p>
          <a:p>
            <a:pPr algn="l" rtl="0">
              <a:spcBef>
                <a:spcPts val="1200"/>
              </a:spcBef>
            </a:pPr>
            <a:r>
              <a:rPr lang="uk" b="1" i="0" u="none" baseline="0"/>
              <a:t>__________________ атаки може бути розбита на кілька дейтаграм.</a:t>
            </a:r>
          </a:p>
          <a:p>
            <a:pPr lvl="1" algn="l" rtl="0">
              <a:spcBef>
                <a:spcPts val="1200"/>
              </a:spcBef>
            </a:pPr>
            <a:r>
              <a:rPr lang="uk" b="1" i="0" u="none" baseline="0"/>
              <a:t>Чи виявить IDS атаку?</a:t>
            </a:r>
          </a:p>
          <a:p>
            <a:pPr lvl="1" algn="l" rtl="0">
              <a:spcBef>
                <a:spcPts val="1200"/>
              </a:spcBef>
            </a:pPr>
            <a:r>
              <a:rPr lang="uk" b="1" i="0" u="none" baseline="0"/>
              <a:t>Чи спрацює коректно визначення та блокування маршрутизаторів із фільтрацією пакетів/міжмережевих екранів?</a:t>
            </a:r>
          </a:p>
          <a:p>
            <a:pPr algn="l" rtl="0">
              <a:spcBef>
                <a:spcPts val="1200"/>
              </a:spcBef>
            </a:pPr>
            <a:endParaRPr lang="uk" dirty="0"/>
          </a:p>
        </p:txBody>
      </p:sp>
      <p:sp>
        <p:nvSpPr>
          <p:cNvPr id="6" name="object 6"/>
          <p:cNvSpPr txBox="1">
            <a:spLocks noGrp="1"/>
          </p:cNvSpPr>
          <p:nvPr>
            <p:ph type="sldNum" sz="quarter" idx="12"/>
          </p:nvPr>
        </p:nvSpPr>
        <p:spPr/>
        <p:txBody>
          <a:bodyPr/>
          <a:lstStyle/>
          <a:p>
            <a:pPr algn="r" rtl="0"/>
            <a:fld id="{81D60167-4931-47E6-BA6A-407CBD079E47}" type="slidenum">
              <a:rPr/>
              <a:pPr/>
              <a:t>58</a:t>
            </a:fld>
            <a:endParaRPr lang="uk"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C5378B-02F1-B53C-123B-1FA4F5526D1F}"/>
              </a:ext>
            </a:extLst>
          </p:cNvPr>
          <p:cNvSpPr>
            <a:spLocks noGrp="1"/>
          </p:cNvSpPr>
          <p:nvPr>
            <p:ph type="title"/>
          </p:nvPr>
        </p:nvSpPr>
        <p:spPr/>
        <p:txBody>
          <a:bodyPr/>
          <a:lstStyle/>
          <a:p>
            <a:pPr rtl="0"/>
            <a:r>
              <a:rPr lang="uk" b="1" i="0" u="sng" baseline="0"/>
              <a:t>Фрагментація</a:t>
            </a:r>
          </a:p>
        </p:txBody>
      </p:sp>
      <p:sp>
        <p:nvSpPr>
          <p:cNvPr id="4" name="Slide Number Placeholder 3">
            <a:extLst>
              <a:ext uri="{FF2B5EF4-FFF2-40B4-BE49-F238E27FC236}">
                <a16:creationId xmlns:a16="http://schemas.microsoft.com/office/drawing/2014/main" id="{ED9AE4F4-46DB-DCDE-46B9-27207AD8B6B1}"/>
              </a:ext>
            </a:extLst>
          </p:cNvPr>
          <p:cNvSpPr>
            <a:spLocks noGrp="1"/>
          </p:cNvSpPr>
          <p:nvPr>
            <p:ph type="sldNum" sz="quarter" idx="12"/>
          </p:nvPr>
        </p:nvSpPr>
        <p:spPr/>
        <p:txBody>
          <a:bodyPr/>
          <a:lstStyle/>
          <a:p>
            <a:pPr marL="38100" algn="r" rtl="0">
              <a:lnSpc>
                <a:spcPts val="1630"/>
              </a:lnSpc>
            </a:pPr>
            <a:fld id="{81D60167-4931-47E6-BA6A-407CBD079E47}" type="slidenum">
              <a:rPr/>
              <a:t>59</a:t>
            </a:fld>
            <a:endParaRPr lang="uk" dirty="0"/>
          </a:p>
        </p:txBody>
      </p:sp>
      <p:grpSp>
        <p:nvGrpSpPr>
          <p:cNvPr id="10" name="Group 9">
            <a:extLst>
              <a:ext uri="{FF2B5EF4-FFF2-40B4-BE49-F238E27FC236}">
                <a16:creationId xmlns:a16="http://schemas.microsoft.com/office/drawing/2014/main" id="{BE884D68-AEB9-43AA-643A-029F8B3FBCE2}"/>
              </a:ext>
            </a:extLst>
          </p:cNvPr>
          <p:cNvGrpSpPr/>
          <p:nvPr/>
        </p:nvGrpSpPr>
        <p:grpSpPr>
          <a:xfrm>
            <a:off x="681683" y="2402158"/>
            <a:ext cx="8667256" cy="413808"/>
            <a:chOff x="484117" y="2917294"/>
            <a:chExt cx="8667256" cy="413808"/>
          </a:xfrm>
        </p:grpSpPr>
        <p:sp>
          <p:nvSpPr>
            <p:cNvPr id="7" name="Rectangle 6">
              <a:extLst>
                <a:ext uri="{FF2B5EF4-FFF2-40B4-BE49-F238E27FC236}">
                  <a16:creationId xmlns:a16="http://schemas.microsoft.com/office/drawing/2014/main" id="{A445F1B8-3254-2512-C7E0-7BD618DE2B74}"/>
                </a:ext>
              </a:extLst>
            </p:cNvPr>
            <p:cNvSpPr/>
            <p:nvPr/>
          </p:nvSpPr>
          <p:spPr>
            <a:xfrm>
              <a:off x="4579373" y="2917294"/>
              <a:ext cx="4572000" cy="41380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2000" b="1" i="0" u="none" baseline="0">
                  <a:solidFill>
                    <a:schemeClr val="tx1"/>
                  </a:solidFill>
                  <a:latin typeface="Arial" panose="020B0604020202020204" pitchFamily="34" charset="0"/>
                  <a:ea typeface="Arial" panose="020B0604020202020204" pitchFamily="34" charset="0"/>
                  <a:cs typeface="Arial" panose="020B0604020202020204" pitchFamily="34" charset="0"/>
                </a:rPr>
                <a:t>Дані ICMP 3800 Б</a:t>
              </a:r>
            </a:p>
          </p:txBody>
        </p:sp>
        <p:sp>
          <p:nvSpPr>
            <p:cNvPr id="8" name="Rectangle 7">
              <a:extLst>
                <a:ext uri="{FF2B5EF4-FFF2-40B4-BE49-F238E27FC236}">
                  <a16:creationId xmlns:a16="http://schemas.microsoft.com/office/drawing/2014/main" id="{D2EE243B-1275-D974-3003-F80A4BE3A964}"/>
                </a:ext>
              </a:extLst>
            </p:cNvPr>
            <p:cNvSpPr/>
            <p:nvPr/>
          </p:nvSpPr>
          <p:spPr>
            <a:xfrm>
              <a:off x="2819399" y="2917294"/>
              <a:ext cx="2135809" cy="41380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a:r>
                <a:rPr lang="uk" sz="2000" b="1" i="0" u="none" baseline="0" dirty="0">
                  <a:solidFill>
                    <a:schemeClr val="tx1"/>
                  </a:solidFill>
                  <a:latin typeface="Arial" panose="020B0604020202020204" pitchFamily="34" charset="0"/>
                  <a:ea typeface="Arial" panose="020B0604020202020204" pitchFamily="34" charset="0"/>
                  <a:cs typeface="Arial" panose="020B0604020202020204" pitchFamily="34" charset="0"/>
                </a:rPr>
                <a:t>Загол. ICMP 8 Б</a:t>
              </a:r>
              <a:endParaRPr lang="uk" sz="2000" b="1" dirty="0">
                <a:solidFill>
                  <a:schemeClr val="tx1"/>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D529D6DE-D76A-76CE-6568-DCD68286C64A}"/>
                </a:ext>
              </a:extLst>
            </p:cNvPr>
            <p:cNvSpPr/>
            <p:nvPr/>
          </p:nvSpPr>
          <p:spPr>
            <a:xfrm>
              <a:off x="484117" y="2917294"/>
              <a:ext cx="2335282" cy="413808"/>
            </a:xfrm>
            <a:prstGeom prst="rect">
              <a:avLst/>
            </a:prstGeom>
            <a:solidFill>
              <a:srgbClr val="FFD30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2000" b="1" i="0" u="none" baseline="0">
                  <a:solidFill>
                    <a:schemeClr val="tx1"/>
                  </a:solidFill>
                  <a:latin typeface="Arial" panose="020B0604020202020204" pitchFamily="34" charset="0"/>
                  <a:ea typeface="Arial" panose="020B0604020202020204" pitchFamily="34" charset="0"/>
                  <a:cs typeface="Arial" panose="020B0604020202020204" pitchFamily="34" charset="0"/>
                </a:rPr>
                <a:t>Загол. IP 20 Б</a:t>
              </a:r>
              <a:endParaRPr lang="uk" sz="2000" b="1" dirty="0">
                <a:solidFill>
                  <a:schemeClr val="tx1"/>
                </a:solidFill>
                <a:latin typeface="Arial" panose="020B0604020202020204" pitchFamily="34" charset="0"/>
                <a:cs typeface="Arial" panose="020B0604020202020204" pitchFamily="34" charset="0"/>
              </a:endParaRPr>
            </a:p>
          </p:txBody>
        </p:sp>
      </p:grpSp>
      <p:grpSp>
        <p:nvGrpSpPr>
          <p:cNvPr id="35" name="Group 34">
            <a:extLst>
              <a:ext uri="{FF2B5EF4-FFF2-40B4-BE49-F238E27FC236}">
                <a16:creationId xmlns:a16="http://schemas.microsoft.com/office/drawing/2014/main" id="{585DE349-BECD-1B26-DC6C-97E91C6CACA2}"/>
              </a:ext>
            </a:extLst>
          </p:cNvPr>
          <p:cNvGrpSpPr/>
          <p:nvPr/>
        </p:nvGrpSpPr>
        <p:grpSpPr>
          <a:xfrm>
            <a:off x="571500" y="2815966"/>
            <a:ext cx="8915400" cy="3248423"/>
            <a:chOff x="723899" y="2804185"/>
            <a:chExt cx="8915400" cy="3248423"/>
          </a:xfrm>
        </p:grpSpPr>
        <p:cxnSp>
          <p:nvCxnSpPr>
            <p:cNvPr id="25" name="Straight Arrow Connector 24">
              <a:extLst>
                <a:ext uri="{FF2B5EF4-FFF2-40B4-BE49-F238E27FC236}">
                  <a16:creationId xmlns:a16="http://schemas.microsoft.com/office/drawing/2014/main" id="{605D8C1C-3441-15E3-ABDE-74F5E1C7FB81}"/>
                </a:ext>
              </a:extLst>
            </p:cNvPr>
            <p:cNvCxnSpPr>
              <a:cxnSpLocks/>
              <a:stCxn id="9" idx="2"/>
              <a:endCxn id="23" idx="0"/>
            </p:cNvCxnSpPr>
            <p:nvPr/>
          </p:nvCxnSpPr>
          <p:spPr>
            <a:xfrm>
              <a:off x="2001723" y="2804185"/>
              <a:ext cx="4118" cy="283461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5A7FE632-4A60-2A2A-75DA-032890692EE4}"/>
                </a:ext>
              </a:extLst>
            </p:cNvPr>
            <p:cNvGrpSpPr/>
            <p:nvPr/>
          </p:nvGrpSpPr>
          <p:grpSpPr>
            <a:xfrm>
              <a:off x="838200" y="3839093"/>
              <a:ext cx="7315200" cy="413808"/>
              <a:chOff x="484117" y="2917294"/>
              <a:chExt cx="7315200" cy="413808"/>
            </a:xfrm>
          </p:grpSpPr>
          <p:sp>
            <p:nvSpPr>
              <p:cNvPr id="14" name="Rectangle 13">
                <a:extLst>
                  <a:ext uri="{FF2B5EF4-FFF2-40B4-BE49-F238E27FC236}">
                    <a16:creationId xmlns:a16="http://schemas.microsoft.com/office/drawing/2014/main" id="{AABD320B-2F13-6665-2AFD-48C14A7B6827}"/>
                  </a:ext>
                </a:extLst>
              </p:cNvPr>
              <p:cNvSpPr/>
              <p:nvPr/>
            </p:nvSpPr>
            <p:spPr>
              <a:xfrm>
                <a:off x="4579373" y="2917294"/>
                <a:ext cx="3219944" cy="41380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2000" b="1" i="0" u="none" baseline="0">
                    <a:solidFill>
                      <a:schemeClr val="tx1"/>
                    </a:solidFill>
                    <a:latin typeface="Arial" panose="020B0604020202020204" pitchFamily="34" charset="0"/>
                    <a:ea typeface="Arial" panose="020B0604020202020204" pitchFamily="34" charset="0"/>
                    <a:cs typeface="Arial" panose="020B0604020202020204" pitchFamily="34" charset="0"/>
                  </a:rPr>
                  <a:t>Дані ICMP 1472 Б</a:t>
                </a:r>
              </a:p>
            </p:txBody>
          </p:sp>
          <p:sp>
            <p:nvSpPr>
              <p:cNvPr id="15" name="Rectangle 14">
                <a:extLst>
                  <a:ext uri="{FF2B5EF4-FFF2-40B4-BE49-F238E27FC236}">
                    <a16:creationId xmlns:a16="http://schemas.microsoft.com/office/drawing/2014/main" id="{E86D3923-B9B4-54D2-4017-0C2F9B2FE26B}"/>
                  </a:ext>
                </a:extLst>
              </p:cNvPr>
              <p:cNvSpPr/>
              <p:nvPr/>
            </p:nvSpPr>
            <p:spPr>
              <a:xfrm>
                <a:off x="2819399" y="2917294"/>
                <a:ext cx="2131691" cy="41380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algn="ctr" rtl="0"/>
                <a:r>
                  <a:rPr lang="uk" sz="2000" b="1" i="0" u="none" baseline="0" dirty="0">
                    <a:solidFill>
                      <a:schemeClr val="tx1"/>
                    </a:solidFill>
                    <a:latin typeface="Arial" panose="020B0604020202020204" pitchFamily="34" charset="0"/>
                    <a:ea typeface="Arial" panose="020B0604020202020204" pitchFamily="34" charset="0"/>
                    <a:cs typeface="Arial" panose="020B0604020202020204" pitchFamily="34" charset="0"/>
                  </a:rPr>
                  <a:t>Загол. ICMP 8 Б</a:t>
                </a:r>
                <a:endParaRPr lang="uk" sz="2000" b="1" dirty="0">
                  <a:solidFill>
                    <a:schemeClr val="tx1"/>
                  </a:solidFill>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85F4D30F-C4AC-6E9C-CA48-461C6D40733E}"/>
                  </a:ext>
                </a:extLst>
              </p:cNvPr>
              <p:cNvSpPr/>
              <p:nvPr/>
            </p:nvSpPr>
            <p:spPr>
              <a:xfrm>
                <a:off x="484117" y="2917294"/>
                <a:ext cx="2335282" cy="413808"/>
              </a:xfrm>
              <a:prstGeom prst="rect">
                <a:avLst/>
              </a:prstGeom>
              <a:solidFill>
                <a:srgbClr val="FFD30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2000" b="1" i="0" u="none" baseline="0">
                    <a:solidFill>
                      <a:schemeClr val="tx1"/>
                    </a:solidFill>
                    <a:latin typeface="Arial" panose="020B0604020202020204" pitchFamily="34" charset="0"/>
                    <a:ea typeface="Arial" panose="020B0604020202020204" pitchFamily="34" charset="0"/>
                    <a:cs typeface="Arial" panose="020B0604020202020204" pitchFamily="34" charset="0"/>
                  </a:rPr>
                  <a:t>Загол. IP 20 Б</a:t>
                </a:r>
                <a:endParaRPr lang="uk" sz="2000" b="1" dirty="0">
                  <a:solidFill>
                    <a:schemeClr val="tx1"/>
                  </a:solidFill>
                  <a:latin typeface="Arial" panose="020B0604020202020204" pitchFamily="34" charset="0"/>
                  <a:cs typeface="Arial" panose="020B0604020202020204" pitchFamily="34" charset="0"/>
                </a:endParaRPr>
              </a:p>
            </p:txBody>
          </p:sp>
        </p:grpSp>
        <p:grpSp>
          <p:nvGrpSpPr>
            <p:cNvPr id="17" name="Group 16">
              <a:extLst>
                <a:ext uri="{FF2B5EF4-FFF2-40B4-BE49-F238E27FC236}">
                  <a16:creationId xmlns:a16="http://schemas.microsoft.com/office/drawing/2014/main" id="{05E233A0-3B98-5AAB-EE85-4884A044B64F}"/>
                </a:ext>
              </a:extLst>
            </p:cNvPr>
            <p:cNvGrpSpPr/>
            <p:nvPr/>
          </p:nvGrpSpPr>
          <p:grpSpPr>
            <a:xfrm>
              <a:off x="838200" y="4738947"/>
              <a:ext cx="7315198" cy="413808"/>
              <a:chOff x="484117" y="2917294"/>
              <a:chExt cx="7315198" cy="413808"/>
            </a:xfrm>
          </p:grpSpPr>
          <p:sp>
            <p:nvSpPr>
              <p:cNvPr id="18" name="Rectangle 17">
                <a:extLst>
                  <a:ext uri="{FF2B5EF4-FFF2-40B4-BE49-F238E27FC236}">
                    <a16:creationId xmlns:a16="http://schemas.microsoft.com/office/drawing/2014/main" id="{045537F7-FD88-1563-CB93-777F1D760F8C}"/>
                  </a:ext>
                </a:extLst>
              </p:cNvPr>
              <p:cNvSpPr/>
              <p:nvPr/>
            </p:nvSpPr>
            <p:spPr>
              <a:xfrm>
                <a:off x="2819399" y="2917294"/>
                <a:ext cx="4979916" cy="41380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2000" b="1" i="0" u="none" baseline="0">
                    <a:solidFill>
                      <a:schemeClr val="tx1"/>
                    </a:solidFill>
                    <a:latin typeface="Arial" panose="020B0604020202020204" pitchFamily="34" charset="0"/>
                    <a:ea typeface="Arial" panose="020B0604020202020204" pitchFamily="34" charset="0"/>
                    <a:cs typeface="Arial" panose="020B0604020202020204" pitchFamily="34" charset="0"/>
                  </a:rPr>
                  <a:t>Дані ICMP 1480 Б</a:t>
                </a:r>
              </a:p>
            </p:txBody>
          </p:sp>
          <p:sp>
            <p:nvSpPr>
              <p:cNvPr id="20" name="Rectangle 19">
                <a:extLst>
                  <a:ext uri="{FF2B5EF4-FFF2-40B4-BE49-F238E27FC236}">
                    <a16:creationId xmlns:a16="http://schemas.microsoft.com/office/drawing/2014/main" id="{06DFA63E-5796-4714-14AC-E513EB3EA362}"/>
                  </a:ext>
                </a:extLst>
              </p:cNvPr>
              <p:cNvSpPr/>
              <p:nvPr/>
            </p:nvSpPr>
            <p:spPr>
              <a:xfrm>
                <a:off x="484117" y="2917294"/>
                <a:ext cx="2335282" cy="413808"/>
              </a:xfrm>
              <a:prstGeom prst="rect">
                <a:avLst/>
              </a:prstGeom>
              <a:solidFill>
                <a:srgbClr val="FFD30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2000" b="1" i="0" u="none" baseline="0">
                    <a:solidFill>
                      <a:schemeClr val="tx1"/>
                    </a:solidFill>
                    <a:latin typeface="Arial" panose="020B0604020202020204" pitchFamily="34" charset="0"/>
                    <a:ea typeface="Arial" panose="020B0604020202020204" pitchFamily="34" charset="0"/>
                    <a:cs typeface="Arial" panose="020B0604020202020204" pitchFamily="34" charset="0"/>
                  </a:rPr>
                  <a:t>Загол. IP 20 Б</a:t>
                </a:r>
                <a:endParaRPr lang="uk" sz="2000" b="1" dirty="0">
                  <a:solidFill>
                    <a:schemeClr val="tx1"/>
                  </a:solidFill>
                  <a:latin typeface="Arial" panose="020B0604020202020204" pitchFamily="34" charset="0"/>
                  <a:cs typeface="Arial" panose="020B0604020202020204" pitchFamily="34" charset="0"/>
                </a:endParaRPr>
              </a:p>
            </p:txBody>
          </p:sp>
        </p:grpSp>
        <p:grpSp>
          <p:nvGrpSpPr>
            <p:cNvPr id="21" name="Group 20">
              <a:extLst>
                <a:ext uri="{FF2B5EF4-FFF2-40B4-BE49-F238E27FC236}">
                  <a16:creationId xmlns:a16="http://schemas.microsoft.com/office/drawing/2014/main" id="{2D217230-BE8E-DC68-9574-A2D5BB97155B}"/>
                </a:ext>
              </a:extLst>
            </p:cNvPr>
            <p:cNvGrpSpPr/>
            <p:nvPr/>
          </p:nvGrpSpPr>
          <p:grpSpPr>
            <a:xfrm>
              <a:off x="838200" y="5638800"/>
              <a:ext cx="5257800" cy="413808"/>
              <a:chOff x="484117" y="2917294"/>
              <a:chExt cx="5257800" cy="413808"/>
            </a:xfrm>
          </p:grpSpPr>
          <p:sp>
            <p:nvSpPr>
              <p:cNvPr id="22" name="Rectangle 21">
                <a:extLst>
                  <a:ext uri="{FF2B5EF4-FFF2-40B4-BE49-F238E27FC236}">
                    <a16:creationId xmlns:a16="http://schemas.microsoft.com/office/drawing/2014/main" id="{9FD58C70-A52F-7591-392A-881947FCCC2B}"/>
                  </a:ext>
                </a:extLst>
              </p:cNvPr>
              <p:cNvSpPr/>
              <p:nvPr/>
            </p:nvSpPr>
            <p:spPr>
              <a:xfrm>
                <a:off x="2819399" y="2917294"/>
                <a:ext cx="2922518" cy="41380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2000" b="1" i="0" u="none" baseline="0">
                    <a:solidFill>
                      <a:schemeClr val="tx1"/>
                    </a:solidFill>
                    <a:latin typeface="Arial" panose="020B0604020202020204" pitchFamily="34" charset="0"/>
                    <a:ea typeface="Arial" panose="020B0604020202020204" pitchFamily="34" charset="0"/>
                    <a:cs typeface="Arial" panose="020B0604020202020204" pitchFamily="34" charset="0"/>
                  </a:rPr>
                  <a:t>Дані ICMP 848 Б</a:t>
                </a:r>
              </a:p>
            </p:txBody>
          </p:sp>
          <p:sp>
            <p:nvSpPr>
              <p:cNvPr id="23" name="Rectangle 22">
                <a:extLst>
                  <a:ext uri="{FF2B5EF4-FFF2-40B4-BE49-F238E27FC236}">
                    <a16:creationId xmlns:a16="http://schemas.microsoft.com/office/drawing/2014/main" id="{1C74C719-8AAF-9A0D-8280-49FBA61202F9}"/>
                  </a:ext>
                </a:extLst>
              </p:cNvPr>
              <p:cNvSpPr/>
              <p:nvPr/>
            </p:nvSpPr>
            <p:spPr>
              <a:xfrm>
                <a:off x="484117" y="2917294"/>
                <a:ext cx="2335282" cy="413808"/>
              </a:xfrm>
              <a:prstGeom prst="rect">
                <a:avLst/>
              </a:prstGeom>
              <a:solidFill>
                <a:srgbClr val="FFD30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uk" sz="2000" b="1" i="0" u="none" baseline="0">
                    <a:solidFill>
                      <a:schemeClr val="tx1"/>
                    </a:solidFill>
                    <a:latin typeface="Arial" panose="020B0604020202020204" pitchFamily="34" charset="0"/>
                    <a:ea typeface="Arial" panose="020B0604020202020204" pitchFamily="34" charset="0"/>
                    <a:cs typeface="Arial" panose="020B0604020202020204" pitchFamily="34" charset="0"/>
                  </a:rPr>
                  <a:t>Загол. IP 20 Б</a:t>
                </a:r>
                <a:endParaRPr lang="uk" sz="2000" b="1" dirty="0">
                  <a:solidFill>
                    <a:schemeClr val="tx1"/>
                  </a:solidFill>
                  <a:latin typeface="Arial" panose="020B0604020202020204" pitchFamily="34" charset="0"/>
                  <a:cs typeface="Arial" panose="020B0604020202020204" pitchFamily="34" charset="0"/>
                </a:endParaRPr>
              </a:p>
            </p:txBody>
          </p:sp>
        </p:grpSp>
        <p:cxnSp>
          <p:nvCxnSpPr>
            <p:cNvPr id="27" name="Straight Arrow Connector 26">
              <a:extLst>
                <a:ext uri="{FF2B5EF4-FFF2-40B4-BE49-F238E27FC236}">
                  <a16:creationId xmlns:a16="http://schemas.microsoft.com/office/drawing/2014/main" id="{DAEDDD66-07BB-B3CB-F49C-21A6E79F6414}"/>
                </a:ext>
              </a:extLst>
            </p:cNvPr>
            <p:cNvCxnSpPr>
              <a:cxnSpLocks/>
            </p:cNvCxnSpPr>
            <p:nvPr/>
          </p:nvCxnSpPr>
          <p:spPr>
            <a:xfrm>
              <a:off x="4043604" y="2811332"/>
              <a:ext cx="4118" cy="103490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2B3F0FB-6B62-B5B3-2C02-A3967A4E4996}"/>
                </a:ext>
              </a:extLst>
            </p:cNvPr>
            <p:cNvCxnSpPr/>
            <p:nvPr/>
          </p:nvCxnSpPr>
          <p:spPr>
            <a:xfrm>
              <a:off x="723899" y="3188619"/>
              <a:ext cx="8915400"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34" name="TextBox 33">
            <a:extLst>
              <a:ext uri="{FF2B5EF4-FFF2-40B4-BE49-F238E27FC236}">
                <a16:creationId xmlns:a16="http://schemas.microsoft.com/office/drawing/2014/main" id="{F340FCF0-5721-78FC-43E2-706EC551DCB6}"/>
              </a:ext>
            </a:extLst>
          </p:cNvPr>
          <p:cNvSpPr txBox="1"/>
          <p:nvPr/>
        </p:nvSpPr>
        <p:spPr>
          <a:xfrm>
            <a:off x="7857985" y="4079345"/>
            <a:ext cx="2123455" cy="1323439"/>
          </a:xfrm>
          <a:prstGeom prst="rect">
            <a:avLst/>
          </a:prstGeom>
          <a:noFill/>
        </p:spPr>
        <p:txBody>
          <a:bodyPr wrap="square">
            <a:spAutoFit/>
          </a:bodyPr>
          <a:lstStyle/>
          <a:p>
            <a:pPr algn="ctr" rtl="0"/>
            <a:r>
              <a:rPr lang="uk" sz="2000" b="1" i="1" u="none" strike="noStrike" baseline="0" dirty="0">
                <a:latin typeface="Arial-BoldItalicMT"/>
                <a:ea typeface="Arial-BoldItalicMT"/>
                <a:cs typeface="Arial-BoldItalicMT"/>
              </a:rPr>
              <a:t>Чи бачите ви</a:t>
            </a:r>
          </a:p>
          <a:p>
            <a:pPr algn="ctr" rtl="0"/>
            <a:r>
              <a:rPr lang="uk" sz="2000" b="1" i="1" u="none" strike="noStrike" baseline="0" dirty="0">
                <a:latin typeface="Arial-BoldItalicMT"/>
                <a:ea typeface="Arial-BoldItalicMT"/>
                <a:cs typeface="Arial-BoldItalicMT"/>
              </a:rPr>
              <a:t>потенційні</a:t>
            </a:r>
          </a:p>
          <a:p>
            <a:pPr algn="ctr" rtl="0"/>
            <a:r>
              <a:rPr lang="uk" sz="2000" b="1" i="1" u="none" strike="noStrike" baseline="0" dirty="0">
                <a:latin typeface="Arial-BoldItalicMT"/>
                <a:ea typeface="Arial-BoldItalicMT"/>
                <a:cs typeface="Arial-BoldItalicMT"/>
              </a:rPr>
              <a:t>проблеми</a:t>
            </a:r>
          </a:p>
          <a:p>
            <a:pPr algn="ctr" rtl="0"/>
            <a:r>
              <a:rPr lang="uk" sz="2000" b="1" i="1" u="none" strike="noStrike" baseline="0" dirty="0">
                <a:latin typeface="Arial-BoldItalicMT"/>
                <a:ea typeface="Arial-BoldItalicMT"/>
                <a:cs typeface="Arial-BoldItalicMT"/>
              </a:rPr>
              <a:t>тут?</a:t>
            </a:r>
            <a:endParaRPr lang="uk" sz="2000" dirty="0"/>
          </a:p>
        </p:txBody>
      </p:sp>
      <p:sp>
        <p:nvSpPr>
          <p:cNvPr id="36" name="TextBox 35">
            <a:extLst>
              <a:ext uri="{FF2B5EF4-FFF2-40B4-BE49-F238E27FC236}">
                <a16:creationId xmlns:a16="http://schemas.microsoft.com/office/drawing/2014/main" id="{5FBA27B7-E80B-DD41-AAFA-E7026F73AAFE}"/>
              </a:ext>
            </a:extLst>
          </p:cNvPr>
          <p:cNvSpPr txBox="1"/>
          <p:nvPr/>
        </p:nvSpPr>
        <p:spPr>
          <a:xfrm>
            <a:off x="680087" y="1959081"/>
            <a:ext cx="8686798" cy="400110"/>
          </a:xfrm>
          <a:prstGeom prst="rect">
            <a:avLst/>
          </a:prstGeom>
          <a:noFill/>
        </p:spPr>
        <p:txBody>
          <a:bodyPr wrap="square">
            <a:spAutoFit/>
          </a:bodyPr>
          <a:lstStyle/>
          <a:p>
            <a:pPr algn="ctr" rtl="0"/>
            <a:r>
              <a:rPr lang="uk" sz="2000" b="1" i="1" u="none" strike="noStrike" baseline="0">
                <a:latin typeface="Arial-BoldItalicMT"/>
                <a:ea typeface="Arial-BoldItalicMT"/>
                <a:cs typeface="Arial-BoldItalicMT"/>
              </a:rPr>
              <a:t>Припустимо, що цей пакет потрапляє до мережі із MTU 1500</a:t>
            </a:r>
            <a:endParaRPr lang="uk" sz="2000" dirty="0"/>
          </a:p>
        </p:txBody>
      </p:sp>
      <p:sp>
        <p:nvSpPr>
          <p:cNvPr id="38" name="TextBox 37">
            <a:extLst>
              <a:ext uri="{FF2B5EF4-FFF2-40B4-BE49-F238E27FC236}">
                <a16:creationId xmlns:a16="http://schemas.microsoft.com/office/drawing/2014/main" id="{9E30EC49-EB42-E81A-3600-9F386009959C}"/>
              </a:ext>
            </a:extLst>
          </p:cNvPr>
          <p:cNvSpPr txBox="1"/>
          <p:nvPr/>
        </p:nvSpPr>
        <p:spPr>
          <a:xfrm>
            <a:off x="7239000" y="1090277"/>
            <a:ext cx="1828800" cy="298800"/>
          </a:xfrm>
          <a:prstGeom prst="rect">
            <a:avLst/>
          </a:prstGeom>
          <a:noFill/>
        </p:spPr>
        <p:txBody>
          <a:bodyPr wrap="square">
            <a:spAutoFit/>
          </a:bodyPr>
          <a:lstStyle/>
          <a:p>
            <a:pPr marL="412750" marR="5080" indent="-400685" algn="l" rtl="0">
              <a:lnSpc>
                <a:spcPts val="1600"/>
              </a:lnSpc>
              <a:spcBef>
                <a:spcPts val="220"/>
              </a:spcBef>
            </a:pPr>
            <a:r>
              <a:rPr lang="uk" sz="1800" b="1" i="0" u="sng" spc="-5" baseline="0">
                <a:solidFill>
                  <a:srgbClr val="CCCCFF"/>
                </a:solidFill>
                <a:uFill>
                  <a:solidFill>
                    <a:srgbClr val="D6D7FF"/>
                  </a:solidFill>
                </a:uFill>
                <a:latin typeface="Arial"/>
                <a:ea typeface="Arial"/>
                <a:cs typeface="Arial"/>
              </a:rPr>
              <a:t>Ф</a:t>
            </a:r>
            <a:r>
              <a:rPr lang="uk" sz="1800" b="1" i="0" u="sng" baseline="0">
                <a:solidFill>
                  <a:srgbClr val="CCCCFF"/>
                </a:solidFill>
                <a:uFill>
                  <a:solidFill>
                    <a:srgbClr val="D6D7FF"/>
                  </a:solidFill>
                </a:uFill>
                <a:latin typeface="Arial"/>
                <a:ea typeface="Arial"/>
                <a:cs typeface="Arial"/>
              </a:rPr>
              <a:t>ра</a:t>
            </a:r>
            <a:r>
              <a:rPr lang="uk" sz="1800" b="1" i="0" u="sng" spc="-5" baseline="0">
                <a:solidFill>
                  <a:srgbClr val="CCCCFF"/>
                </a:solidFill>
                <a:uFill>
                  <a:solidFill>
                    <a:srgbClr val="D6D7FF"/>
                  </a:solidFill>
                </a:uFill>
                <a:latin typeface="Arial"/>
                <a:ea typeface="Arial"/>
                <a:cs typeface="Arial"/>
              </a:rPr>
              <a:t>г</a:t>
            </a:r>
            <a:r>
              <a:rPr lang="uk" sz="1800" b="1" i="0" u="sng" baseline="0">
                <a:solidFill>
                  <a:srgbClr val="CCCCFF"/>
                </a:solidFill>
                <a:uFill>
                  <a:solidFill>
                    <a:srgbClr val="D6D7FF"/>
                  </a:solidFill>
                </a:uFill>
                <a:latin typeface="Arial"/>
                <a:ea typeface="Arial"/>
                <a:cs typeface="Arial"/>
              </a:rPr>
              <a:t>ме</a:t>
            </a:r>
            <a:r>
              <a:rPr lang="uk" sz="1800" b="1" i="0" u="sng" spc="-5" baseline="0">
                <a:solidFill>
                  <a:srgbClr val="CCCCFF"/>
                </a:solidFill>
                <a:uFill>
                  <a:solidFill>
                    <a:srgbClr val="D6D7FF"/>
                  </a:solidFill>
                </a:uFill>
                <a:latin typeface="Arial"/>
                <a:ea typeface="Arial"/>
                <a:cs typeface="Arial"/>
              </a:rPr>
              <a:t>н</a:t>
            </a:r>
            <a:r>
              <a:rPr lang="uk" sz="1800" b="1" i="0" u="sng" baseline="0">
                <a:solidFill>
                  <a:srgbClr val="CCCCFF"/>
                </a:solidFill>
                <a:uFill>
                  <a:solidFill>
                    <a:srgbClr val="D6D7FF"/>
                  </a:solidFill>
                </a:uFill>
                <a:latin typeface="Arial"/>
                <a:ea typeface="Arial"/>
                <a:cs typeface="Arial"/>
              </a:rPr>
              <a:t>таці</a:t>
            </a:r>
            <a:r>
              <a:rPr lang="uk" sz="1800" b="1" i="0" u="sng" spc="-5" baseline="0">
                <a:solidFill>
                  <a:srgbClr val="CCCCFF"/>
                </a:solidFill>
                <a:uFill>
                  <a:solidFill>
                    <a:srgbClr val="D6D7FF"/>
                  </a:solidFill>
                </a:uFill>
                <a:latin typeface="Arial"/>
                <a:ea typeface="Arial"/>
                <a:cs typeface="Arial"/>
              </a:rPr>
              <a:t>я</a:t>
            </a:r>
            <a:endParaRPr lang="uk" sz="1800" dirty="0">
              <a:latin typeface="Arial"/>
              <a:cs typeface="Arial"/>
            </a:endParaRPr>
          </a:p>
        </p:txBody>
      </p:sp>
    </p:spTree>
    <p:extLst>
      <p:ext uri="{BB962C8B-B14F-4D97-AF65-F5344CB8AC3E}">
        <p14:creationId xmlns:p14="http://schemas.microsoft.com/office/powerpoint/2010/main" val="2014481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pPr rtl="0"/>
            <a:r>
              <a:rPr lang="uk" b="1" i="0" u="sng" baseline="0"/>
              <a:t>Поля заголовка IP</a:t>
            </a:r>
          </a:p>
        </p:txBody>
      </p:sp>
      <p:sp>
        <p:nvSpPr>
          <p:cNvPr id="10" name="Content Placeholder 9">
            <a:extLst>
              <a:ext uri="{FF2B5EF4-FFF2-40B4-BE49-F238E27FC236}">
                <a16:creationId xmlns:a16="http://schemas.microsoft.com/office/drawing/2014/main" id="{6910BD81-30E6-807C-C364-06FE7474C23A}"/>
              </a:ext>
            </a:extLst>
          </p:cNvPr>
          <p:cNvSpPr>
            <a:spLocks noGrp="1"/>
          </p:cNvSpPr>
          <p:nvPr>
            <p:ph idx="1"/>
          </p:nvPr>
        </p:nvSpPr>
        <p:spPr>
          <a:xfrm>
            <a:off x="691514" y="2069042"/>
            <a:ext cx="8909685" cy="4931516"/>
          </a:xfrm>
        </p:spPr>
        <p:txBody>
          <a:bodyPr>
            <a:normAutofit fontScale="55000" lnSpcReduction="20000"/>
          </a:bodyPr>
          <a:lstStyle/>
          <a:p>
            <a:pPr algn="l" rtl="0">
              <a:lnSpc>
                <a:spcPct val="110000"/>
              </a:lnSpc>
              <a:spcBef>
                <a:spcPts val="1200"/>
              </a:spcBef>
            </a:pPr>
            <a:r>
              <a:rPr lang="uk" b="1" i="0" u="none" baseline="0" dirty="0"/>
              <a:t>Ідентифікаційний номер: унікальний номер кожного пакета, що слугує для відновлення дейтаграм із фрагментів.</a:t>
            </a:r>
          </a:p>
          <a:p>
            <a:pPr algn="l" rtl="0">
              <a:lnSpc>
                <a:spcPct val="110000"/>
              </a:lnSpc>
              <a:spcBef>
                <a:spcPts val="1200"/>
              </a:spcBef>
            </a:pPr>
            <a:r>
              <a:rPr lang="uk" b="1" i="0" u="none" baseline="0" dirty="0"/>
              <a:t>Прапорці: XDM:</a:t>
            </a:r>
          </a:p>
          <a:p>
            <a:pPr lvl="1" algn="l" rtl="0">
              <a:lnSpc>
                <a:spcPct val="110000"/>
              </a:lnSpc>
              <a:spcBef>
                <a:spcPts val="1200"/>
              </a:spcBef>
            </a:pPr>
            <a:r>
              <a:rPr lang="uk" b="1" i="0" u="none" baseline="0" dirty="0"/>
              <a:t>X — зарезервований, завжди 0;</a:t>
            </a:r>
          </a:p>
          <a:p>
            <a:pPr lvl="1" algn="l" rtl="0">
              <a:lnSpc>
                <a:spcPct val="110000"/>
              </a:lnSpc>
              <a:spcBef>
                <a:spcPts val="1200"/>
              </a:spcBef>
            </a:pPr>
            <a:r>
              <a:rPr lang="uk" b="1" i="0" u="none" baseline="0" dirty="0"/>
              <a:t>D = 1 </a:t>
            </a:r>
            <a:r>
              <a:rPr lang="uk" b="1" i="0" u="none" baseline="0" dirty="0">
                <a:sym typeface="Wingdings" panose="05000000000000000000" pitchFamily="2" charset="2"/>
              </a:rPr>
              <a:t></a:t>
            </a:r>
            <a:r>
              <a:rPr lang="uk" b="1" i="0" u="none" baseline="0" dirty="0"/>
              <a:t> Don’t Fragment («не фрагментувати»);</a:t>
            </a:r>
          </a:p>
          <a:p>
            <a:pPr lvl="1" algn="l" rtl="0">
              <a:lnSpc>
                <a:spcPct val="110000"/>
              </a:lnSpc>
              <a:spcBef>
                <a:spcPts val="1200"/>
              </a:spcBef>
            </a:pPr>
            <a:r>
              <a:rPr lang="uk" b="1" i="0" u="none" baseline="0" dirty="0"/>
              <a:t>M = 1 </a:t>
            </a:r>
            <a:r>
              <a:rPr lang="uk" b="1" i="0" u="none" baseline="0" dirty="0">
                <a:sym typeface="Wingdings" panose="05000000000000000000" pitchFamily="2" charset="2"/>
              </a:rPr>
              <a:t></a:t>
            </a:r>
            <a:r>
              <a:rPr lang="uk" b="1" i="0" u="none" baseline="0" dirty="0"/>
              <a:t> More Fragments («є ще фрагменти»).</a:t>
            </a:r>
          </a:p>
          <a:p>
            <a:pPr algn="l" rtl="0">
              <a:lnSpc>
                <a:spcPct val="110000"/>
              </a:lnSpc>
              <a:spcBef>
                <a:spcPts val="1200"/>
              </a:spcBef>
            </a:pPr>
            <a:r>
              <a:rPr lang="uk" b="1" i="0" u="none" baseline="0" dirty="0"/>
              <a:t>Зсув фрагмента: положення фрагмента у вихідній дейтаграмі (в одиницях по 8 байтів).</a:t>
            </a:r>
          </a:p>
          <a:p>
            <a:pPr algn="l" rtl="0">
              <a:lnSpc>
                <a:spcPct val="110000"/>
              </a:lnSpc>
              <a:spcBef>
                <a:spcPts val="1200"/>
              </a:spcBef>
            </a:pPr>
            <a:r>
              <a:rPr lang="uk" b="1" i="0" u="none" baseline="0" dirty="0"/>
              <a:t>TTL — Time To Live («тривалість життя»): верхня межа кількості маршрутизаторів, через які може пройти дейтаграма.</a:t>
            </a:r>
          </a:p>
          <a:p>
            <a:pPr algn="l" rtl="0">
              <a:lnSpc>
                <a:spcPct val="110000"/>
              </a:lnSpc>
              <a:spcBef>
                <a:spcPts val="1200"/>
              </a:spcBef>
            </a:pPr>
            <a:r>
              <a:rPr lang="uk" b="1" i="0" u="none" baseline="0" dirty="0"/>
              <a:t>Контрольна сума заголовка: тільки для інформації заголовка IP, інкапсульовані протоколи 4-го рівня зазвичай мають свої контрольні суми.</a:t>
            </a:r>
          </a:p>
          <a:p>
            <a:pPr algn="l" rtl="0">
              <a:lnSpc>
                <a:spcPct val="110000"/>
              </a:lnSpc>
              <a:spcBef>
                <a:spcPts val="1200"/>
              </a:spcBef>
            </a:pPr>
            <a:r>
              <a:rPr lang="uk" b="1" i="0" u="none" baseline="0" dirty="0"/>
              <a:t>IP-адреса джерела/призначення: говорить саме за себе.</a:t>
            </a:r>
          </a:p>
        </p:txBody>
      </p:sp>
      <p:sp>
        <p:nvSpPr>
          <p:cNvPr id="5" name="object 5"/>
          <p:cNvSpPr txBox="1">
            <a:spLocks noGrp="1"/>
          </p:cNvSpPr>
          <p:nvPr>
            <p:ph type="sldNum" sz="quarter" idx="12"/>
          </p:nvPr>
        </p:nvSpPr>
        <p:spPr/>
        <p:txBody>
          <a:bodyPr/>
          <a:lstStyle/>
          <a:p>
            <a:pPr algn="r" rtl="0"/>
            <a:fld id="{81D60167-4931-47E6-BA6A-407CBD079E47}" type="slidenum">
              <a:rPr/>
              <a:pPr/>
              <a:t>6</a:t>
            </a:fld>
            <a:endParaRPr lang="uk"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pPr rtl="0"/>
            <a:r>
              <a:rPr lang="uk" b="1" i="0" u="sng" baseline="0"/>
              <a:t>Фрагментація</a:t>
            </a:r>
          </a:p>
        </p:txBody>
      </p:sp>
      <p:sp>
        <p:nvSpPr>
          <p:cNvPr id="15" name="Content Placeholder 14">
            <a:extLst>
              <a:ext uri="{FF2B5EF4-FFF2-40B4-BE49-F238E27FC236}">
                <a16:creationId xmlns:a16="http://schemas.microsoft.com/office/drawing/2014/main" id="{838345E0-E2C8-0A80-9FC1-FEB245ED6506}"/>
              </a:ext>
            </a:extLst>
          </p:cNvPr>
          <p:cNvSpPr>
            <a:spLocks noGrp="1"/>
          </p:cNvSpPr>
          <p:nvPr>
            <p:ph idx="1"/>
          </p:nvPr>
        </p:nvSpPr>
        <p:spPr/>
        <p:txBody>
          <a:bodyPr>
            <a:normAutofit fontScale="70000" lnSpcReduction="20000"/>
          </a:bodyPr>
          <a:lstStyle/>
          <a:p>
            <a:pPr marL="346075" marR="146050" indent="-269875" algn="l" rtl="0">
              <a:lnSpc>
                <a:spcPct val="100000"/>
              </a:lnSpc>
              <a:spcBef>
                <a:spcPts val="1200"/>
              </a:spcBef>
              <a:tabLst>
                <a:tab pos="418465" algn="l"/>
                <a:tab pos="419100" algn="l"/>
              </a:tabLst>
            </a:pPr>
            <a:r>
              <a:rPr lang="uk" b="1" i="0" u="none" spc="-5" baseline="0" dirty="0">
                <a:latin typeface="Arial"/>
                <a:ea typeface="Arial"/>
                <a:cs typeface="Arial"/>
              </a:rPr>
              <a:t>Повертаючись до попереднього слайда, припустимо, що ми хочемо</a:t>
            </a:r>
            <a:r>
              <a:rPr lang="uk" b="1" i="0" u="none" baseline="0" dirty="0">
                <a:latin typeface="Arial"/>
                <a:ea typeface="Arial"/>
                <a:cs typeface="Arial"/>
              </a:rPr>
              <a:t> </a:t>
            </a:r>
            <a:r>
              <a:rPr lang="uk" b="1" i="0" u="none" spc="-5" baseline="0" dirty="0">
                <a:latin typeface="Arial"/>
                <a:ea typeface="Arial"/>
                <a:cs typeface="Arial"/>
              </a:rPr>
              <a:t>заборонити</a:t>
            </a:r>
            <a:r>
              <a:rPr lang="uk" b="0" i="0" u="none" baseline="0" dirty="0">
                <a:latin typeface="Arial"/>
                <a:ea typeface="Arial"/>
                <a:cs typeface="Arial"/>
              </a:rPr>
              <a:t> </a:t>
            </a:r>
            <a:r>
              <a:rPr lang="uk" b="1" i="0" u="sng" baseline="0" dirty="0">
                <a:uFill>
                  <a:solidFill>
                    <a:srgbClr val="000000"/>
                  </a:solidFill>
                </a:uFill>
                <a:latin typeface="Arial"/>
                <a:ea typeface="Arial"/>
                <a:cs typeface="Arial"/>
              </a:rPr>
              <a:t>весь</a:t>
            </a:r>
            <a:r>
              <a:rPr lang="uk" b="0" i="0" u="none" baseline="0" dirty="0">
                <a:latin typeface="Arial"/>
                <a:ea typeface="Arial"/>
                <a:cs typeface="Arial"/>
              </a:rPr>
              <a:t> </a:t>
            </a:r>
            <a:r>
              <a:rPr lang="uk" b="1" i="0" u="none" spc="-5" baseline="0" dirty="0">
                <a:latin typeface="Arial"/>
                <a:ea typeface="Arial"/>
                <a:cs typeface="Arial"/>
              </a:rPr>
              <a:t>ICMP-трафік за допомогою</a:t>
            </a:r>
            <a:r>
              <a:rPr lang="uk" b="1" i="0" u="none" baseline="0" dirty="0">
                <a:latin typeface="Arial"/>
                <a:ea typeface="Arial"/>
                <a:cs typeface="Arial"/>
              </a:rPr>
              <a:t> </a:t>
            </a:r>
            <a:r>
              <a:rPr lang="uk" b="1" i="0" u="none" spc="-5" baseline="0" dirty="0">
                <a:latin typeface="Arial"/>
                <a:ea typeface="Arial"/>
                <a:cs typeface="Arial"/>
              </a:rPr>
              <a:t>пристрою</a:t>
            </a:r>
            <a:r>
              <a:rPr lang="uk" b="1" i="0" u="none" spc="-10" baseline="0" dirty="0">
                <a:latin typeface="Arial"/>
                <a:ea typeface="Arial"/>
                <a:cs typeface="Arial"/>
              </a:rPr>
              <a:t>, </a:t>
            </a:r>
            <a:r>
              <a:rPr lang="uk" b="1" i="0" u="none" spc="-5" baseline="0" dirty="0">
                <a:latin typeface="Arial"/>
                <a:ea typeface="Arial"/>
                <a:cs typeface="Arial"/>
              </a:rPr>
              <a:t>який </a:t>
            </a:r>
            <a:r>
              <a:rPr lang="uk" b="1" i="1" u="none" spc="-5" baseline="0" dirty="0">
                <a:latin typeface="Arial"/>
                <a:ea typeface="Arial"/>
                <a:cs typeface="Arial"/>
              </a:rPr>
              <a:t>не фіксує стан</a:t>
            </a:r>
            <a:r>
              <a:rPr lang="uk" b="1" i="0" u="none" spc="-5" baseline="0" dirty="0">
                <a:latin typeface="Arial"/>
                <a:ea typeface="Arial"/>
                <a:cs typeface="Arial"/>
              </a:rPr>
              <a:t>.</a:t>
            </a:r>
          </a:p>
          <a:p>
            <a:pPr marL="723265" marR="146050" lvl="1" indent="-269875" algn="l" rtl="0">
              <a:lnSpc>
                <a:spcPct val="100000"/>
              </a:lnSpc>
              <a:spcBef>
                <a:spcPts val="1200"/>
              </a:spcBef>
              <a:tabLst>
                <a:tab pos="418465" algn="l"/>
                <a:tab pos="419100" algn="l"/>
              </a:tabLst>
            </a:pPr>
            <a:r>
              <a:rPr lang="uk" b="1" i="0" u="none" spc="-5" baseline="0" dirty="0">
                <a:latin typeface="Arial"/>
                <a:ea typeface="Arial"/>
                <a:cs typeface="Arial"/>
              </a:rPr>
              <a:t>Чи не буде в пристрою проблем із фільтруванням першого фрагмента? ______________</a:t>
            </a:r>
          </a:p>
          <a:p>
            <a:pPr marL="723265" marR="146050" lvl="1" indent="-269875" algn="l" rtl="0">
              <a:lnSpc>
                <a:spcPct val="100000"/>
              </a:lnSpc>
              <a:spcBef>
                <a:spcPts val="1200"/>
              </a:spcBef>
              <a:tabLst>
                <a:tab pos="418465" algn="l"/>
                <a:tab pos="419100" algn="l"/>
              </a:tabLst>
            </a:pPr>
            <a:r>
              <a:rPr lang="uk" b="1" i="0" u="none" spc="-5" baseline="0" dirty="0">
                <a:latin typeface="Arial"/>
                <a:ea typeface="Arial"/>
                <a:cs typeface="Arial"/>
              </a:rPr>
              <a:t>Чи не буде в пристрою проблем із фільтруванням 2-го </a:t>
            </a:r>
            <a:r>
              <a:rPr lang="uk" b="1" i="0" u="none" baseline="0" dirty="0">
                <a:latin typeface="Arial"/>
                <a:ea typeface="Arial"/>
                <a:cs typeface="Arial"/>
              </a:rPr>
              <a:t>і </a:t>
            </a:r>
            <a:r>
              <a:rPr lang="uk" b="1" i="0" u="none" spc="-5" baseline="0" dirty="0">
                <a:latin typeface="Arial"/>
                <a:ea typeface="Arial"/>
                <a:cs typeface="Arial"/>
              </a:rPr>
              <a:t>3-го</a:t>
            </a:r>
            <a:r>
              <a:rPr lang="uk" b="1" i="0" u="none" spc="322" baseline="24305" dirty="0">
                <a:latin typeface="Arial"/>
                <a:ea typeface="Arial"/>
                <a:cs typeface="Arial"/>
              </a:rPr>
              <a:t> </a:t>
            </a:r>
            <a:r>
              <a:rPr lang="uk" b="1" i="0" u="none" spc="-5" baseline="0" dirty="0">
                <a:latin typeface="Arial"/>
                <a:ea typeface="Arial"/>
                <a:cs typeface="Arial"/>
              </a:rPr>
              <a:t>фрагментів? __________________________________________</a:t>
            </a:r>
            <a:br>
              <a:rPr lang="en-US" b="1" i="0" u="none" spc="-5" baseline="0" dirty="0">
                <a:latin typeface="Arial"/>
                <a:ea typeface="Arial"/>
                <a:cs typeface="Arial"/>
              </a:rPr>
            </a:br>
            <a:r>
              <a:rPr lang="uk" b="1" i="0" u="none" spc="-5" baseline="0" dirty="0">
                <a:latin typeface="Arial"/>
                <a:ea typeface="Arial"/>
                <a:cs typeface="Arial"/>
              </a:rPr>
              <a:t>______________________________________________________</a:t>
            </a:r>
          </a:p>
          <a:p>
            <a:pPr marL="346075" marR="146050" indent="-269875" algn="l" rtl="0">
              <a:lnSpc>
                <a:spcPct val="100000"/>
              </a:lnSpc>
              <a:spcBef>
                <a:spcPts val="1200"/>
              </a:spcBef>
              <a:tabLst>
                <a:tab pos="418465" algn="l"/>
                <a:tab pos="419100" algn="l"/>
              </a:tabLst>
            </a:pPr>
            <a:r>
              <a:rPr lang="uk" b="1" i="0" u="none" spc="-5" baseline="0" dirty="0">
                <a:latin typeface="Arial"/>
                <a:ea typeface="Arial"/>
                <a:cs typeface="Arial"/>
              </a:rPr>
              <a:t>Якщо ми хочемо</a:t>
            </a:r>
            <a:r>
              <a:rPr lang="uk" b="1" i="0" u="none" baseline="0" dirty="0">
                <a:latin typeface="Arial"/>
                <a:ea typeface="Arial"/>
                <a:cs typeface="Arial"/>
              </a:rPr>
              <a:t> </a:t>
            </a:r>
            <a:r>
              <a:rPr lang="uk" b="1" i="0" u="none" spc="-5" baseline="0" dirty="0">
                <a:latin typeface="Arial"/>
                <a:ea typeface="Arial"/>
                <a:cs typeface="Arial"/>
              </a:rPr>
              <a:t>заборонити всі ICMP-запити на </a:t>
            </a:r>
            <a:r>
              <a:rPr lang="uk" b="1" i="0" u="sng" spc="-5" baseline="0" dirty="0">
                <a:uFill>
                  <a:solidFill>
                    <a:srgbClr val="000000"/>
                  </a:solidFill>
                </a:uFill>
                <a:latin typeface="Arial"/>
                <a:ea typeface="Arial"/>
                <a:cs typeface="Arial"/>
              </a:rPr>
              <a:t>маску </a:t>
            </a:r>
            <a:r>
              <a:rPr lang="uk" b="1" i="0" u="sng" baseline="0" dirty="0">
                <a:uFill>
                  <a:solidFill>
                    <a:srgbClr val="000000"/>
                  </a:solidFill>
                </a:uFill>
                <a:latin typeface="Arial"/>
                <a:ea typeface="Arial"/>
                <a:cs typeface="Arial"/>
              </a:rPr>
              <a:t>підмережі</a:t>
            </a:r>
            <a:r>
              <a:rPr lang="uk" b="1" i="0" u="none" baseline="0" dirty="0">
                <a:latin typeface="Arial"/>
                <a:ea typeface="Arial"/>
                <a:cs typeface="Arial"/>
              </a:rPr>
              <a:t> </a:t>
            </a:r>
            <a:r>
              <a:rPr lang="uk" b="1" i="0" u="none" spc="-5" baseline="0" dirty="0">
                <a:latin typeface="Arial"/>
                <a:ea typeface="Arial"/>
                <a:cs typeface="Arial"/>
              </a:rPr>
              <a:t>за допомогою</a:t>
            </a:r>
            <a:r>
              <a:rPr lang="uk" b="1" i="0" u="none" baseline="0" dirty="0">
                <a:latin typeface="Arial"/>
                <a:ea typeface="Arial"/>
                <a:cs typeface="Arial"/>
              </a:rPr>
              <a:t> </a:t>
            </a:r>
            <a:r>
              <a:rPr lang="uk" b="1" i="0" u="none" spc="-5" baseline="0" dirty="0">
                <a:latin typeface="Arial"/>
                <a:ea typeface="Arial"/>
                <a:cs typeface="Arial"/>
              </a:rPr>
              <a:t>пристрою</a:t>
            </a:r>
            <a:r>
              <a:rPr lang="uk" b="1" i="0" u="none" spc="-30" baseline="0" dirty="0">
                <a:latin typeface="Arial"/>
                <a:ea typeface="Arial"/>
                <a:cs typeface="Arial"/>
              </a:rPr>
              <a:t>, </a:t>
            </a:r>
            <a:r>
              <a:rPr lang="uk" b="1" i="0" u="none" baseline="0" dirty="0">
                <a:latin typeface="Arial"/>
                <a:ea typeface="Arial"/>
                <a:cs typeface="Arial"/>
              </a:rPr>
              <a:t>який </a:t>
            </a:r>
            <a:r>
              <a:rPr lang="uk" b="1" i="1" u="none" baseline="0" dirty="0">
                <a:latin typeface="Arial"/>
                <a:ea typeface="Arial"/>
                <a:cs typeface="Arial"/>
              </a:rPr>
              <a:t>не фіксує стан</a:t>
            </a:r>
            <a:r>
              <a:rPr lang="uk" b="1" i="0" u="none" baseline="0" dirty="0">
                <a:latin typeface="Arial"/>
                <a:ea typeface="Arial"/>
                <a:cs typeface="Arial"/>
              </a:rPr>
              <a:t>?</a:t>
            </a:r>
            <a:endParaRPr lang="uk" dirty="0">
              <a:latin typeface="Arial"/>
              <a:cs typeface="Arial"/>
            </a:endParaRPr>
          </a:p>
          <a:p>
            <a:pPr marL="723265" marR="146050" lvl="1" indent="-269875" algn="l" rtl="0">
              <a:lnSpc>
                <a:spcPct val="100000"/>
              </a:lnSpc>
              <a:spcBef>
                <a:spcPts val="1200"/>
              </a:spcBef>
              <a:tabLst>
                <a:tab pos="418465" algn="l"/>
                <a:tab pos="419100" algn="l"/>
              </a:tabLst>
            </a:pPr>
            <a:r>
              <a:rPr lang="uk" b="1" i="0" u="none" spc="-5" baseline="0" dirty="0">
                <a:latin typeface="Arial"/>
                <a:ea typeface="Arial"/>
                <a:cs typeface="Arial"/>
              </a:rPr>
              <a:t>Чи не буде яких-небудь проблем із першим</a:t>
            </a:r>
            <a:r>
              <a:rPr lang="uk" b="1" i="0" u="none" baseline="0" dirty="0">
                <a:latin typeface="Arial"/>
                <a:ea typeface="Arial"/>
                <a:cs typeface="Arial"/>
              </a:rPr>
              <a:t> </a:t>
            </a:r>
            <a:r>
              <a:rPr lang="uk" b="1" i="0" u="none" spc="-5" baseline="0" dirty="0">
                <a:latin typeface="Arial"/>
                <a:ea typeface="Arial"/>
                <a:cs typeface="Arial"/>
              </a:rPr>
              <a:t>фрагментом? _________________________</a:t>
            </a:r>
            <a:endParaRPr lang="uk" dirty="0">
              <a:latin typeface="Arial"/>
              <a:cs typeface="Arial"/>
            </a:endParaRPr>
          </a:p>
          <a:p>
            <a:pPr marL="723265" marR="146050" lvl="1" indent="-269875" algn="l" rtl="0">
              <a:lnSpc>
                <a:spcPct val="100000"/>
              </a:lnSpc>
              <a:spcBef>
                <a:spcPts val="1200"/>
              </a:spcBef>
              <a:tabLst>
                <a:tab pos="418465" algn="l"/>
                <a:tab pos="419100" algn="l"/>
              </a:tabLst>
            </a:pPr>
            <a:r>
              <a:rPr lang="uk" b="1" i="0" u="none" spc="-5" baseline="0" dirty="0">
                <a:latin typeface="Arial"/>
                <a:ea typeface="Arial"/>
                <a:cs typeface="Arial"/>
              </a:rPr>
              <a:t>А проблем із 2-гим</a:t>
            </a:r>
            <a:r>
              <a:rPr lang="uk" b="1" i="0" u="none" baseline="0" dirty="0">
                <a:latin typeface="Arial"/>
                <a:ea typeface="Arial"/>
                <a:cs typeface="Arial"/>
              </a:rPr>
              <a:t>і 3-м</a:t>
            </a:r>
            <a:r>
              <a:rPr lang="uk" b="1" i="0" u="none" spc="7" baseline="24305" dirty="0">
                <a:latin typeface="Arial"/>
                <a:ea typeface="Arial"/>
                <a:cs typeface="Arial"/>
              </a:rPr>
              <a:t> </a:t>
            </a:r>
            <a:r>
              <a:rPr lang="uk" b="1" i="0" u="none" spc="-5" baseline="0" dirty="0">
                <a:latin typeface="Arial"/>
                <a:ea typeface="Arial"/>
                <a:cs typeface="Arial"/>
              </a:rPr>
              <a:t>фрагментами? ___________________ ______________________________________________________</a:t>
            </a:r>
            <a:endParaRPr lang="uk" dirty="0">
              <a:latin typeface="Arial"/>
              <a:cs typeface="Arial"/>
            </a:endParaRPr>
          </a:p>
          <a:p>
            <a:endParaRPr lang="uk" dirty="0"/>
          </a:p>
        </p:txBody>
      </p:sp>
      <p:sp>
        <p:nvSpPr>
          <p:cNvPr id="11" name="object 11"/>
          <p:cNvSpPr txBox="1">
            <a:spLocks noGrp="1"/>
          </p:cNvSpPr>
          <p:nvPr>
            <p:ph type="sldNum" sz="quarter" idx="12"/>
          </p:nvPr>
        </p:nvSpPr>
        <p:spPr/>
        <p:txBody>
          <a:bodyPr/>
          <a:lstStyle/>
          <a:p>
            <a:pPr algn="r" rtl="0"/>
            <a:fld id="{81D60167-4931-47E6-BA6A-407CBD079E47}" type="slidenum">
              <a:rPr/>
              <a:pPr/>
              <a:t>60</a:t>
            </a:fld>
            <a:endParaRPr lang="uk"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pPr rtl="0"/>
            <a:r>
              <a:rPr lang="uk" b="1" i="0" u="sng" baseline="0"/>
              <a:t>Фрагментація</a:t>
            </a:r>
          </a:p>
        </p:txBody>
      </p:sp>
      <p:sp>
        <p:nvSpPr>
          <p:cNvPr id="15" name="Content Placeholder 14">
            <a:extLst>
              <a:ext uri="{FF2B5EF4-FFF2-40B4-BE49-F238E27FC236}">
                <a16:creationId xmlns:a16="http://schemas.microsoft.com/office/drawing/2014/main" id="{838345E0-E2C8-0A80-9FC1-FEB245ED6506}"/>
              </a:ext>
            </a:extLst>
          </p:cNvPr>
          <p:cNvSpPr>
            <a:spLocks noGrp="1"/>
          </p:cNvSpPr>
          <p:nvPr>
            <p:ph idx="1"/>
          </p:nvPr>
        </p:nvSpPr>
        <p:spPr/>
        <p:txBody>
          <a:bodyPr>
            <a:normAutofit fontScale="92500"/>
          </a:bodyPr>
          <a:lstStyle/>
          <a:p>
            <a:pPr marL="346075" marR="146050" indent="-269875" algn="l" rtl="0">
              <a:lnSpc>
                <a:spcPct val="110000"/>
              </a:lnSpc>
              <a:spcBef>
                <a:spcPts val="1200"/>
              </a:spcBef>
              <a:tabLst>
                <a:tab pos="418465" algn="l"/>
                <a:tab pos="419100" algn="l"/>
              </a:tabLst>
            </a:pPr>
            <a:r>
              <a:rPr lang="uk" sz="2800" b="1" i="0" u="none" spc="-5" baseline="0" dirty="0">
                <a:latin typeface="Arial"/>
                <a:ea typeface="Arial"/>
                <a:cs typeface="Arial"/>
              </a:rPr>
              <a:t>Що пристрій має робити із 2-м і 3-м фрагментами в цьому випадку (внизу попереднього слайда)?</a:t>
            </a:r>
          </a:p>
          <a:p>
            <a:pPr marL="723265" marR="146050" lvl="1" indent="-269875" algn="l" rtl="0">
              <a:lnSpc>
                <a:spcPct val="110000"/>
              </a:lnSpc>
              <a:spcBef>
                <a:spcPts val="1200"/>
              </a:spcBef>
              <a:tabLst>
                <a:tab pos="418465" algn="l"/>
                <a:tab pos="419100" algn="l"/>
              </a:tabLst>
            </a:pPr>
            <a:r>
              <a:rPr lang="uk" sz="2400" b="1" i="0" u="none" spc="-5" baseline="0" dirty="0">
                <a:latin typeface="Arial"/>
                <a:ea typeface="Arial"/>
                <a:cs typeface="Arial"/>
              </a:rPr>
              <a:t>Переслати їх далі?</a:t>
            </a:r>
          </a:p>
          <a:p>
            <a:pPr marL="1100455" marR="146050" lvl="2" indent="-269875" algn="l" rtl="0">
              <a:lnSpc>
                <a:spcPct val="110000"/>
              </a:lnSpc>
              <a:spcBef>
                <a:spcPts val="1200"/>
              </a:spcBef>
              <a:tabLst>
                <a:tab pos="418465" algn="l"/>
                <a:tab pos="419100" algn="l"/>
              </a:tabLst>
            </a:pPr>
            <a:r>
              <a:rPr lang="uk" sz="2000" b="1" i="0" u="none" spc="-5" baseline="0" dirty="0">
                <a:latin typeface="Arial"/>
                <a:ea typeface="Arial"/>
                <a:cs typeface="Arial"/>
              </a:rPr>
              <a:t>Яка тут проблема? ____________________________________ _____________________________________________________</a:t>
            </a:r>
          </a:p>
          <a:p>
            <a:pPr marL="723265" marR="146050" lvl="1" indent="-269875" algn="l" rtl="0">
              <a:lnSpc>
                <a:spcPct val="110000"/>
              </a:lnSpc>
              <a:spcBef>
                <a:spcPts val="1200"/>
              </a:spcBef>
              <a:tabLst>
                <a:tab pos="418465" algn="l"/>
                <a:tab pos="419100" algn="l"/>
              </a:tabLst>
            </a:pPr>
            <a:r>
              <a:rPr lang="uk" sz="2400" b="1" i="0" u="none" spc="-5" baseline="0" dirty="0">
                <a:latin typeface="Arial"/>
                <a:ea typeface="Arial"/>
                <a:cs typeface="Arial"/>
              </a:rPr>
              <a:t>Відкинути/заблокувати їх?</a:t>
            </a:r>
          </a:p>
          <a:p>
            <a:pPr marL="1100455" marR="146050" lvl="2" indent="-269875" algn="l" rtl="0">
              <a:lnSpc>
                <a:spcPct val="110000"/>
              </a:lnSpc>
              <a:spcBef>
                <a:spcPts val="1200"/>
              </a:spcBef>
              <a:tabLst>
                <a:tab pos="418465" algn="l"/>
                <a:tab pos="419100" algn="l"/>
              </a:tabLst>
            </a:pPr>
            <a:r>
              <a:rPr lang="uk" sz="2000" b="1" i="0" u="none" spc="-5" baseline="0" dirty="0">
                <a:latin typeface="Arial"/>
                <a:ea typeface="Arial"/>
                <a:cs typeface="Arial"/>
              </a:rPr>
              <a:t>А що щодо порядку надходження? ______________________ _____________________________________________________</a:t>
            </a:r>
          </a:p>
          <a:p>
            <a:pPr marL="1100455" marR="146050" lvl="2" indent="-269875" algn="l" rtl="0">
              <a:lnSpc>
                <a:spcPct val="110000"/>
              </a:lnSpc>
              <a:spcBef>
                <a:spcPts val="1200"/>
              </a:spcBef>
              <a:tabLst>
                <a:tab pos="418465" algn="l"/>
                <a:tab pos="419100" algn="l"/>
              </a:tabLst>
            </a:pPr>
            <a:r>
              <a:rPr lang="uk" sz="2000" b="1" i="0" u="none" spc="-5" baseline="0" dirty="0">
                <a:latin typeface="Arial"/>
                <a:ea typeface="Arial"/>
                <a:cs typeface="Arial"/>
              </a:rPr>
              <a:t>Таким чином, потрібна фіксація стану. ___________________ _____________________________________________________</a:t>
            </a:r>
          </a:p>
        </p:txBody>
      </p:sp>
      <p:sp>
        <p:nvSpPr>
          <p:cNvPr id="11" name="object 11"/>
          <p:cNvSpPr txBox="1">
            <a:spLocks noGrp="1"/>
          </p:cNvSpPr>
          <p:nvPr>
            <p:ph type="sldNum" sz="quarter" idx="12"/>
          </p:nvPr>
        </p:nvSpPr>
        <p:spPr/>
        <p:txBody>
          <a:bodyPr/>
          <a:lstStyle/>
          <a:p>
            <a:pPr algn="r" rtl="0"/>
            <a:fld id="{81D60167-4931-47E6-BA6A-407CBD079E47}" type="slidenum">
              <a:rPr/>
              <a:pPr/>
              <a:t>61</a:t>
            </a:fld>
            <a:endParaRPr lang="uk" dirty="0"/>
          </a:p>
        </p:txBody>
      </p:sp>
    </p:spTree>
    <p:extLst>
      <p:ext uri="{BB962C8B-B14F-4D97-AF65-F5344CB8AC3E}">
        <p14:creationId xmlns:p14="http://schemas.microsoft.com/office/powerpoint/2010/main" val="36478191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pPr rtl="0"/>
            <a:r>
              <a:rPr lang="uk" b="1" i="0" u="sng" baseline="0"/>
              <a:t>Фрагментація</a:t>
            </a:r>
          </a:p>
        </p:txBody>
      </p:sp>
      <p:sp>
        <p:nvSpPr>
          <p:cNvPr id="14" name="Content Placeholder 13">
            <a:extLst>
              <a:ext uri="{FF2B5EF4-FFF2-40B4-BE49-F238E27FC236}">
                <a16:creationId xmlns:a16="http://schemas.microsoft.com/office/drawing/2014/main" id="{2EF5BE69-7C26-8808-0218-AD1720A21A59}"/>
              </a:ext>
            </a:extLst>
          </p:cNvPr>
          <p:cNvSpPr>
            <a:spLocks noGrp="1"/>
          </p:cNvSpPr>
          <p:nvPr>
            <p:ph idx="1"/>
          </p:nvPr>
        </p:nvSpPr>
        <p:spPr/>
        <p:txBody>
          <a:bodyPr>
            <a:normAutofit fontScale="92500"/>
          </a:bodyPr>
          <a:lstStyle/>
          <a:p>
            <a:pPr algn="l" rtl="0">
              <a:spcBef>
                <a:spcPts val="1200"/>
              </a:spcBef>
            </a:pPr>
            <a:r>
              <a:rPr lang="uk" sz="2800" b="1" i="0" u="none" baseline="0" dirty="0"/>
              <a:t>Чи буде система запобігання проникненням (IPS), здатна перевіряти корисне навантаження для виявлення шкідливих сигнатур, працювати, якщо вона бачитиме окремі фрагменти порізно? _________________________________________</a:t>
            </a:r>
            <a:r>
              <a:rPr lang="uk" sz="2800" b="1" i="0" u="none" spc="-5" baseline="0" dirty="0">
                <a:latin typeface="Arial"/>
                <a:ea typeface="Arial"/>
                <a:cs typeface="Arial"/>
              </a:rPr>
              <a:t>____</a:t>
            </a:r>
            <a:endParaRPr lang="uk" sz="2800" b="1" i="0" u="none" baseline="0" dirty="0"/>
          </a:p>
          <a:p>
            <a:pPr algn="l" rtl="0">
              <a:spcBef>
                <a:spcPts val="1200"/>
              </a:spcBef>
            </a:pPr>
            <a:r>
              <a:rPr lang="uk" sz="2800" b="1" i="0" u="none" baseline="0" dirty="0"/>
              <a:t>Що IPS має зробити, щоб «виправити» це? ___________</a:t>
            </a:r>
            <a:r>
              <a:rPr lang="uk" sz="2800" b="1" i="0" u="none" spc="-5" baseline="0" dirty="0">
                <a:latin typeface="Arial"/>
                <a:ea typeface="Arial"/>
                <a:cs typeface="Arial"/>
              </a:rPr>
              <a:t>__________________________________</a:t>
            </a:r>
            <a:r>
              <a:rPr lang="uk" sz="2800" b="1" i="0" u="none" baseline="0" dirty="0"/>
              <a:t> _________________________________________</a:t>
            </a:r>
            <a:r>
              <a:rPr lang="uk" sz="2800" b="1" i="0" u="none" spc="-5" baseline="0" dirty="0">
                <a:latin typeface="Arial"/>
                <a:ea typeface="Arial"/>
                <a:cs typeface="Arial"/>
              </a:rPr>
              <a:t>____</a:t>
            </a:r>
            <a:endParaRPr lang="uk" sz="2800" b="1" i="0" u="none" baseline="0" dirty="0"/>
          </a:p>
          <a:p>
            <a:pPr algn="l" rtl="0">
              <a:spcBef>
                <a:spcPts val="1200"/>
              </a:spcBef>
            </a:pPr>
            <a:r>
              <a:rPr lang="uk" sz="2800" b="1" i="0" u="none" baseline="0" dirty="0"/>
              <a:t>Що після цього може зробити зловмисник, щоб скористатися цим? ________________________</a:t>
            </a:r>
            <a:r>
              <a:rPr lang="uk" sz="2800" b="1" i="0" u="none" spc="-5" baseline="0" dirty="0">
                <a:latin typeface="Arial"/>
                <a:ea typeface="Arial"/>
                <a:cs typeface="Arial"/>
              </a:rPr>
              <a:t>___</a:t>
            </a:r>
            <a:r>
              <a:rPr lang="uk" sz="2800" b="1" i="0" u="none" baseline="0" dirty="0"/>
              <a:t> ______________________________________________________________________________</a:t>
            </a:r>
            <a:r>
              <a:rPr lang="uk" sz="2800" b="1" i="0" u="none" spc="-5" baseline="0" dirty="0">
                <a:latin typeface="Arial"/>
                <a:ea typeface="Arial"/>
                <a:cs typeface="Arial"/>
              </a:rPr>
              <a:t>____________</a:t>
            </a:r>
            <a:endParaRPr lang="uk" sz="2800" b="1" i="0" u="none" baseline="0" dirty="0"/>
          </a:p>
          <a:p>
            <a:endParaRPr lang="uk" dirty="0"/>
          </a:p>
        </p:txBody>
      </p:sp>
      <p:sp>
        <p:nvSpPr>
          <p:cNvPr id="11" name="object 11"/>
          <p:cNvSpPr txBox="1">
            <a:spLocks noGrp="1"/>
          </p:cNvSpPr>
          <p:nvPr>
            <p:ph type="sldNum" sz="quarter" idx="12"/>
          </p:nvPr>
        </p:nvSpPr>
        <p:spPr/>
        <p:txBody>
          <a:bodyPr/>
          <a:lstStyle/>
          <a:p>
            <a:pPr algn="r" rtl="0"/>
            <a:fld id="{81D60167-4931-47E6-BA6A-407CBD079E47}" type="slidenum">
              <a:rPr/>
              <a:pPr/>
              <a:t>62</a:t>
            </a:fld>
            <a:endParaRPr lang="uk"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pPr rtl="0"/>
            <a:r>
              <a:rPr lang="uk" b="1" i="0" u="sng" baseline="0"/>
              <a:t>Поля заголовка IP</a:t>
            </a:r>
          </a:p>
        </p:txBody>
      </p:sp>
      <p:sp>
        <p:nvSpPr>
          <p:cNvPr id="10" name="object 10"/>
          <p:cNvSpPr txBox="1">
            <a:spLocks noGrp="1"/>
          </p:cNvSpPr>
          <p:nvPr>
            <p:ph type="sldNum" sz="quarter" idx="12"/>
          </p:nvPr>
        </p:nvSpPr>
        <p:spPr/>
        <p:txBody>
          <a:bodyPr/>
          <a:lstStyle/>
          <a:p>
            <a:pPr algn="r" rtl="0"/>
            <a:fld id="{81D60167-4931-47E6-BA6A-407CBD079E47}" type="slidenum">
              <a:rPr/>
              <a:pPr/>
              <a:t>63</a:t>
            </a:fld>
            <a:endParaRPr lang="uk" dirty="0"/>
          </a:p>
        </p:txBody>
      </p:sp>
      <p:graphicFrame>
        <p:nvGraphicFramePr>
          <p:cNvPr id="3" name="object 3"/>
          <p:cNvGraphicFramePr>
            <a:graphicFrameLocks noGrp="1"/>
          </p:cNvGraphicFramePr>
          <p:nvPr>
            <p:extLst>
              <p:ext uri="{D42A27DB-BD31-4B8C-83A1-F6EECF244321}">
                <p14:modId xmlns:p14="http://schemas.microsoft.com/office/powerpoint/2010/main" val="630277974"/>
              </p:ext>
            </p:extLst>
          </p:nvPr>
        </p:nvGraphicFramePr>
        <p:xfrm>
          <a:off x="763662" y="2471390"/>
          <a:ext cx="8534400" cy="3243258"/>
        </p:xfrm>
        <a:graphic>
          <a:graphicData uri="http://schemas.openxmlformats.org/drawingml/2006/table">
            <a:tbl>
              <a:tblPr firstRow="1" bandRow="1">
                <a:tableStyleId>{2D5ABB26-0587-4C30-8999-92F81FD0307C}</a:tableStyleId>
              </a:tblPr>
              <a:tblGrid>
                <a:gridCol w="1066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1141338">
                  <a:extLst>
                    <a:ext uri="{9D8B030D-6E8A-4147-A177-3AD203B41FA5}">
                      <a16:colId xmlns:a16="http://schemas.microsoft.com/office/drawing/2014/main" val="20003"/>
                    </a:ext>
                  </a:extLst>
                </a:gridCol>
                <a:gridCol w="3125862">
                  <a:extLst>
                    <a:ext uri="{9D8B030D-6E8A-4147-A177-3AD203B41FA5}">
                      <a16:colId xmlns:a16="http://schemas.microsoft.com/office/drawing/2014/main" val="20004"/>
                    </a:ext>
                  </a:extLst>
                </a:gridCol>
              </a:tblGrid>
              <a:tr h="368299">
                <a:tc>
                  <a:txBody>
                    <a:bodyPr/>
                    <a:lstStyle/>
                    <a:p>
                      <a:pPr marL="173990" algn="l" rtl="0">
                        <a:lnSpc>
                          <a:spcPct val="100000"/>
                        </a:lnSpc>
                        <a:spcBef>
                          <a:spcPts val="359"/>
                        </a:spcBef>
                      </a:pPr>
                      <a:r>
                        <a:rPr lang="uk" sz="1600" b="1" i="0" u="none" spc="-5" baseline="0">
                          <a:latin typeface="Arial"/>
                          <a:ea typeface="Arial"/>
                          <a:cs typeface="Arial"/>
                        </a:rPr>
                        <a:t>версія</a:t>
                      </a:r>
                      <a:endParaRPr sz="1600">
                        <a:latin typeface="Arial"/>
                        <a:cs typeface="Arial"/>
                      </a:endParaRPr>
                    </a:p>
                  </a:txBody>
                  <a:tcPr marL="0" marR="0" marT="45719" marB="0">
                    <a:lnL w="28575">
                      <a:solidFill>
                        <a:srgbClr val="000000"/>
                      </a:solidFill>
                      <a:prstDash val="solid"/>
                    </a:lnL>
                    <a:lnR w="38100">
                      <a:solidFill>
                        <a:srgbClr val="000000"/>
                      </a:solidFill>
                      <a:prstDash val="solid"/>
                    </a:lnR>
                    <a:lnT w="28575">
                      <a:solidFill>
                        <a:srgbClr val="000000"/>
                      </a:solidFill>
                      <a:prstDash val="solid"/>
                    </a:lnT>
                    <a:lnB w="38100">
                      <a:solidFill>
                        <a:srgbClr val="000000"/>
                      </a:solidFill>
                      <a:prstDash val="solid"/>
                    </a:lnB>
                  </a:tcPr>
                </a:tc>
                <a:tc>
                  <a:txBody>
                    <a:bodyPr/>
                    <a:lstStyle/>
                    <a:p>
                      <a:pPr marL="196850" algn="l" rtl="0">
                        <a:lnSpc>
                          <a:spcPct val="100000"/>
                        </a:lnSpc>
                        <a:spcBef>
                          <a:spcPts val="359"/>
                        </a:spcBef>
                      </a:pPr>
                      <a:r>
                        <a:rPr lang="uk" sz="1600" b="1" i="0" u="none" baseline="0">
                          <a:latin typeface="Arial"/>
                          <a:ea typeface="Arial"/>
                          <a:cs typeface="Arial"/>
                        </a:rPr>
                        <a:t>довж.</a:t>
                      </a:r>
                      <a:r>
                        <a:rPr lang="uk" sz="1600" b="1" i="0" u="none" spc="-25" baseline="0">
                          <a:latin typeface="Arial"/>
                          <a:ea typeface="Arial"/>
                          <a:cs typeface="Arial"/>
                        </a:rPr>
                        <a:t> </a:t>
                      </a:r>
                      <a:r>
                        <a:rPr lang="uk" sz="1600" b="1" i="0" u="none" baseline="0">
                          <a:latin typeface="Arial"/>
                          <a:ea typeface="Arial"/>
                          <a:cs typeface="Arial"/>
                        </a:rPr>
                        <a:t>загол.</a:t>
                      </a:r>
                      <a:endParaRPr sz="1600">
                        <a:latin typeface="Arial"/>
                        <a:cs typeface="Arial"/>
                      </a:endParaRPr>
                    </a:p>
                  </a:txBody>
                  <a:tcPr marL="0" marR="0" marT="45719" marB="0">
                    <a:lnL w="38100">
                      <a:solidFill>
                        <a:srgbClr val="000000"/>
                      </a:solidFill>
                      <a:prstDash val="solid"/>
                    </a:lnL>
                    <a:lnR w="38100">
                      <a:solidFill>
                        <a:srgbClr val="000000"/>
                      </a:solidFill>
                      <a:prstDash val="solid"/>
                    </a:lnR>
                    <a:lnT w="28575">
                      <a:solidFill>
                        <a:srgbClr val="000000"/>
                      </a:solidFill>
                      <a:prstDash val="solid"/>
                    </a:lnT>
                    <a:lnB w="38100">
                      <a:solidFill>
                        <a:srgbClr val="000000"/>
                      </a:solidFill>
                      <a:prstDash val="solid"/>
                    </a:lnB>
                  </a:tcPr>
                </a:tc>
                <a:tc>
                  <a:txBody>
                    <a:bodyPr/>
                    <a:lstStyle/>
                    <a:p>
                      <a:pPr marL="5080" algn="ctr" rtl="0">
                        <a:lnSpc>
                          <a:spcPct val="100000"/>
                        </a:lnSpc>
                        <a:spcBef>
                          <a:spcPts val="359"/>
                        </a:spcBef>
                      </a:pPr>
                      <a:r>
                        <a:rPr lang="uk" sz="1600" b="1" i="0" u="none" spc="-5" baseline="0">
                          <a:latin typeface="Arial"/>
                          <a:ea typeface="Arial"/>
                          <a:cs typeface="Arial"/>
                        </a:rPr>
                        <a:t>тип</a:t>
                      </a:r>
                      <a:r>
                        <a:rPr lang="uk" sz="1600" b="1" i="0" u="none" spc="-15" baseline="0">
                          <a:latin typeface="Arial"/>
                          <a:ea typeface="Arial"/>
                          <a:cs typeface="Arial"/>
                        </a:rPr>
                        <a:t> </a:t>
                      </a:r>
                      <a:r>
                        <a:rPr lang="uk" sz="1600" b="1" i="0" u="none" spc="-5" baseline="0">
                          <a:latin typeface="Arial"/>
                          <a:ea typeface="Arial"/>
                          <a:cs typeface="Arial"/>
                        </a:rPr>
                        <a:t>обслуг.</a:t>
                      </a:r>
                      <a:endParaRPr sz="1600">
                        <a:latin typeface="Arial"/>
                        <a:cs typeface="Arial"/>
                      </a:endParaRPr>
                    </a:p>
                  </a:txBody>
                  <a:tcPr marL="0" marR="0" marT="45719" marB="0">
                    <a:lnL w="38100">
                      <a:solidFill>
                        <a:srgbClr val="000000"/>
                      </a:solidFill>
                      <a:prstDash val="solid"/>
                    </a:lnL>
                    <a:lnR w="38100">
                      <a:solidFill>
                        <a:srgbClr val="000000"/>
                      </a:solidFill>
                      <a:prstDash val="solid"/>
                    </a:lnR>
                    <a:lnT w="28575">
                      <a:solidFill>
                        <a:srgbClr val="000000"/>
                      </a:solidFill>
                      <a:prstDash val="solid"/>
                    </a:lnT>
                    <a:lnB w="38100">
                      <a:solidFill>
                        <a:srgbClr val="000000"/>
                      </a:solidFill>
                      <a:prstDash val="solid"/>
                    </a:lnB>
                  </a:tcPr>
                </a:tc>
                <a:tc gridSpan="2">
                  <a:txBody>
                    <a:bodyPr/>
                    <a:lstStyle/>
                    <a:p>
                      <a:pPr marL="4445" algn="ctr" rtl="0">
                        <a:lnSpc>
                          <a:spcPct val="100000"/>
                        </a:lnSpc>
                        <a:spcBef>
                          <a:spcPts val="359"/>
                        </a:spcBef>
                      </a:pPr>
                      <a:r>
                        <a:rPr lang="uk" sz="1600" b="1" i="0" u="none" spc="-5" baseline="0">
                          <a:latin typeface="Arial"/>
                          <a:ea typeface="Arial"/>
                          <a:cs typeface="Arial"/>
                        </a:rPr>
                        <a:t>загальна</a:t>
                      </a:r>
                      <a:r>
                        <a:rPr lang="uk" sz="1600" b="1" i="0" u="none" spc="-10" baseline="0">
                          <a:latin typeface="Arial"/>
                          <a:ea typeface="Arial"/>
                          <a:cs typeface="Arial"/>
                        </a:rPr>
                        <a:t> </a:t>
                      </a:r>
                      <a:r>
                        <a:rPr lang="uk" sz="1600" b="1" i="0" u="none" spc="-5" baseline="0">
                          <a:latin typeface="Arial"/>
                          <a:ea typeface="Arial"/>
                          <a:cs typeface="Arial"/>
                        </a:rPr>
                        <a:t>довжина</a:t>
                      </a:r>
                      <a:endParaRPr sz="1600" dirty="0">
                        <a:latin typeface="Arial"/>
                        <a:cs typeface="Arial"/>
                      </a:endParaRPr>
                    </a:p>
                  </a:txBody>
                  <a:tcPr marL="0" marR="0" marT="45719" marB="0">
                    <a:lnL w="38100">
                      <a:solidFill>
                        <a:srgbClr val="000000"/>
                      </a:solidFill>
                      <a:prstDash val="solid"/>
                    </a:lnL>
                    <a:lnR w="28575">
                      <a:solidFill>
                        <a:srgbClr val="000000"/>
                      </a:solidFill>
                      <a:prstDash val="solid"/>
                    </a:lnR>
                    <a:lnT w="28575">
                      <a:solidFill>
                        <a:srgbClr val="000000"/>
                      </a:solidFill>
                      <a:prstDash val="solid"/>
                    </a:lnT>
                    <a:lnB w="38100">
                      <a:solidFill>
                        <a:srgbClr val="000000"/>
                      </a:solidFill>
                      <a:prstDash val="solid"/>
                    </a:lnB>
                    <a:solidFill>
                      <a:srgbClr val="FFFF00"/>
                    </a:solidFill>
                  </a:tcPr>
                </a:tc>
                <a:tc hMerge="1">
                  <a:txBody>
                    <a:bodyPr/>
                    <a:lstStyle/>
                    <a:p>
                      <a:endParaRPr/>
                    </a:p>
                  </a:txBody>
                  <a:tcPr marL="0" marR="0" marT="0" marB="0"/>
                </a:tc>
                <a:extLst>
                  <a:ext uri="{0D108BD9-81ED-4DB2-BD59-A6C34878D82A}">
                    <a16:rowId xmlns:a16="http://schemas.microsoft.com/office/drawing/2014/main" val="10000"/>
                  </a:ext>
                </a:extLst>
              </a:tr>
              <a:tr h="368299">
                <a:tc gridSpan="3">
                  <a:txBody>
                    <a:bodyPr/>
                    <a:lstStyle/>
                    <a:p>
                      <a:pPr marL="1102995" algn="l" rtl="0">
                        <a:lnSpc>
                          <a:spcPct val="100000"/>
                        </a:lnSpc>
                        <a:spcBef>
                          <a:spcPts val="384"/>
                        </a:spcBef>
                      </a:pPr>
                      <a:r>
                        <a:rPr lang="uk" sz="1600" b="1" i="0" u="none" spc="-5" baseline="0">
                          <a:latin typeface="Arial"/>
                          <a:ea typeface="Arial"/>
                          <a:cs typeface="Arial"/>
                        </a:rPr>
                        <a:t>ідентифікаційний</a:t>
                      </a:r>
                      <a:r>
                        <a:rPr lang="uk" sz="1600" b="1" i="0" u="none" spc="-10" baseline="0">
                          <a:latin typeface="Arial"/>
                          <a:ea typeface="Arial"/>
                          <a:cs typeface="Arial"/>
                        </a:rPr>
                        <a:t> </a:t>
                      </a:r>
                      <a:r>
                        <a:rPr lang="uk" sz="1600" b="1" i="0" u="none" spc="-5" baseline="0">
                          <a:latin typeface="Arial"/>
                          <a:ea typeface="Arial"/>
                          <a:cs typeface="Arial"/>
                        </a:rPr>
                        <a:t>номер</a:t>
                      </a:r>
                      <a:endParaRPr sz="1600">
                        <a:latin typeface="Arial"/>
                        <a:cs typeface="Arial"/>
                      </a:endParaRPr>
                    </a:p>
                  </a:txBody>
                  <a:tcPr marL="0" marR="0" marT="48894" marB="0">
                    <a:lnL w="28575">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marL="92075" indent="0" algn="l" rtl="0">
                        <a:lnSpc>
                          <a:spcPct val="100000"/>
                        </a:lnSpc>
                        <a:spcBef>
                          <a:spcPts val="384"/>
                        </a:spcBef>
                      </a:pPr>
                      <a:r>
                        <a:rPr lang="uk" sz="1600" b="1" i="0" u="none" baseline="0" dirty="0">
                          <a:latin typeface="Arial"/>
                          <a:ea typeface="Arial"/>
                          <a:cs typeface="Arial"/>
                        </a:rPr>
                        <a:t>прапорці</a:t>
                      </a:r>
                      <a:endParaRPr sz="1600" dirty="0">
                        <a:latin typeface="Arial"/>
                        <a:cs typeface="Arial"/>
                      </a:endParaRPr>
                    </a:p>
                  </a:txBody>
                  <a:tcPr marL="0" marR="0" marT="48894"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tcPr>
                </a:tc>
                <a:tc>
                  <a:txBody>
                    <a:bodyPr/>
                    <a:lstStyle/>
                    <a:p>
                      <a:pPr marL="977265" algn="l" rtl="0">
                        <a:lnSpc>
                          <a:spcPct val="100000"/>
                        </a:lnSpc>
                        <a:spcBef>
                          <a:spcPts val="384"/>
                        </a:spcBef>
                      </a:pPr>
                      <a:r>
                        <a:rPr lang="uk" sz="1600" b="1" i="0" u="none" spc="-5" baseline="0">
                          <a:latin typeface="Arial"/>
                          <a:ea typeface="Arial"/>
                          <a:cs typeface="Arial"/>
                        </a:rPr>
                        <a:t>зсув</a:t>
                      </a:r>
                      <a:r>
                        <a:rPr lang="uk" sz="1600" b="1" i="0" u="none" spc="-10" baseline="0">
                          <a:latin typeface="Arial"/>
                          <a:ea typeface="Arial"/>
                          <a:cs typeface="Arial"/>
                        </a:rPr>
                        <a:t> </a:t>
                      </a:r>
                      <a:r>
                        <a:rPr lang="uk" sz="1600" b="1" i="0" u="none" spc="-5" baseline="0">
                          <a:latin typeface="Arial"/>
                          <a:ea typeface="Arial"/>
                          <a:cs typeface="Arial"/>
                        </a:rPr>
                        <a:t>фрагмента</a:t>
                      </a:r>
                      <a:endParaRPr sz="1600">
                        <a:latin typeface="Arial"/>
                        <a:cs typeface="Arial"/>
                      </a:endParaRPr>
                    </a:p>
                  </a:txBody>
                  <a:tcPr marL="0" marR="0" marT="48894" marB="0">
                    <a:lnL w="38100">
                      <a:solidFill>
                        <a:srgbClr val="000000"/>
                      </a:solidFill>
                      <a:prstDash val="solid"/>
                    </a:lnL>
                    <a:lnR w="28575">
                      <a:solidFill>
                        <a:srgbClr val="000000"/>
                      </a:solidFill>
                      <a:prstDash val="solid"/>
                    </a:lnR>
                    <a:lnT w="38100">
                      <a:solidFill>
                        <a:srgbClr val="000000"/>
                      </a:solidFill>
                      <a:prstDash val="solid"/>
                    </a:lnT>
                    <a:lnB w="38100">
                      <a:solidFill>
                        <a:srgbClr val="000000"/>
                      </a:solidFill>
                      <a:prstDash val="solid"/>
                    </a:lnB>
                  </a:tcPr>
                </a:tc>
                <a:extLst>
                  <a:ext uri="{0D108BD9-81ED-4DB2-BD59-A6C34878D82A}">
                    <a16:rowId xmlns:a16="http://schemas.microsoft.com/office/drawing/2014/main" val="10001"/>
                  </a:ext>
                </a:extLst>
              </a:tr>
              <a:tr h="368300">
                <a:tc gridSpan="2">
                  <a:txBody>
                    <a:bodyPr/>
                    <a:lstStyle/>
                    <a:p>
                      <a:pPr marL="5080" algn="ctr" rtl="0">
                        <a:lnSpc>
                          <a:spcPct val="100000"/>
                        </a:lnSpc>
                        <a:spcBef>
                          <a:spcPts val="360"/>
                        </a:spcBef>
                      </a:pPr>
                      <a:r>
                        <a:rPr lang="uk" sz="1600" b="1" i="0" u="none" baseline="0">
                          <a:latin typeface="Arial"/>
                          <a:ea typeface="Arial"/>
                          <a:cs typeface="Arial"/>
                        </a:rPr>
                        <a:t>TTL</a:t>
                      </a:r>
                      <a:endParaRPr sz="1600">
                        <a:latin typeface="Arial"/>
                        <a:cs typeface="Arial"/>
                      </a:endParaRPr>
                    </a:p>
                  </a:txBody>
                  <a:tcPr marL="0" marR="0" marB="0">
                    <a:lnL w="28575">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tcPr>
                </a:tc>
                <a:tc hMerge="1">
                  <a:txBody>
                    <a:bodyPr/>
                    <a:lstStyle/>
                    <a:p>
                      <a:endParaRPr/>
                    </a:p>
                  </a:txBody>
                  <a:tcPr marL="0" marR="0" marT="0" marB="0"/>
                </a:tc>
                <a:tc>
                  <a:txBody>
                    <a:bodyPr/>
                    <a:lstStyle/>
                    <a:p>
                      <a:pPr marL="4445" algn="ctr" rtl="0">
                        <a:lnSpc>
                          <a:spcPct val="100000"/>
                        </a:lnSpc>
                        <a:spcBef>
                          <a:spcPts val="360"/>
                        </a:spcBef>
                      </a:pPr>
                      <a:r>
                        <a:rPr lang="uk" sz="1600" b="1" i="0" u="none" spc="-5" baseline="0">
                          <a:latin typeface="Arial"/>
                          <a:ea typeface="Arial"/>
                          <a:cs typeface="Arial"/>
                        </a:rPr>
                        <a:t>протокол</a:t>
                      </a:r>
                      <a:endParaRPr sz="1600">
                        <a:latin typeface="Arial"/>
                        <a:cs typeface="Arial"/>
                      </a:endParaRPr>
                    </a:p>
                  </a:txBody>
                  <a:tcPr marL="0" marR="0"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tcPr>
                </a:tc>
                <a:tc gridSpan="2">
                  <a:txBody>
                    <a:bodyPr/>
                    <a:lstStyle/>
                    <a:p>
                      <a:pPr marL="3810" algn="ctr" rtl="0">
                        <a:lnSpc>
                          <a:spcPct val="100000"/>
                        </a:lnSpc>
                        <a:spcBef>
                          <a:spcPts val="360"/>
                        </a:spcBef>
                      </a:pPr>
                      <a:r>
                        <a:rPr lang="uk" sz="1600" b="1" i="0" u="none" baseline="0">
                          <a:latin typeface="Arial"/>
                          <a:ea typeface="Arial"/>
                          <a:cs typeface="Arial"/>
                        </a:rPr>
                        <a:t>контр. сума </a:t>
                      </a:r>
                      <a:r>
                        <a:rPr lang="uk" sz="1600" b="1" i="0" u="none" spc="-5" baseline="0">
                          <a:latin typeface="Arial"/>
                          <a:ea typeface="Arial"/>
                          <a:cs typeface="Arial"/>
                        </a:rPr>
                        <a:t>заголовка</a:t>
                      </a:r>
                      <a:endParaRPr sz="1600">
                        <a:latin typeface="Arial"/>
                        <a:cs typeface="Arial"/>
                      </a:endParaRPr>
                    </a:p>
                  </a:txBody>
                  <a:tcPr marL="0" marR="0" marB="0">
                    <a:lnL w="38100">
                      <a:solidFill>
                        <a:srgbClr val="000000"/>
                      </a:solidFill>
                      <a:prstDash val="solid"/>
                    </a:lnL>
                    <a:lnR w="28575">
                      <a:solidFill>
                        <a:srgbClr val="000000"/>
                      </a:solidFill>
                      <a:prstDash val="solid"/>
                    </a:lnR>
                    <a:lnT w="38100">
                      <a:solidFill>
                        <a:srgbClr val="000000"/>
                      </a:solidFill>
                      <a:prstDash val="solid"/>
                    </a:lnT>
                    <a:lnB w="381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363537">
                <a:tc gridSpan="5">
                  <a:txBody>
                    <a:bodyPr/>
                    <a:lstStyle/>
                    <a:p>
                      <a:pPr marL="5080" algn="ctr" rtl="0">
                        <a:lnSpc>
                          <a:spcPct val="100000"/>
                        </a:lnSpc>
                        <a:spcBef>
                          <a:spcPts val="384"/>
                        </a:spcBef>
                      </a:pPr>
                      <a:r>
                        <a:rPr lang="uk" sz="1600" b="1" i="0" u="none" spc="-5" baseline="0">
                          <a:latin typeface="Arial"/>
                          <a:ea typeface="Arial"/>
                          <a:cs typeface="Arial"/>
                        </a:rPr>
                        <a:t>IP</a:t>
                      </a:r>
                      <a:r>
                        <a:rPr lang="uk" sz="1600" b="1" i="0" u="none" spc="-30" baseline="0">
                          <a:latin typeface="Arial"/>
                          <a:ea typeface="Arial"/>
                          <a:cs typeface="Arial"/>
                        </a:rPr>
                        <a:t>-адреса джерела</a:t>
                      </a:r>
                      <a:endParaRPr sz="1600">
                        <a:latin typeface="Arial"/>
                        <a:cs typeface="Arial"/>
                      </a:endParaRPr>
                    </a:p>
                  </a:txBody>
                  <a:tcPr marL="0" marR="0" marT="48894" marB="0">
                    <a:lnL w="28575">
                      <a:solidFill>
                        <a:srgbClr val="000000"/>
                      </a:solidFill>
                      <a:prstDash val="solid"/>
                    </a:lnL>
                    <a:lnR w="28575">
                      <a:solidFill>
                        <a:srgbClr val="000000"/>
                      </a:solidFill>
                      <a:prstDash val="solid"/>
                    </a:lnR>
                    <a:lnT w="38100">
                      <a:solidFill>
                        <a:srgbClr val="000000"/>
                      </a:solidFill>
                      <a:prstDash val="solid"/>
                    </a:lnT>
                    <a:lnB w="381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60362">
                <a:tc gridSpan="5">
                  <a:txBody>
                    <a:bodyPr/>
                    <a:lstStyle/>
                    <a:p>
                      <a:pPr marL="4445" algn="ctr" rtl="0">
                        <a:lnSpc>
                          <a:spcPct val="100000"/>
                        </a:lnSpc>
                        <a:spcBef>
                          <a:spcPts val="320"/>
                        </a:spcBef>
                      </a:pPr>
                      <a:r>
                        <a:rPr lang="uk" sz="1600" b="1" i="0" u="none" spc="-5" baseline="0">
                          <a:latin typeface="Arial"/>
                          <a:ea typeface="Arial"/>
                          <a:cs typeface="Arial"/>
                        </a:rPr>
                        <a:t>IP</a:t>
                      </a:r>
                      <a:r>
                        <a:rPr lang="uk" sz="1600" b="1" i="0" u="none" spc="-35" baseline="0">
                          <a:latin typeface="Arial"/>
                          <a:ea typeface="Arial"/>
                          <a:cs typeface="Arial"/>
                        </a:rPr>
                        <a:t>-</a:t>
                      </a:r>
                      <a:r>
                        <a:rPr lang="uk" sz="1600" b="1" i="0" u="none" spc="-5" baseline="0">
                          <a:latin typeface="Arial"/>
                          <a:ea typeface="Arial"/>
                          <a:cs typeface="Arial"/>
                        </a:rPr>
                        <a:t>адреса призначення</a:t>
                      </a:r>
                      <a:endParaRPr sz="1600">
                        <a:latin typeface="Arial"/>
                        <a:cs typeface="Arial"/>
                      </a:endParaRPr>
                    </a:p>
                  </a:txBody>
                  <a:tcPr marL="0" marR="0" marT="40640" marB="0">
                    <a:lnL w="28575">
                      <a:solidFill>
                        <a:srgbClr val="000000"/>
                      </a:solidFill>
                      <a:prstDash val="solid"/>
                    </a:lnL>
                    <a:lnR w="28575">
                      <a:solidFill>
                        <a:srgbClr val="000000"/>
                      </a:solidFill>
                      <a:prstDash val="solid"/>
                    </a:lnR>
                    <a:lnT w="38100">
                      <a:solidFill>
                        <a:srgbClr val="000000"/>
                      </a:solidFill>
                      <a:prstDash val="solid"/>
                    </a:lnT>
                    <a:lnB w="28575">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350043">
                <a:tc gridSpan="5">
                  <a:txBody>
                    <a:bodyPr/>
                    <a:lstStyle/>
                    <a:p>
                      <a:pPr marL="4445" algn="ctr" rtl="0">
                        <a:lnSpc>
                          <a:spcPct val="100000"/>
                        </a:lnSpc>
                        <a:spcBef>
                          <a:spcPts val="345"/>
                        </a:spcBef>
                      </a:pPr>
                      <a:r>
                        <a:rPr lang="uk" sz="1600" b="1" i="0" u="none" spc="-5" baseline="0">
                          <a:latin typeface="Arial"/>
                          <a:ea typeface="Arial"/>
                          <a:cs typeface="Arial"/>
                        </a:rPr>
                        <a:t>параметри (якщо використовуються)</a:t>
                      </a:r>
                      <a:endParaRPr sz="1600">
                        <a:latin typeface="Arial"/>
                        <a:cs typeface="Arial"/>
                      </a:endParaRPr>
                    </a:p>
                  </a:txBody>
                  <a:tcPr marL="0" marR="0" marT="43815" marB="0">
                    <a:lnL w="12700">
                      <a:solidFill>
                        <a:srgbClr val="000000"/>
                      </a:solidFill>
                      <a:prstDash val="solid"/>
                    </a:lnL>
                    <a:lnR w="12700">
                      <a:solidFill>
                        <a:srgbClr val="000000"/>
                      </a:solidFill>
                      <a:prstDash val="solid"/>
                    </a:lnR>
                    <a:lnT w="28575">
                      <a:solidFill>
                        <a:srgbClr val="000000"/>
                      </a:solidFill>
                      <a:prstDash val="solid"/>
                    </a:lnT>
                    <a:lnB w="1905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899318">
                <a:tc gridSpan="5">
                  <a:txBody>
                    <a:bodyPr/>
                    <a:lstStyle/>
                    <a:p>
                      <a:pPr marL="5080" algn="ctr" rtl="0">
                        <a:lnSpc>
                          <a:spcPct val="100000"/>
                        </a:lnSpc>
                        <a:spcBef>
                          <a:spcPts val="375"/>
                        </a:spcBef>
                      </a:pPr>
                      <a:r>
                        <a:rPr lang="uk" sz="1600" b="1" i="0" u="none" spc="-5" baseline="0" dirty="0">
                          <a:latin typeface="Arial"/>
                          <a:ea typeface="Arial"/>
                          <a:cs typeface="Arial"/>
                        </a:rPr>
                        <a:t>дані</a:t>
                      </a:r>
                      <a:endParaRPr sz="1600" dirty="0">
                        <a:latin typeface="Arial"/>
                        <a:cs typeface="Arial"/>
                      </a:endParaRPr>
                    </a:p>
                    <a:p>
                      <a:pPr marL="5080" algn="ctr" rtl="0">
                        <a:lnSpc>
                          <a:spcPct val="100000"/>
                        </a:lnSpc>
                        <a:spcBef>
                          <a:spcPts val="1420"/>
                        </a:spcBef>
                        <a:tabLst>
                          <a:tab pos="259079" algn="l"/>
                          <a:tab pos="513080" algn="l"/>
                        </a:tabLst>
                      </a:pPr>
                      <a:r>
                        <a:rPr lang="uk" sz="2400" b="1" i="0" u="none" baseline="0" dirty="0">
                          <a:latin typeface="Arial"/>
                          <a:ea typeface="Arial"/>
                          <a:cs typeface="Arial"/>
                        </a:rPr>
                        <a:t>.</a:t>
                      </a:r>
                      <a:r>
                        <a:rPr lang="uk" sz="2400" b="0" i="0" u="none" baseline="0" dirty="0">
                          <a:latin typeface="Arial"/>
                          <a:ea typeface="Arial"/>
                          <a:cs typeface="Arial"/>
                        </a:rPr>
                        <a:t>	</a:t>
                      </a:r>
                      <a:r>
                        <a:rPr lang="uk" sz="2400" b="1" i="0" u="none" baseline="0" dirty="0">
                          <a:latin typeface="Arial"/>
                          <a:ea typeface="Arial"/>
                          <a:cs typeface="Arial"/>
                        </a:rPr>
                        <a:t>.</a:t>
                      </a:r>
                      <a:r>
                        <a:rPr lang="uk" sz="2400" b="0" i="0" u="none" baseline="0" dirty="0">
                          <a:latin typeface="Arial"/>
                          <a:ea typeface="Arial"/>
                          <a:cs typeface="Arial"/>
                        </a:rPr>
                        <a:t>	</a:t>
                      </a:r>
                      <a:r>
                        <a:rPr lang="uk" sz="2400" b="1" i="0" u="none" baseline="0" dirty="0">
                          <a:latin typeface="Arial"/>
                          <a:ea typeface="Arial"/>
                          <a:cs typeface="Arial"/>
                        </a:rPr>
                        <a:t>.</a:t>
                      </a:r>
                      <a:endParaRPr sz="2400" dirty="0">
                        <a:latin typeface="Arial"/>
                        <a:cs typeface="Arial"/>
                      </a:endParaRPr>
                    </a:p>
                  </a:txBody>
                  <a:tcPr marL="0" marR="0" marT="47625" marB="0">
                    <a:lnL w="12700">
                      <a:solidFill>
                        <a:srgbClr val="000000"/>
                      </a:solidFill>
                      <a:prstDash val="solid"/>
                    </a:lnL>
                    <a:lnR w="12700">
                      <a:solidFill>
                        <a:srgbClr val="000000"/>
                      </a:solidFill>
                      <a:prstDash val="solid"/>
                    </a:lnR>
                    <a:lnT w="19050">
                      <a:solidFill>
                        <a:srgbClr val="000000"/>
                      </a:solidFill>
                      <a:prstDash val="solid"/>
                    </a:lnT>
                    <a:lnB w="12700">
                      <a:solidFill>
                        <a:srgbClr val="000000"/>
                      </a:solidFill>
                      <a:prstDash val="solid"/>
                    </a:lnB>
                    <a:solidFill>
                      <a:srgbClr val="EEEEEE"/>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4" name="object 4"/>
          <p:cNvSpPr txBox="1"/>
          <p:nvPr/>
        </p:nvSpPr>
        <p:spPr>
          <a:xfrm>
            <a:off x="780489" y="2086897"/>
            <a:ext cx="194945"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a:latin typeface="Arial"/>
                <a:ea typeface="Arial"/>
                <a:cs typeface="Arial"/>
              </a:rPr>
              <a:t>0</a:t>
            </a:r>
            <a:endParaRPr sz="2400">
              <a:latin typeface="Arial"/>
              <a:cs typeface="Arial"/>
            </a:endParaRPr>
          </a:p>
        </p:txBody>
      </p:sp>
      <p:sp>
        <p:nvSpPr>
          <p:cNvPr id="5" name="object 5"/>
          <p:cNvSpPr txBox="1"/>
          <p:nvPr/>
        </p:nvSpPr>
        <p:spPr>
          <a:xfrm>
            <a:off x="1862455" y="2086897"/>
            <a:ext cx="194945"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baseline="0">
                <a:latin typeface="Arial"/>
                <a:ea typeface="Arial"/>
                <a:cs typeface="Arial"/>
              </a:rPr>
              <a:t>4</a:t>
            </a:r>
            <a:endParaRPr sz="2400" dirty="0">
              <a:latin typeface="Arial"/>
              <a:cs typeface="Arial"/>
            </a:endParaRPr>
          </a:p>
        </p:txBody>
      </p:sp>
      <p:sp>
        <p:nvSpPr>
          <p:cNvPr id="6" name="object 6"/>
          <p:cNvSpPr txBox="1"/>
          <p:nvPr/>
        </p:nvSpPr>
        <p:spPr>
          <a:xfrm>
            <a:off x="2978888" y="2086897"/>
            <a:ext cx="3247390" cy="391160"/>
          </a:xfrm>
          <a:prstGeom prst="rect">
            <a:avLst/>
          </a:prstGeom>
        </p:spPr>
        <p:txBody>
          <a:bodyPr vert="horz" wrap="square" lIns="0" tIns="12700" rIns="0" bIns="0" rtlCol="0">
            <a:spAutoFit/>
          </a:bodyPr>
          <a:lstStyle/>
          <a:p>
            <a:pPr marL="12700" algn="l" rtl="0">
              <a:lnSpc>
                <a:spcPct val="100000"/>
              </a:lnSpc>
              <a:spcBef>
                <a:spcPts val="100"/>
              </a:spcBef>
              <a:tabLst>
                <a:tab pos="2047239" algn="l"/>
                <a:tab pos="2894965" algn="l"/>
              </a:tabLst>
            </a:pPr>
            <a:r>
              <a:rPr lang="uk" sz="2400" b="1" i="0" u="none" baseline="0">
                <a:latin typeface="Arial"/>
                <a:ea typeface="Arial"/>
                <a:cs typeface="Arial"/>
              </a:rPr>
              <a:t>8</a:t>
            </a:r>
            <a:r>
              <a:rPr lang="uk" sz="2400" b="0" i="0" u="none" baseline="0">
                <a:latin typeface="Arial"/>
                <a:ea typeface="Arial"/>
                <a:cs typeface="Arial"/>
              </a:rPr>
              <a:t>	</a:t>
            </a:r>
            <a:r>
              <a:rPr lang="uk" sz="2400" b="1" i="0" u="none" spc="-5" baseline="0">
                <a:latin typeface="Arial"/>
                <a:ea typeface="Arial"/>
                <a:cs typeface="Arial"/>
              </a:rPr>
              <a:t>1</a:t>
            </a:r>
            <a:r>
              <a:rPr lang="uk" sz="2400" b="1" i="0" u="none" baseline="0">
                <a:latin typeface="Arial"/>
                <a:ea typeface="Arial"/>
                <a:cs typeface="Arial"/>
              </a:rPr>
              <a:t>6</a:t>
            </a:r>
            <a:r>
              <a:rPr lang="uk" sz="2400" b="0" i="0" u="none" baseline="0">
                <a:latin typeface="Arial"/>
                <a:ea typeface="Arial"/>
                <a:cs typeface="Arial"/>
              </a:rPr>
              <a:t>	</a:t>
            </a:r>
            <a:r>
              <a:rPr lang="uk" sz="2400" b="1" i="0" u="none" spc="-5" baseline="0">
                <a:latin typeface="Arial"/>
                <a:ea typeface="Arial"/>
                <a:cs typeface="Arial"/>
              </a:rPr>
              <a:t>19</a:t>
            </a:r>
            <a:endParaRPr sz="2400" dirty="0">
              <a:latin typeface="Arial"/>
              <a:cs typeface="Arial"/>
            </a:endParaRPr>
          </a:p>
        </p:txBody>
      </p:sp>
      <p:sp>
        <p:nvSpPr>
          <p:cNvPr id="7" name="object 7"/>
          <p:cNvSpPr txBox="1"/>
          <p:nvPr/>
        </p:nvSpPr>
        <p:spPr>
          <a:xfrm>
            <a:off x="8920093" y="2086897"/>
            <a:ext cx="364490"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spc="-5" baseline="0">
                <a:latin typeface="Arial"/>
                <a:ea typeface="Arial"/>
                <a:cs typeface="Arial"/>
              </a:rPr>
              <a:t>31</a:t>
            </a:r>
            <a:endParaRPr sz="2400">
              <a:latin typeface="Arial"/>
              <a:cs typeface="Arial"/>
            </a:endParaRPr>
          </a:p>
        </p:txBody>
      </p:sp>
      <p:sp>
        <p:nvSpPr>
          <p:cNvPr id="8" name="object 8"/>
          <p:cNvSpPr txBox="1"/>
          <p:nvPr/>
        </p:nvSpPr>
        <p:spPr>
          <a:xfrm>
            <a:off x="1019278" y="5987133"/>
            <a:ext cx="7166609" cy="1112520"/>
          </a:xfrm>
          <a:prstGeom prst="rect">
            <a:avLst/>
          </a:prstGeom>
        </p:spPr>
        <p:txBody>
          <a:bodyPr vert="horz" wrap="square" lIns="0" tIns="73660" rIns="0" bIns="0" rtlCol="0">
            <a:spAutoFit/>
          </a:bodyPr>
          <a:lstStyle/>
          <a:p>
            <a:pPr marL="197485" indent="-160020" algn="l" rtl="0">
              <a:lnSpc>
                <a:spcPct val="100000"/>
              </a:lnSpc>
              <a:spcBef>
                <a:spcPts val="580"/>
              </a:spcBef>
              <a:buFont typeface="Arial"/>
              <a:buChar char="•"/>
              <a:tabLst>
                <a:tab pos="198120" algn="l"/>
              </a:tabLst>
            </a:pPr>
            <a:r>
              <a:rPr lang="uk" sz="2000" b="1" i="0" u="none" spc="-20" baseline="0" dirty="0">
                <a:latin typeface="Arial"/>
                <a:ea typeface="Arial"/>
                <a:cs typeface="Arial"/>
              </a:rPr>
              <a:t>Версія: </a:t>
            </a:r>
            <a:r>
              <a:rPr lang="uk" sz="2000" b="1" i="0" u="none" spc="-5" baseline="0" dirty="0">
                <a:latin typeface="Arial"/>
                <a:ea typeface="Arial"/>
                <a:cs typeface="Arial"/>
              </a:rPr>
              <a:t>наразі —</a:t>
            </a:r>
            <a:r>
              <a:rPr lang="uk" sz="2000" b="1" i="0" u="none" spc="10" baseline="0" dirty="0">
                <a:latin typeface="Arial"/>
                <a:ea typeface="Arial"/>
                <a:cs typeface="Arial"/>
              </a:rPr>
              <a:t> </a:t>
            </a:r>
            <a:r>
              <a:rPr lang="uk" sz="2000" b="1" i="0" u="none" baseline="0" dirty="0">
                <a:latin typeface="Arial"/>
                <a:ea typeface="Arial"/>
                <a:cs typeface="Arial"/>
              </a:rPr>
              <a:t> 4.</a:t>
            </a:r>
            <a:endParaRPr sz="2000" dirty="0">
              <a:latin typeface="Arial"/>
              <a:cs typeface="Arial"/>
            </a:endParaRPr>
          </a:p>
          <a:p>
            <a:pPr marL="197485" indent="-160020" algn="l" rtl="0">
              <a:lnSpc>
                <a:spcPct val="100000"/>
              </a:lnSpc>
              <a:spcBef>
                <a:spcPts val="480"/>
              </a:spcBef>
              <a:buFont typeface="Arial"/>
              <a:buChar char="•"/>
              <a:tabLst>
                <a:tab pos="198120" algn="l"/>
              </a:tabLst>
            </a:pPr>
            <a:r>
              <a:rPr lang="uk" sz="2000" b="1" i="0" u="none" spc="-5" baseline="0" dirty="0">
                <a:latin typeface="Arial"/>
                <a:ea typeface="Arial"/>
                <a:cs typeface="Arial"/>
              </a:rPr>
              <a:t>Довжина заголовка: </a:t>
            </a:r>
            <a:r>
              <a:rPr lang="uk" sz="2000" b="1" i="0" u="none" baseline="0" dirty="0">
                <a:latin typeface="Arial"/>
                <a:ea typeface="Arial"/>
                <a:cs typeface="Arial"/>
              </a:rPr>
              <a:t>к-ість </a:t>
            </a:r>
            <a:r>
              <a:rPr lang="uk" sz="2000" b="1" i="0" u="none" spc="-5" baseline="0" dirty="0">
                <a:latin typeface="Arial"/>
                <a:ea typeface="Arial"/>
                <a:cs typeface="Arial"/>
              </a:rPr>
              <a:t>32-бітних слів у</a:t>
            </a:r>
            <a:r>
              <a:rPr lang="uk" sz="2000" b="1" i="0" u="none" spc="5" baseline="0" dirty="0">
                <a:latin typeface="Arial"/>
                <a:ea typeface="Arial"/>
                <a:cs typeface="Arial"/>
              </a:rPr>
              <a:t> </a:t>
            </a:r>
            <a:r>
              <a:rPr lang="uk" sz="2000" b="1" i="0" u="none" spc="-5" baseline="0" dirty="0">
                <a:latin typeface="Arial"/>
                <a:ea typeface="Arial"/>
                <a:cs typeface="Arial"/>
              </a:rPr>
              <a:t>заголовку.</a:t>
            </a:r>
            <a:endParaRPr sz="2000" dirty="0">
              <a:latin typeface="Arial"/>
              <a:cs typeface="Arial"/>
            </a:endParaRPr>
          </a:p>
          <a:p>
            <a:pPr marL="197485" indent="-160020" algn="l" rtl="0">
              <a:lnSpc>
                <a:spcPct val="100000"/>
              </a:lnSpc>
              <a:spcBef>
                <a:spcPts val="400"/>
              </a:spcBef>
              <a:buFont typeface="Arial"/>
              <a:buChar char="•"/>
              <a:tabLst>
                <a:tab pos="198120" algn="l"/>
              </a:tabLst>
            </a:pPr>
            <a:r>
              <a:rPr lang="uk" sz="2000" b="1" i="0" u="none" spc="-35" baseline="0" dirty="0">
                <a:latin typeface="Arial"/>
                <a:ea typeface="Arial"/>
                <a:cs typeface="Arial"/>
              </a:rPr>
              <a:t>Загальна </a:t>
            </a:r>
            <a:r>
              <a:rPr lang="uk" sz="2000" b="1" i="0" u="none" spc="-5" baseline="0" dirty="0">
                <a:latin typeface="Arial"/>
                <a:ea typeface="Arial"/>
                <a:cs typeface="Arial"/>
              </a:rPr>
              <a:t>довжина: </a:t>
            </a:r>
            <a:r>
              <a:rPr lang="uk" sz="2000" b="1" i="0" u="none" baseline="0" dirty="0">
                <a:latin typeface="Arial"/>
                <a:ea typeface="Arial"/>
                <a:cs typeface="Arial"/>
              </a:rPr>
              <a:t>к-ість </a:t>
            </a:r>
            <a:r>
              <a:rPr lang="uk" sz="2000" b="1" i="0" u="none" spc="-5" baseline="0" dirty="0">
                <a:latin typeface="Arial"/>
                <a:ea typeface="Arial"/>
                <a:cs typeface="Arial"/>
              </a:rPr>
              <a:t>байтів у всьому пакеті; </a:t>
            </a:r>
            <a:r>
              <a:rPr lang="uk" sz="2000" b="1" i="0" u="none" baseline="0" dirty="0">
                <a:latin typeface="Arial"/>
                <a:ea typeface="Arial"/>
                <a:cs typeface="Arial"/>
              </a:rPr>
              <a:t>макс. </a:t>
            </a:r>
            <a:r>
              <a:rPr lang="uk" sz="2000" b="1" i="0" u="none" spc="-5" baseline="0" dirty="0">
                <a:latin typeface="Arial"/>
                <a:ea typeface="Arial"/>
                <a:cs typeface="Arial"/>
              </a:rPr>
              <a:t>65 535</a:t>
            </a:r>
            <a:r>
              <a:rPr lang="uk" sz="2000" b="1" i="0" u="none" spc="100" baseline="0" dirty="0">
                <a:latin typeface="Arial"/>
                <a:ea typeface="Arial"/>
                <a:cs typeface="Arial"/>
              </a:rPr>
              <a:t> </a:t>
            </a:r>
            <a:r>
              <a:rPr lang="uk" sz="2000" b="1" i="0" u="none" baseline="0" dirty="0">
                <a:latin typeface="Arial"/>
                <a:ea typeface="Arial"/>
                <a:cs typeface="Arial"/>
              </a:rPr>
              <a:t>(2</a:t>
            </a:r>
            <a:r>
              <a:rPr lang="uk" sz="1950" b="1" i="0" u="none" baseline="25641" dirty="0">
                <a:latin typeface="Arial"/>
                <a:ea typeface="Arial"/>
                <a:cs typeface="Arial"/>
              </a:rPr>
              <a:t>16</a:t>
            </a:r>
            <a:r>
              <a:rPr lang="uk" sz="2000" b="1" i="0" u="none" baseline="0" dirty="0">
                <a:latin typeface="Arial"/>
                <a:ea typeface="Arial"/>
                <a:cs typeface="Arial"/>
              </a:rPr>
              <a:t> – 1).</a:t>
            </a:r>
            <a:endParaRPr sz="2000" dirty="0">
              <a:latin typeface="Arial"/>
              <a:cs typeface="Arial"/>
            </a:endParaRPr>
          </a:p>
        </p:txBody>
      </p:sp>
    </p:spTree>
    <p:extLst>
      <p:ext uri="{BB962C8B-B14F-4D97-AF65-F5344CB8AC3E}">
        <p14:creationId xmlns:p14="http://schemas.microsoft.com/office/powerpoint/2010/main" val="40671414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82FD1-80D3-D467-582A-E8D8E8AFCC05}"/>
              </a:ext>
            </a:extLst>
          </p:cNvPr>
          <p:cNvSpPr>
            <a:spLocks noGrp="1"/>
          </p:cNvSpPr>
          <p:nvPr>
            <p:ph type="title"/>
          </p:nvPr>
        </p:nvSpPr>
        <p:spPr/>
        <p:txBody>
          <a:bodyPr/>
          <a:lstStyle/>
          <a:p>
            <a:pPr rtl="0"/>
            <a:r>
              <a:rPr lang="uk" b="1" i="0" u="sng" baseline="0" dirty="0"/>
              <a:t>Аналіз трафіка №14</a:t>
            </a:r>
          </a:p>
        </p:txBody>
      </p:sp>
      <p:sp>
        <p:nvSpPr>
          <p:cNvPr id="3" name="Slide Number Placeholder 2">
            <a:extLst>
              <a:ext uri="{FF2B5EF4-FFF2-40B4-BE49-F238E27FC236}">
                <a16:creationId xmlns:a16="http://schemas.microsoft.com/office/drawing/2014/main" id="{D960CB76-88F8-B83B-1F5D-00DED278BF8B}"/>
              </a:ext>
            </a:extLst>
          </p:cNvPr>
          <p:cNvSpPr>
            <a:spLocks noGrp="1"/>
          </p:cNvSpPr>
          <p:nvPr>
            <p:ph type="sldNum" sz="quarter" idx="12"/>
          </p:nvPr>
        </p:nvSpPr>
        <p:spPr/>
        <p:txBody>
          <a:bodyPr/>
          <a:lstStyle/>
          <a:p>
            <a:pPr marL="38100" algn="r" rtl="0">
              <a:lnSpc>
                <a:spcPts val="1630"/>
              </a:lnSpc>
            </a:pPr>
            <a:fld id="{81D60167-4931-47E6-BA6A-407CBD079E47}" type="slidenum">
              <a:rPr/>
              <a:t>64</a:t>
            </a:fld>
            <a:endParaRPr lang="uk" dirty="0"/>
          </a:p>
        </p:txBody>
      </p:sp>
      <p:sp>
        <p:nvSpPr>
          <p:cNvPr id="5" name="TextBox 4">
            <a:extLst>
              <a:ext uri="{FF2B5EF4-FFF2-40B4-BE49-F238E27FC236}">
                <a16:creationId xmlns:a16="http://schemas.microsoft.com/office/drawing/2014/main" id="{AD010744-EC50-DA77-5983-CA63D1FED0FE}"/>
              </a:ext>
            </a:extLst>
          </p:cNvPr>
          <p:cNvSpPr txBox="1"/>
          <p:nvPr/>
        </p:nvSpPr>
        <p:spPr>
          <a:xfrm>
            <a:off x="685800" y="2057400"/>
            <a:ext cx="8675369" cy="3713132"/>
          </a:xfrm>
          <a:prstGeom prst="rect">
            <a:avLst/>
          </a:prstGeom>
          <a:noFill/>
          <a:ln w="38100">
            <a:solidFill>
              <a:schemeClr val="tx1"/>
            </a:solidFill>
          </a:ln>
        </p:spPr>
        <p:txBody>
          <a:bodyPr wrap="square">
            <a:spAutoFit/>
          </a:bodyPr>
          <a:lstStyle/>
          <a:p>
            <a:pPr marL="355600" marR="571500" indent="-342900" algn="just" rtl="0">
              <a:lnSpc>
                <a:spcPct val="100000"/>
              </a:lnSpc>
              <a:spcBef>
                <a:spcPts val="100"/>
              </a:spcBef>
            </a:pPr>
            <a:r>
              <a:rPr lang="uk" sz="2000" b="1" i="0" u="none" spc="-5" baseline="0">
                <a:latin typeface="Arial"/>
                <a:ea typeface="Arial"/>
                <a:cs typeface="Arial"/>
              </a:rPr>
              <a:t>evilping.com </a:t>
            </a:r>
            <a:r>
              <a:rPr lang="uk" sz="2000" b="1" i="0" u="none" baseline="0">
                <a:latin typeface="Arial"/>
                <a:ea typeface="Arial"/>
                <a:cs typeface="Arial"/>
              </a:rPr>
              <a:t>&gt; </a:t>
            </a:r>
            <a:r>
              <a:rPr lang="uk" sz="2000" b="1" i="0" u="none" spc="-5" baseline="0">
                <a:latin typeface="Arial"/>
                <a:ea typeface="Arial"/>
                <a:cs typeface="Arial"/>
              </a:rPr>
              <a:t>victimhost.com: icmp: echo request </a:t>
            </a:r>
            <a:r>
              <a:rPr lang="uk" sz="2000" b="1" i="0" u="none" baseline="0">
                <a:latin typeface="Arial"/>
                <a:ea typeface="Arial"/>
                <a:cs typeface="Arial"/>
              </a:rPr>
              <a:t>(frag  56980: 1480 @ 0 +</a:t>
            </a:r>
            <a:r>
              <a:rPr lang="uk" sz="2000" b="1" i="0" u="none" spc="-20" baseline="0">
                <a:latin typeface="Arial"/>
                <a:ea typeface="Arial"/>
                <a:cs typeface="Arial"/>
              </a:rPr>
              <a:t> </a:t>
            </a:r>
            <a:r>
              <a:rPr lang="uk" sz="2000" b="1" i="0" u="none" baseline="0">
                <a:latin typeface="Arial"/>
                <a:ea typeface="Arial"/>
                <a:cs typeface="Arial"/>
              </a:rPr>
              <a:t>)</a:t>
            </a:r>
            <a:endParaRPr lang="uk" sz="2000" dirty="0">
              <a:latin typeface="Arial"/>
              <a:cs typeface="Arial"/>
            </a:endParaRPr>
          </a:p>
          <a:p>
            <a:pPr marL="12700" marR="146050" algn="just" rtl="0">
              <a:lnSpc>
                <a:spcPct val="119400"/>
              </a:lnSpc>
              <a:spcBef>
                <a:spcPts val="15"/>
              </a:spcBef>
            </a:pPr>
            <a:r>
              <a:rPr lang="uk" sz="2000" b="1" i="0" u="none" spc="-5" baseline="0">
                <a:latin typeface="Arial"/>
                <a:ea typeface="Arial"/>
                <a:cs typeface="Arial"/>
              </a:rPr>
              <a:t>evilping.com </a:t>
            </a:r>
            <a:r>
              <a:rPr lang="uk" sz="2000" b="1" i="0" u="none" baseline="0">
                <a:latin typeface="Arial"/>
                <a:ea typeface="Arial"/>
                <a:cs typeface="Arial"/>
              </a:rPr>
              <a:t>&gt; </a:t>
            </a:r>
            <a:r>
              <a:rPr lang="uk" sz="2000" b="1" i="0" u="none" spc="-5" baseline="0">
                <a:latin typeface="Arial"/>
                <a:ea typeface="Arial"/>
                <a:cs typeface="Arial"/>
              </a:rPr>
              <a:t>victimhost.com: </a:t>
            </a:r>
            <a:r>
              <a:rPr lang="uk" sz="2000" b="1" i="0" u="none" baseline="0">
                <a:latin typeface="Arial"/>
                <a:ea typeface="Arial"/>
                <a:cs typeface="Arial"/>
              </a:rPr>
              <a:t>(frag 56980: 1480 @ 1480 + )  </a:t>
            </a:r>
            <a:r>
              <a:rPr lang="uk" sz="2000" b="1" i="0" u="none" spc="-5" baseline="0">
                <a:latin typeface="Arial"/>
                <a:ea typeface="Arial"/>
                <a:cs typeface="Arial"/>
              </a:rPr>
              <a:t>evilping.com </a:t>
            </a:r>
            <a:r>
              <a:rPr lang="uk" sz="2000" b="1" i="0" u="none" baseline="0">
                <a:latin typeface="Arial"/>
                <a:ea typeface="Arial"/>
                <a:cs typeface="Arial"/>
              </a:rPr>
              <a:t>&gt; </a:t>
            </a:r>
            <a:r>
              <a:rPr lang="uk" sz="2000" b="1" i="0" u="none" spc="-5" baseline="0">
                <a:latin typeface="Arial"/>
                <a:ea typeface="Arial"/>
                <a:cs typeface="Arial"/>
              </a:rPr>
              <a:t>victimhost.com: </a:t>
            </a:r>
            <a:r>
              <a:rPr lang="uk" sz="2000" b="1" i="0" u="none" baseline="0">
                <a:latin typeface="Arial"/>
                <a:ea typeface="Arial"/>
                <a:cs typeface="Arial"/>
              </a:rPr>
              <a:t>(frag 56980: 1480 @ 2960 + )  </a:t>
            </a:r>
            <a:r>
              <a:rPr lang="uk" sz="2000" b="1" i="0" u="none" spc="-5" baseline="0">
                <a:latin typeface="Arial"/>
                <a:ea typeface="Arial"/>
                <a:cs typeface="Arial"/>
              </a:rPr>
              <a:t>evilping.com </a:t>
            </a:r>
            <a:r>
              <a:rPr lang="uk" sz="2000" b="1" i="0" u="none" baseline="0">
                <a:latin typeface="Arial"/>
                <a:ea typeface="Arial"/>
                <a:cs typeface="Arial"/>
              </a:rPr>
              <a:t>&gt; </a:t>
            </a:r>
            <a:r>
              <a:rPr lang="uk" sz="2000" b="1" i="0" u="none" spc="-5" baseline="0">
                <a:latin typeface="Arial"/>
                <a:ea typeface="Arial"/>
                <a:cs typeface="Arial"/>
              </a:rPr>
              <a:t>victimhost.com: </a:t>
            </a:r>
            <a:r>
              <a:rPr lang="uk" sz="2000" b="1" i="0" u="none" baseline="0">
                <a:latin typeface="Arial"/>
                <a:ea typeface="Arial"/>
                <a:cs typeface="Arial"/>
              </a:rPr>
              <a:t>(frag 56980: 1480 @ 4440 + )  </a:t>
            </a:r>
            <a:r>
              <a:rPr lang="uk" sz="2000" b="1" i="0" u="none" spc="-5" baseline="0">
                <a:latin typeface="Arial"/>
                <a:ea typeface="Arial"/>
                <a:cs typeface="Arial"/>
              </a:rPr>
              <a:t>evilping.com   </a:t>
            </a:r>
            <a:r>
              <a:rPr lang="uk" sz="2000" b="1" i="0" u="none" baseline="0">
                <a:latin typeface="Arial"/>
                <a:ea typeface="Arial"/>
                <a:cs typeface="Arial"/>
              </a:rPr>
              <a:t>&gt;   </a:t>
            </a:r>
            <a:r>
              <a:rPr lang="uk" sz="2000" b="1" i="0" u="none" spc="-5" baseline="0">
                <a:latin typeface="Arial"/>
                <a:ea typeface="Arial"/>
                <a:cs typeface="Arial"/>
              </a:rPr>
              <a:t>victimhost.com:   </a:t>
            </a:r>
            <a:r>
              <a:rPr lang="uk" sz="2000" b="1" i="0" u="none" baseline="0">
                <a:latin typeface="Arial"/>
                <a:ea typeface="Arial"/>
                <a:cs typeface="Arial"/>
              </a:rPr>
              <a:t>(frag  56980:   1480  @    5920  +</a:t>
            </a:r>
            <a:r>
              <a:rPr lang="uk" sz="2000" b="1" i="0" u="none" spc="-45" baseline="0">
                <a:latin typeface="Arial"/>
                <a:ea typeface="Arial"/>
                <a:cs typeface="Arial"/>
              </a:rPr>
              <a:t>   </a:t>
            </a:r>
            <a:r>
              <a:rPr lang="uk" sz="2000" b="1" i="0" u="none" baseline="0">
                <a:latin typeface="Arial"/>
                <a:ea typeface="Arial"/>
                <a:cs typeface="Arial"/>
              </a:rPr>
              <a:t>)</a:t>
            </a:r>
            <a:endParaRPr lang="uk" sz="2000" dirty="0">
              <a:latin typeface="Arial"/>
              <a:cs typeface="Arial"/>
            </a:endParaRPr>
          </a:p>
          <a:p>
            <a:pPr marL="12700" algn="just" rtl="0">
              <a:lnSpc>
                <a:spcPct val="100000"/>
              </a:lnSpc>
              <a:spcBef>
                <a:spcPts val="595"/>
              </a:spcBef>
            </a:pPr>
            <a:r>
              <a:rPr lang="uk" sz="2400" b="1" i="0" u="none" baseline="0">
                <a:latin typeface="Arial"/>
                <a:ea typeface="Arial"/>
                <a:cs typeface="Arial"/>
              </a:rPr>
              <a:t>…</a:t>
            </a:r>
            <a:endParaRPr lang="uk" sz="2400" dirty="0">
              <a:latin typeface="Arial"/>
              <a:cs typeface="Arial"/>
            </a:endParaRPr>
          </a:p>
          <a:p>
            <a:pPr marL="12700" marR="5080" algn="just" rtl="0">
              <a:lnSpc>
                <a:spcPts val="2900"/>
              </a:lnSpc>
              <a:spcBef>
                <a:spcPts val="105"/>
              </a:spcBef>
            </a:pPr>
            <a:r>
              <a:rPr lang="uk" sz="2000" b="1" i="0" u="none" spc="-5" baseline="0">
                <a:latin typeface="Arial"/>
                <a:ea typeface="Arial"/>
                <a:cs typeface="Arial"/>
              </a:rPr>
              <a:t>evilping.com </a:t>
            </a:r>
            <a:r>
              <a:rPr lang="uk" sz="2000" b="1" i="0" u="none" baseline="0">
                <a:latin typeface="Arial"/>
                <a:ea typeface="Arial"/>
                <a:cs typeface="Arial"/>
              </a:rPr>
              <a:t>&gt; </a:t>
            </a:r>
            <a:r>
              <a:rPr lang="uk" sz="2000" b="1" i="0" u="none" spc="-5" baseline="0">
                <a:latin typeface="Arial"/>
                <a:ea typeface="Arial"/>
                <a:cs typeface="Arial"/>
              </a:rPr>
              <a:t>victimhost.com: </a:t>
            </a:r>
            <a:r>
              <a:rPr lang="uk" sz="2000" b="1" i="0" u="none" baseline="0">
                <a:latin typeface="Arial"/>
                <a:ea typeface="Arial"/>
                <a:cs typeface="Arial"/>
              </a:rPr>
              <a:t>(frag 56980: 1480 @ 62160 + )  </a:t>
            </a:r>
            <a:r>
              <a:rPr lang="uk" sz="2000" b="1" i="0" u="none" spc="-5" baseline="0">
                <a:latin typeface="Arial"/>
                <a:ea typeface="Arial"/>
                <a:cs typeface="Arial"/>
              </a:rPr>
              <a:t>evilping.com </a:t>
            </a:r>
            <a:r>
              <a:rPr lang="uk" sz="2000" b="1" i="0" u="none" baseline="0">
                <a:latin typeface="Arial"/>
                <a:ea typeface="Arial"/>
                <a:cs typeface="Arial"/>
              </a:rPr>
              <a:t>&gt; </a:t>
            </a:r>
            <a:r>
              <a:rPr lang="uk" sz="2000" b="1" i="0" u="none" spc="-5" baseline="0">
                <a:latin typeface="Arial"/>
                <a:ea typeface="Arial"/>
                <a:cs typeface="Arial"/>
              </a:rPr>
              <a:t>victimhost.com: </a:t>
            </a:r>
            <a:r>
              <a:rPr lang="uk" sz="2000" b="1" i="0" u="none" baseline="0">
                <a:latin typeface="Arial"/>
                <a:ea typeface="Arial"/>
                <a:cs typeface="Arial"/>
              </a:rPr>
              <a:t>(frag 56980: 1480 @ 63640 + )  </a:t>
            </a:r>
            <a:r>
              <a:rPr lang="uk" sz="2000" b="1" i="0" u="none" spc="-5" baseline="0">
                <a:latin typeface="Arial"/>
                <a:ea typeface="Arial"/>
                <a:cs typeface="Arial"/>
              </a:rPr>
              <a:t>evilping.com   </a:t>
            </a:r>
            <a:r>
              <a:rPr lang="uk" sz="2000" b="1" i="0" u="none" baseline="0">
                <a:latin typeface="Arial"/>
                <a:ea typeface="Arial"/>
                <a:cs typeface="Arial"/>
              </a:rPr>
              <a:t>&gt;   </a:t>
            </a:r>
            <a:r>
              <a:rPr lang="uk" sz="2000" b="1" i="0" u="none" spc="-5" baseline="0">
                <a:latin typeface="Arial"/>
                <a:ea typeface="Arial"/>
                <a:cs typeface="Arial"/>
              </a:rPr>
              <a:t>victimhost.com:  </a:t>
            </a:r>
            <a:r>
              <a:rPr lang="uk" sz="2000" b="1" i="0" u="none" baseline="0">
                <a:latin typeface="Arial"/>
                <a:ea typeface="Arial"/>
                <a:cs typeface="Arial"/>
              </a:rPr>
              <a:t>(frag   56980:   1480   @  65120   +</a:t>
            </a:r>
            <a:r>
              <a:rPr lang="uk" sz="2000" b="1" i="0" u="none" spc="-45" baseline="0">
                <a:latin typeface="Arial"/>
                <a:ea typeface="Arial"/>
                <a:cs typeface="Arial"/>
              </a:rPr>
              <a:t>   </a:t>
            </a:r>
            <a:r>
              <a:rPr lang="uk" sz="2000" b="1" i="0" u="none" baseline="0">
                <a:latin typeface="Arial"/>
                <a:ea typeface="Arial"/>
                <a:cs typeface="Arial"/>
              </a:rPr>
              <a:t>)</a:t>
            </a:r>
            <a:endParaRPr lang="uk" sz="2000" dirty="0">
              <a:latin typeface="Arial"/>
              <a:cs typeface="Arial"/>
            </a:endParaRPr>
          </a:p>
        </p:txBody>
      </p:sp>
      <p:sp>
        <p:nvSpPr>
          <p:cNvPr id="7" name="TextBox 6">
            <a:extLst>
              <a:ext uri="{FF2B5EF4-FFF2-40B4-BE49-F238E27FC236}">
                <a16:creationId xmlns:a16="http://schemas.microsoft.com/office/drawing/2014/main" id="{67FF282F-570D-73AD-E98E-B54251EC61D2}"/>
              </a:ext>
            </a:extLst>
          </p:cNvPr>
          <p:cNvSpPr txBox="1"/>
          <p:nvPr/>
        </p:nvSpPr>
        <p:spPr>
          <a:xfrm>
            <a:off x="697232" y="6099381"/>
            <a:ext cx="8675368" cy="911019"/>
          </a:xfrm>
          <a:prstGeom prst="rect">
            <a:avLst/>
          </a:prstGeom>
          <a:noFill/>
        </p:spPr>
        <p:txBody>
          <a:bodyPr wrap="square">
            <a:spAutoFit/>
          </a:bodyPr>
          <a:lstStyle/>
          <a:p>
            <a:pPr marL="169863" indent="-169863" algn="l" rtl="0">
              <a:lnSpc>
                <a:spcPct val="90000"/>
              </a:lnSpc>
              <a:spcBef>
                <a:spcPts val="1200"/>
              </a:spcBef>
              <a:buFont typeface="Arial" panose="020B0604020202020204" pitchFamily="34" charset="0"/>
              <a:buChar char="•"/>
            </a:pPr>
            <a:r>
              <a:rPr lang="uk" sz="2400" b="1" i="0" u="none" strike="noStrike" baseline="0" dirty="0">
                <a:latin typeface="Arial" panose="020B0604020202020204" pitchFamily="34" charset="0"/>
                <a:ea typeface="Arial" panose="020B0604020202020204" pitchFamily="34" charset="0"/>
                <a:cs typeface="Arial" panose="020B0604020202020204" pitchFamily="34" charset="0"/>
              </a:rPr>
              <a:t>Максимальний розмір IP-пакета — _________________.</a:t>
            </a:r>
          </a:p>
          <a:p>
            <a:pPr algn="l" rtl="0">
              <a:lnSpc>
                <a:spcPct val="90000"/>
              </a:lnSpc>
              <a:spcBef>
                <a:spcPts val="1200"/>
              </a:spcBef>
            </a:pPr>
            <a:r>
              <a:rPr lang="uk" sz="2400" b="0" i="0" u="none" strike="noStrike" baseline="0" dirty="0">
                <a:latin typeface="Arial" panose="020B0604020202020204" pitchFamily="34" charset="0"/>
                <a:ea typeface="Arial" panose="020B0604020202020204" pitchFamily="34" charset="0"/>
                <a:cs typeface="Arial" panose="020B0604020202020204" pitchFamily="34" charset="0"/>
              </a:rPr>
              <a:t>• </a:t>
            </a:r>
            <a:r>
              <a:rPr lang="uk" sz="2400" b="1" i="0" u="none" strike="noStrike" baseline="0" dirty="0">
                <a:latin typeface="Arial" panose="020B0604020202020204" pitchFamily="34" charset="0"/>
                <a:ea typeface="Arial" panose="020B0604020202020204" pitchFamily="34" charset="0"/>
                <a:cs typeface="Arial" panose="020B0604020202020204" pitchFamily="34" charset="0"/>
              </a:rPr>
              <a:t>Що відбувається? _______________________________</a:t>
            </a:r>
            <a:endParaRPr lang="uk"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79749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394480" y="874234"/>
            <a:ext cx="5835120" cy="689932"/>
          </a:xfrm>
          <a:prstGeom prst="rect">
            <a:avLst/>
          </a:prstGeom>
        </p:spPr>
        <p:txBody>
          <a:bodyPr vert="horz" wrap="square" lIns="0" tIns="12700" rIns="0" bIns="0" rtlCol="0">
            <a:spAutoFit/>
          </a:bodyPr>
          <a:lstStyle/>
          <a:p>
            <a:pPr marL="12700" rtl="0">
              <a:lnSpc>
                <a:spcPct val="100000"/>
              </a:lnSpc>
              <a:spcBef>
                <a:spcPts val="100"/>
              </a:spcBef>
              <a:tabLst>
                <a:tab pos="1875155" algn="l"/>
                <a:tab pos="4328795" algn="l"/>
              </a:tabLst>
            </a:pPr>
            <a:r>
              <a:rPr lang="uk" b="1" i="0" u="sng" spc="-5" baseline="0" dirty="0"/>
              <a:t>А</a:t>
            </a:r>
            <a:r>
              <a:rPr lang="uk" b="1" i="0" u="sng" baseline="0" dirty="0"/>
              <a:t>нал</a:t>
            </a:r>
            <a:r>
              <a:rPr lang="uk" b="1" i="0" u="sng" spc="-5" baseline="0" dirty="0"/>
              <a:t>і</a:t>
            </a:r>
            <a:r>
              <a:rPr lang="uk" b="1" i="0" u="sng" baseline="0" dirty="0"/>
              <a:t>з</a:t>
            </a:r>
            <a:r>
              <a:rPr lang="uk" b="0" i="0" baseline="0" dirty="0"/>
              <a:t>	</a:t>
            </a:r>
            <a:r>
              <a:rPr lang="uk" b="1" i="0" u="sng" baseline="0" dirty="0"/>
              <a:t>т</a:t>
            </a:r>
            <a:r>
              <a:rPr lang="uk" b="1" i="0" u="sng" spc="-5" baseline="0" dirty="0"/>
              <a:t>р</a:t>
            </a:r>
            <a:r>
              <a:rPr lang="uk" b="1" i="0" u="sng" baseline="0" dirty="0"/>
              <a:t>а</a:t>
            </a:r>
            <a:r>
              <a:rPr lang="uk" b="1" i="0" u="sng" spc="-5" baseline="0" dirty="0"/>
              <a:t>ф</a:t>
            </a:r>
            <a:r>
              <a:rPr lang="uk" b="1" i="0" u="sng" baseline="0" dirty="0"/>
              <a:t>і</a:t>
            </a:r>
            <a:r>
              <a:rPr lang="uk" b="1" i="0" u="sng" spc="-5" baseline="0" dirty="0"/>
              <a:t>к</a:t>
            </a:r>
            <a:r>
              <a:rPr lang="uk" b="1" i="0" u="sng" baseline="0" dirty="0"/>
              <a:t>а</a:t>
            </a:r>
            <a:r>
              <a:rPr lang="uk" b="0" dirty="0"/>
              <a:t> </a:t>
            </a:r>
            <a:r>
              <a:rPr lang="uk" b="1" i="0" u="sng" baseline="0" dirty="0"/>
              <a:t>№15</a:t>
            </a:r>
          </a:p>
        </p:txBody>
      </p:sp>
      <p:sp>
        <p:nvSpPr>
          <p:cNvPr id="27" name="object 27"/>
          <p:cNvSpPr txBox="1">
            <a:spLocks noGrp="1"/>
          </p:cNvSpPr>
          <p:nvPr>
            <p:ph type="sldNum" sz="quarter" idx="12"/>
          </p:nvPr>
        </p:nvSpPr>
        <p:spPr>
          <a:prstGeom prst="rect">
            <a:avLst/>
          </a:prstGeom>
        </p:spPr>
        <p:txBody>
          <a:bodyPr vert="horz" wrap="square" lIns="0" tIns="0" rIns="0" bIns="0" rtlCol="0">
            <a:spAutoFit/>
          </a:bodyPr>
          <a:lstStyle/>
          <a:p>
            <a:pPr marL="38100" algn="r" rtl="0">
              <a:lnSpc>
                <a:spcPts val="1630"/>
              </a:lnSpc>
            </a:pPr>
            <a:fld id="{81D60167-4931-47E6-BA6A-407CBD079E47}" type="slidenum">
              <a:rPr/>
              <a:t>65</a:t>
            </a:fld>
            <a:endParaRPr dirty="0"/>
          </a:p>
        </p:txBody>
      </p:sp>
      <p:sp>
        <p:nvSpPr>
          <p:cNvPr id="4" name="object 4"/>
          <p:cNvSpPr/>
          <p:nvPr/>
        </p:nvSpPr>
        <p:spPr>
          <a:xfrm>
            <a:off x="685799" y="2057400"/>
            <a:ext cx="8681085" cy="1533584"/>
          </a:xfrm>
          <a:custGeom>
            <a:avLst/>
            <a:gdLst/>
            <a:ahLst/>
            <a:cxnLst/>
            <a:rect l="l" t="t" r="r" b="b"/>
            <a:pathLst>
              <a:path w="7772400" h="1371600">
                <a:moveTo>
                  <a:pt x="0" y="0"/>
                </a:moveTo>
                <a:lnTo>
                  <a:pt x="7772398" y="0"/>
                </a:lnTo>
                <a:lnTo>
                  <a:pt x="7772398" y="1371599"/>
                </a:lnTo>
                <a:lnTo>
                  <a:pt x="0" y="1371599"/>
                </a:lnTo>
                <a:lnTo>
                  <a:pt x="0" y="0"/>
                </a:lnTo>
                <a:close/>
              </a:path>
            </a:pathLst>
          </a:custGeom>
          <a:ln w="38100">
            <a:solidFill>
              <a:srgbClr val="000000"/>
            </a:solidFill>
          </a:ln>
        </p:spPr>
        <p:txBody>
          <a:bodyPr wrap="square" lIns="0" tIns="0" rIns="0" bIns="0" rtlCol="0" anchor="ctr"/>
          <a:lstStyle/>
          <a:p>
            <a:pPr marL="355600" marR="5080" indent="-238125" algn="l" rtl="0">
              <a:lnSpc>
                <a:spcPct val="90000"/>
              </a:lnSpc>
              <a:spcBef>
                <a:spcPts val="1200"/>
              </a:spcBef>
            </a:pPr>
            <a:r>
              <a:rPr lang="uk" sz="2800" b="1" i="0" u="none" spc="-5" baseline="0">
                <a:latin typeface="Arial"/>
                <a:ea typeface="Arial"/>
                <a:cs typeface="Arial"/>
              </a:rPr>
              <a:t>evilfrag.com.139 </a:t>
            </a:r>
            <a:r>
              <a:rPr lang="uk" sz="2800" b="1" i="0" u="none" baseline="0">
                <a:latin typeface="Arial"/>
                <a:ea typeface="Arial"/>
                <a:cs typeface="Arial"/>
              </a:rPr>
              <a:t>&gt; </a:t>
            </a:r>
            <a:r>
              <a:rPr lang="uk" sz="2800" b="1" i="0" u="none" spc="-5" baseline="0">
                <a:latin typeface="Arial"/>
                <a:ea typeface="Arial"/>
                <a:cs typeface="Arial"/>
              </a:rPr>
              <a:t>target.net.139: udp </a:t>
            </a:r>
            <a:r>
              <a:rPr lang="uk" sz="2800" b="1" i="0" u="none" baseline="0">
                <a:latin typeface="Arial"/>
                <a:ea typeface="Arial"/>
                <a:cs typeface="Arial"/>
              </a:rPr>
              <a:t>28 (frag  242:36 @ 0</a:t>
            </a:r>
            <a:r>
              <a:rPr lang="uk" sz="2800" b="1" i="0" u="none" spc="-15" baseline="0">
                <a:latin typeface="Arial"/>
                <a:ea typeface="Arial"/>
                <a:cs typeface="Arial"/>
              </a:rPr>
              <a:t> </a:t>
            </a:r>
            <a:r>
              <a:rPr lang="uk" sz="2800" b="1" i="0" u="none" baseline="0">
                <a:latin typeface="Arial"/>
                <a:ea typeface="Arial"/>
                <a:cs typeface="Arial"/>
              </a:rPr>
              <a:t>+)</a:t>
            </a:r>
          </a:p>
          <a:p>
            <a:pPr marL="355600" marR="5080" indent="-238125" algn="l" rtl="0">
              <a:lnSpc>
                <a:spcPct val="90000"/>
              </a:lnSpc>
              <a:spcBef>
                <a:spcPts val="1200"/>
              </a:spcBef>
            </a:pPr>
            <a:r>
              <a:rPr lang="uk" sz="2800" b="1" i="0" u="none" spc="-5" baseline="0">
                <a:latin typeface="Arial"/>
                <a:ea typeface="Arial"/>
                <a:cs typeface="Arial"/>
              </a:rPr>
              <a:t>evilfrag.com </a:t>
            </a:r>
            <a:r>
              <a:rPr lang="uk" sz="2800" b="1" i="0" u="none" baseline="0">
                <a:latin typeface="Arial"/>
                <a:ea typeface="Arial"/>
                <a:cs typeface="Arial"/>
              </a:rPr>
              <a:t>&gt; </a:t>
            </a:r>
            <a:r>
              <a:rPr lang="uk" sz="2800" b="1" i="0" u="none" spc="-5" baseline="0">
                <a:latin typeface="Arial"/>
                <a:ea typeface="Arial"/>
                <a:cs typeface="Arial"/>
              </a:rPr>
              <a:t>target.net: </a:t>
            </a:r>
            <a:r>
              <a:rPr lang="uk" sz="2800" b="1" i="0" u="none" baseline="0">
                <a:latin typeface="Arial"/>
                <a:ea typeface="Arial"/>
                <a:cs typeface="Arial"/>
              </a:rPr>
              <a:t>(frag</a:t>
            </a:r>
            <a:r>
              <a:rPr lang="uk" sz="2800" b="1" i="0" u="none" spc="-15" baseline="0">
                <a:latin typeface="Arial"/>
                <a:ea typeface="Arial"/>
                <a:cs typeface="Arial"/>
              </a:rPr>
              <a:t> </a:t>
            </a:r>
            <a:r>
              <a:rPr lang="uk" sz="2800" b="1" i="0" u="none" baseline="0">
                <a:latin typeface="Arial"/>
                <a:ea typeface="Arial"/>
                <a:cs typeface="Arial"/>
              </a:rPr>
              <a:t>242:4@</a:t>
            </a:r>
            <a:r>
              <a:rPr lang="uk" sz="2800" b="1" i="0" u="none" baseline="0">
                <a:highlight>
                  <a:srgbClr val="FFFF00"/>
                </a:highlight>
                <a:latin typeface="Arial"/>
                <a:ea typeface="Arial"/>
                <a:cs typeface="Arial"/>
              </a:rPr>
              <a:t>24</a:t>
            </a:r>
            <a:r>
              <a:rPr lang="uk" sz="2800" b="1" i="0" u="none" baseline="0">
                <a:latin typeface="Arial"/>
                <a:ea typeface="Arial"/>
                <a:cs typeface="Arial"/>
              </a:rPr>
              <a:t>)</a:t>
            </a:r>
            <a:endParaRPr lang="uk" sz="2800" dirty="0">
              <a:latin typeface="Arial"/>
              <a:cs typeface="Arial"/>
            </a:endParaRPr>
          </a:p>
        </p:txBody>
      </p:sp>
      <p:sp>
        <p:nvSpPr>
          <p:cNvPr id="14" name="object 14"/>
          <p:cNvSpPr txBox="1"/>
          <p:nvPr/>
        </p:nvSpPr>
        <p:spPr>
          <a:xfrm>
            <a:off x="685799" y="5748879"/>
            <a:ext cx="8681085" cy="1242841"/>
          </a:xfrm>
          <a:prstGeom prst="rect">
            <a:avLst/>
          </a:prstGeom>
        </p:spPr>
        <p:txBody>
          <a:bodyPr vert="horz" wrap="square" lIns="0" tIns="165100" rIns="0" bIns="0" rtlCol="0">
            <a:spAutoFit/>
          </a:bodyPr>
          <a:lstStyle/>
          <a:p>
            <a:pPr marL="172085" indent="-160020" algn="l" rtl="0">
              <a:lnSpc>
                <a:spcPct val="100000"/>
              </a:lnSpc>
              <a:spcBef>
                <a:spcPts val="1300"/>
              </a:spcBef>
              <a:buFont typeface="Arial"/>
              <a:buChar char="•"/>
              <a:tabLst>
                <a:tab pos="172720" algn="l"/>
                <a:tab pos="5452745" algn="l"/>
              </a:tabLst>
            </a:pPr>
            <a:r>
              <a:rPr lang="uk" sz="2000" b="1" i="0" u="none" spc="-5" baseline="0">
                <a:latin typeface="Arial"/>
                <a:ea typeface="Arial"/>
                <a:cs typeface="Arial"/>
              </a:rPr>
              <a:t>Це </a:t>
            </a:r>
            <a:r>
              <a:rPr lang="uk" sz="2000" b="1" i="0" u="none" baseline="0">
                <a:latin typeface="Arial"/>
                <a:ea typeface="Arial"/>
                <a:cs typeface="Arial"/>
              </a:rPr>
              <a:t>називається</a:t>
            </a:r>
            <a:r>
              <a:rPr lang="uk" sz="2000" b="1" i="0" u="none" spc="10" baseline="0">
                <a:latin typeface="Arial"/>
                <a:ea typeface="Arial"/>
                <a:cs typeface="Arial"/>
              </a:rPr>
              <a:t> </a:t>
            </a:r>
            <a:r>
              <a:rPr lang="uk" sz="2000" b="1" i="0" u="none" spc="-5" baseline="0">
                <a:latin typeface="Arial"/>
                <a:ea typeface="Arial"/>
                <a:cs typeface="Arial"/>
              </a:rPr>
              <a:t>атакою «______________________».</a:t>
            </a:r>
            <a:endParaRPr sz="2000" dirty="0">
              <a:latin typeface="Arial"/>
              <a:cs typeface="Arial"/>
            </a:endParaRPr>
          </a:p>
          <a:p>
            <a:pPr marL="172720" marR="5080" indent="-172720" algn="l" rtl="0">
              <a:lnSpc>
                <a:spcPct val="108300"/>
              </a:lnSpc>
              <a:spcBef>
                <a:spcPts val="1000"/>
              </a:spcBef>
              <a:buFont typeface="Arial"/>
              <a:buChar char="•"/>
              <a:tabLst>
                <a:tab pos="172720" algn="l"/>
              </a:tabLst>
            </a:pPr>
            <a:r>
              <a:rPr lang="uk" sz="2000" b="1" i="0" u="none" spc="-25" baseline="0" dirty="0">
                <a:latin typeface="Arial"/>
                <a:ea typeface="Arial"/>
                <a:cs typeface="Arial"/>
              </a:rPr>
              <a:t>Старі </a:t>
            </a:r>
            <a:r>
              <a:rPr lang="uk" sz="2000" b="1" i="0" u="none" spc="-5" baseline="0" dirty="0">
                <a:latin typeface="Arial"/>
                <a:ea typeface="Arial"/>
                <a:cs typeface="Arial"/>
              </a:rPr>
              <a:t>системи, </a:t>
            </a:r>
            <a:r>
              <a:rPr lang="uk" sz="2000" b="1" i="0" u="none" baseline="0" dirty="0">
                <a:latin typeface="Arial"/>
                <a:ea typeface="Arial"/>
                <a:cs typeface="Arial"/>
              </a:rPr>
              <a:t>що </a:t>
            </a:r>
            <a:r>
              <a:rPr lang="uk" sz="2000" b="1" i="0" u="none" spc="-5" baseline="0" dirty="0">
                <a:latin typeface="Arial"/>
                <a:ea typeface="Arial"/>
                <a:cs typeface="Arial"/>
              </a:rPr>
              <a:t>давно не отримували оновлень, можуть «падати», «зависати» чи перезавантажуватися, оскільки вони не знають, </a:t>
            </a:r>
            <a:r>
              <a:rPr lang="uk" sz="2000" b="1" i="0" u="none" baseline="0" dirty="0">
                <a:latin typeface="Arial"/>
                <a:ea typeface="Arial"/>
                <a:cs typeface="Arial"/>
              </a:rPr>
              <a:t>як </a:t>
            </a:r>
            <a:r>
              <a:rPr lang="uk" sz="2000" b="1" i="0" u="none" spc="-5" baseline="0" dirty="0">
                <a:latin typeface="Arial"/>
                <a:ea typeface="Arial"/>
                <a:cs typeface="Arial"/>
              </a:rPr>
              <a:t>поводитися з цим аномальним</a:t>
            </a:r>
            <a:r>
              <a:rPr lang="uk" sz="2000" b="1" i="0" u="none" spc="5" baseline="0" dirty="0">
                <a:latin typeface="Arial"/>
                <a:ea typeface="Arial"/>
                <a:cs typeface="Arial"/>
              </a:rPr>
              <a:t> </a:t>
            </a:r>
            <a:r>
              <a:rPr lang="uk" sz="2000" b="1" i="0" u="none" spc="-5" baseline="0" dirty="0">
                <a:latin typeface="Arial"/>
                <a:ea typeface="Arial"/>
                <a:cs typeface="Arial"/>
              </a:rPr>
              <a:t>станом.</a:t>
            </a:r>
            <a:endParaRPr sz="2000" dirty="0">
              <a:latin typeface="Arial"/>
              <a:cs typeface="Arial"/>
            </a:endParaRPr>
          </a:p>
        </p:txBody>
      </p:sp>
      <p:grpSp>
        <p:nvGrpSpPr>
          <p:cNvPr id="28" name="Group 27">
            <a:extLst>
              <a:ext uri="{FF2B5EF4-FFF2-40B4-BE49-F238E27FC236}">
                <a16:creationId xmlns:a16="http://schemas.microsoft.com/office/drawing/2014/main" id="{B1CEC76E-9FBB-9409-5A59-35A31CB8BF83}"/>
              </a:ext>
            </a:extLst>
          </p:cNvPr>
          <p:cNvGrpSpPr/>
          <p:nvPr/>
        </p:nvGrpSpPr>
        <p:grpSpPr>
          <a:xfrm>
            <a:off x="1519238" y="4501415"/>
            <a:ext cx="7019923" cy="854075"/>
            <a:chOff x="1328737" y="3733800"/>
            <a:chExt cx="7019923" cy="854075"/>
          </a:xfrm>
        </p:grpSpPr>
        <p:sp>
          <p:nvSpPr>
            <p:cNvPr id="6" name="object 6"/>
            <p:cNvSpPr/>
            <p:nvPr/>
          </p:nvSpPr>
          <p:spPr>
            <a:xfrm>
              <a:off x="1371600" y="4181475"/>
              <a:ext cx="6934200" cy="406400"/>
            </a:xfrm>
            <a:custGeom>
              <a:avLst/>
              <a:gdLst/>
              <a:ahLst/>
              <a:cxnLst/>
              <a:rect l="l" t="t" r="r" b="b"/>
              <a:pathLst>
                <a:path w="6934200" h="406400">
                  <a:moveTo>
                    <a:pt x="0" y="0"/>
                  </a:moveTo>
                  <a:lnTo>
                    <a:pt x="6934198" y="0"/>
                  </a:lnTo>
                  <a:lnTo>
                    <a:pt x="6934198" y="406400"/>
                  </a:lnTo>
                  <a:lnTo>
                    <a:pt x="0" y="406400"/>
                  </a:lnTo>
                  <a:lnTo>
                    <a:pt x="0" y="0"/>
                  </a:lnTo>
                  <a:close/>
                </a:path>
              </a:pathLst>
            </a:custGeom>
            <a:solidFill>
              <a:srgbClr val="FFA941"/>
            </a:solidFill>
          </p:spPr>
          <p:txBody>
            <a:bodyPr wrap="square" lIns="0" tIns="0" rIns="0" bIns="0" rtlCol="0"/>
            <a:lstStyle/>
            <a:p>
              <a:endParaRPr/>
            </a:p>
          </p:txBody>
        </p:sp>
        <p:sp>
          <p:nvSpPr>
            <p:cNvPr id="7" name="object 7"/>
            <p:cNvSpPr/>
            <p:nvPr/>
          </p:nvSpPr>
          <p:spPr>
            <a:xfrm>
              <a:off x="1371600" y="4181475"/>
              <a:ext cx="6934200" cy="406400"/>
            </a:xfrm>
            <a:custGeom>
              <a:avLst/>
              <a:gdLst/>
              <a:ahLst/>
              <a:cxnLst/>
              <a:rect l="l" t="t" r="r" b="b"/>
              <a:pathLst>
                <a:path w="6934200" h="406400">
                  <a:moveTo>
                    <a:pt x="0" y="0"/>
                  </a:moveTo>
                  <a:lnTo>
                    <a:pt x="6934198" y="0"/>
                  </a:lnTo>
                  <a:lnTo>
                    <a:pt x="6934198" y="406400"/>
                  </a:lnTo>
                  <a:lnTo>
                    <a:pt x="0" y="406400"/>
                  </a:lnTo>
                  <a:lnTo>
                    <a:pt x="0" y="0"/>
                  </a:lnTo>
                  <a:close/>
                </a:path>
              </a:pathLst>
            </a:custGeom>
            <a:ln w="9524">
              <a:solidFill>
                <a:schemeClr val="tx1"/>
              </a:solidFill>
            </a:ln>
          </p:spPr>
          <p:txBody>
            <a:bodyPr wrap="square" lIns="0" tIns="0" rIns="0" bIns="0" rtlCol="0"/>
            <a:lstStyle/>
            <a:p>
              <a:endParaRPr/>
            </a:p>
          </p:txBody>
        </p:sp>
        <p:sp>
          <p:nvSpPr>
            <p:cNvPr id="8" name="object 8"/>
            <p:cNvSpPr txBox="1"/>
            <p:nvPr/>
          </p:nvSpPr>
          <p:spPr>
            <a:xfrm>
              <a:off x="1385887" y="4186237"/>
              <a:ext cx="4162425" cy="396875"/>
            </a:xfrm>
            <a:prstGeom prst="rect">
              <a:avLst/>
            </a:prstGeom>
            <a:solidFill>
              <a:srgbClr val="FFA941"/>
            </a:solidFill>
            <a:ln>
              <a:solidFill>
                <a:schemeClr val="tx1"/>
              </a:solidFill>
            </a:ln>
          </p:spPr>
          <p:txBody>
            <a:bodyPr vert="horz" wrap="square" lIns="0" tIns="40640" rIns="0" bIns="0" rtlCol="0">
              <a:spAutoFit/>
            </a:bodyPr>
            <a:lstStyle/>
            <a:p>
              <a:pPr marL="2405380" algn="l" rtl="0">
                <a:lnSpc>
                  <a:spcPct val="100000"/>
                </a:lnSpc>
                <a:spcBef>
                  <a:spcPts val="320"/>
                </a:spcBef>
              </a:pPr>
              <a:r>
                <a:rPr lang="uk" sz="2000" b="1" i="0" u="none" spc="-5" baseline="0">
                  <a:latin typeface="Arial"/>
                  <a:ea typeface="Arial"/>
                  <a:cs typeface="Arial"/>
                </a:rPr>
                <a:t>Фрагмент</a:t>
              </a:r>
              <a:r>
                <a:rPr lang="uk" sz="2000" b="1" i="0" u="none" spc="-20" baseline="0">
                  <a:latin typeface="Arial"/>
                  <a:ea typeface="Arial"/>
                  <a:cs typeface="Arial"/>
                </a:rPr>
                <a:t> </a:t>
              </a:r>
              <a:r>
                <a:rPr lang="uk" sz="2000" b="1" i="0" u="none" baseline="0">
                  <a:latin typeface="Arial"/>
                  <a:ea typeface="Arial"/>
                  <a:cs typeface="Arial"/>
                </a:rPr>
                <a:t>1</a:t>
              </a:r>
              <a:endParaRPr sz="2000">
                <a:latin typeface="Arial"/>
                <a:cs typeface="Arial"/>
              </a:endParaRPr>
            </a:p>
          </p:txBody>
        </p:sp>
        <p:sp>
          <p:nvSpPr>
            <p:cNvPr id="9" name="object 9"/>
            <p:cNvSpPr/>
            <p:nvPr/>
          </p:nvSpPr>
          <p:spPr>
            <a:xfrm>
              <a:off x="5562600" y="4038600"/>
              <a:ext cx="1676400" cy="425450"/>
            </a:xfrm>
            <a:custGeom>
              <a:avLst/>
              <a:gdLst/>
              <a:ahLst/>
              <a:cxnLst/>
              <a:rect l="l" t="t" r="r" b="b"/>
              <a:pathLst>
                <a:path w="1676400" h="425450">
                  <a:moveTo>
                    <a:pt x="0" y="0"/>
                  </a:moveTo>
                  <a:lnTo>
                    <a:pt x="1676398" y="0"/>
                  </a:lnTo>
                  <a:lnTo>
                    <a:pt x="1676398" y="425450"/>
                  </a:lnTo>
                  <a:lnTo>
                    <a:pt x="0" y="425450"/>
                  </a:lnTo>
                  <a:lnTo>
                    <a:pt x="0" y="0"/>
                  </a:lnTo>
                  <a:close/>
                </a:path>
              </a:pathLst>
            </a:custGeom>
            <a:solidFill>
              <a:srgbClr val="FFA941"/>
            </a:solidFill>
          </p:spPr>
          <p:txBody>
            <a:bodyPr wrap="square" lIns="0" tIns="0" rIns="0" bIns="0" rtlCol="0"/>
            <a:lstStyle/>
            <a:p>
              <a:endParaRPr/>
            </a:p>
          </p:txBody>
        </p:sp>
        <p:sp>
          <p:nvSpPr>
            <p:cNvPr id="10" name="object 10"/>
            <p:cNvSpPr/>
            <p:nvPr/>
          </p:nvSpPr>
          <p:spPr>
            <a:xfrm>
              <a:off x="5562600" y="4038600"/>
              <a:ext cx="1676400" cy="425450"/>
            </a:xfrm>
            <a:custGeom>
              <a:avLst/>
              <a:gdLst/>
              <a:ahLst/>
              <a:cxnLst/>
              <a:rect l="l" t="t" r="r" b="b"/>
              <a:pathLst>
                <a:path w="1676400" h="425450">
                  <a:moveTo>
                    <a:pt x="0" y="0"/>
                  </a:moveTo>
                  <a:lnTo>
                    <a:pt x="1676399" y="0"/>
                  </a:lnTo>
                  <a:lnTo>
                    <a:pt x="1676399" y="425449"/>
                  </a:lnTo>
                  <a:lnTo>
                    <a:pt x="0" y="425449"/>
                  </a:lnTo>
                  <a:lnTo>
                    <a:pt x="0" y="0"/>
                  </a:lnTo>
                  <a:close/>
                </a:path>
              </a:pathLst>
            </a:custGeom>
            <a:ln w="28574">
              <a:solidFill>
                <a:srgbClr val="000000"/>
              </a:solidFill>
            </a:ln>
          </p:spPr>
          <p:txBody>
            <a:bodyPr wrap="square" lIns="0" tIns="0" rIns="0" bIns="0" rtlCol="0"/>
            <a:lstStyle/>
            <a:p>
              <a:endParaRPr/>
            </a:p>
          </p:txBody>
        </p:sp>
        <p:sp>
          <p:nvSpPr>
            <p:cNvPr id="11" name="object 11"/>
            <p:cNvSpPr txBox="1"/>
            <p:nvPr/>
          </p:nvSpPr>
          <p:spPr>
            <a:xfrm>
              <a:off x="5576887" y="4186237"/>
              <a:ext cx="1647825" cy="263525"/>
            </a:xfrm>
            <a:prstGeom prst="rect">
              <a:avLst/>
            </a:prstGeom>
            <a:solidFill>
              <a:srgbClr val="FFA941"/>
            </a:solidFill>
          </p:spPr>
          <p:txBody>
            <a:bodyPr vert="horz" wrap="square" lIns="0" tIns="0" rIns="0" bIns="0" rtlCol="0">
              <a:spAutoFit/>
            </a:bodyPr>
            <a:lstStyle/>
            <a:p>
              <a:pPr marL="141605" algn="l" rtl="0">
                <a:lnSpc>
                  <a:spcPts val="1595"/>
                </a:lnSpc>
              </a:pPr>
              <a:r>
                <a:rPr lang="uk" sz="2000" b="1" i="0" u="none" spc="-5" baseline="0">
                  <a:latin typeface="Arial"/>
                  <a:ea typeface="Arial"/>
                  <a:cs typeface="Arial"/>
                </a:rPr>
                <a:t>Фрагмент</a:t>
              </a:r>
              <a:r>
                <a:rPr lang="uk" sz="2000" b="1" i="0" u="none" spc="-30" baseline="0">
                  <a:latin typeface="Arial"/>
                  <a:ea typeface="Arial"/>
                  <a:cs typeface="Arial"/>
                </a:rPr>
                <a:t> </a:t>
              </a:r>
              <a:r>
                <a:rPr lang="uk" sz="2000" b="1" i="0" u="none" baseline="0">
                  <a:latin typeface="Arial"/>
                  <a:ea typeface="Arial"/>
                  <a:cs typeface="Arial"/>
                </a:rPr>
                <a:t>2</a:t>
              </a:r>
              <a:endParaRPr sz="2000">
                <a:latin typeface="Arial"/>
                <a:cs typeface="Arial"/>
              </a:endParaRPr>
            </a:p>
          </p:txBody>
        </p:sp>
        <p:sp>
          <p:nvSpPr>
            <p:cNvPr id="18" name="object 18"/>
            <p:cNvSpPr/>
            <p:nvPr/>
          </p:nvSpPr>
          <p:spPr>
            <a:xfrm>
              <a:off x="1371600" y="3762375"/>
              <a:ext cx="0" cy="825500"/>
            </a:xfrm>
            <a:custGeom>
              <a:avLst/>
              <a:gdLst/>
              <a:ahLst/>
              <a:cxnLst/>
              <a:rect l="l" t="t" r="r" b="b"/>
              <a:pathLst>
                <a:path h="825500">
                  <a:moveTo>
                    <a:pt x="0" y="825499"/>
                  </a:moveTo>
                  <a:lnTo>
                    <a:pt x="0" y="0"/>
                  </a:lnTo>
                </a:path>
              </a:pathLst>
            </a:custGeom>
            <a:ln w="28574">
              <a:solidFill>
                <a:srgbClr val="000000"/>
              </a:solidFill>
            </a:ln>
          </p:spPr>
          <p:txBody>
            <a:bodyPr wrap="square" lIns="0" tIns="0" rIns="0" bIns="0" rtlCol="0"/>
            <a:lstStyle/>
            <a:p>
              <a:endParaRPr/>
            </a:p>
          </p:txBody>
        </p:sp>
        <p:sp>
          <p:nvSpPr>
            <p:cNvPr id="19" name="object 19"/>
            <p:cNvSpPr/>
            <p:nvPr/>
          </p:nvSpPr>
          <p:spPr>
            <a:xfrm>
              <a:off x="1328737" y="3733800"/>
              <a:ext cx="85725" cy="85725"/>
            </a:xfrm>
            <a:custGeom>
              <a:avLst/>
              <a:gdLst/>
              <a:ahLst/>
              <a:cxnLst/>
              <a:rect l="l" t="t" r="r" b="b"/>
              <a:pathLst>
                <a:path w="85725" h="85725">
                  <a:moveTo>
                    <a:pt x="42862" y="0"/>
                  </a:moveTo>
                  <a:lnTo>
                    <a:pt x="0" y="85725"/>
                  </a:lnTo>
                  <a:lnTo>
                    <a:pt x="85725" y="85725"/>
                  </a:lnTo>
                  <a:lnTo>
                    <a:pt x="42862" y="0"/>
                  </a:lnTo>
                  <a:close/>
                </a:path>
              </a:pathLst>
            </a:custGeom>
            <a:solidFill>
              <a:srgbClr val="000000"/>
            </a:solidFill>
          </p:spPr>
          <p:txBody>
            <a:bodyPr wrap="square" lIns="0" tIns="0" rIns="0" bIns="0" rtlCol="0"/>
            <a:lstStyle/>
            <a:p>
              <a:endParaRPr/>
            </a:p>
          </p:txBody>
        </p:sp>
        <p:sp>
          <p:nvSpPr>
            <p:cNvPr id="20" name="object 20"/>
            <p:cNvSpPr/>
            <p:nvPr/>
          </p:nvSpPr>
          <p:spPr>
            <a:xfrm>
              <a:off x="8305798" y="3762375"/>
              <a:ext cx="0" cy="825500"/>
            </a:xfrm>
            <a:custGeom>
              <a:avLst/>
              <a:gdLst/>
              <a:ahLst/>
              <a:cxnLst/>
              <a:rect l="l" t="t" r="r" b="b"/>
              <a:pathLst>
                <a:path h="825500">
                  <a:moveTo>
                    <a:pt x="0" y="825499"/>
                  </a:moveTo>
                  <a:lnTo>
                    <a:pt x="0" y="0"/>
                  </a:lnTo>
                </a:path>
              </a:pathLst>
            </a:custGeom>
            <a:ln w="28574">
              <a:solidFill>
                <a:srgbClr val="000000"/>
              </a:solidFill>
            </a:ln>
          </p:spPr>
          <p:txBody>
            <a:bodyPr wrap="square" lIns="0" tIns="0" rIns="0" bIns="0" rtlCol="0"/>
            <a:lstStyle/>
            <a:p>
              <a:endParaRPr/>
            </a:p>
          </p:txBody>
        </p:sp>
        <p:sp>
          <p:nvSpPr>
            <p:cNvPr id="21" name="object 21"/>
            <p:cNvSpPr/>
            <p:nvPr/>
          </p:nvSpPr>
          <p:spPr>
            <a:xfrm>
              <a:off x="8262935" y="3733800"/>
              <a:ext cx="85725" cy="85725"/>
            </a:xfrm>
            <a:custGeom>
              <a:avLst/>
              <a:gdLst/>
              <a:ahLst/>
              <a:cxnLst/>
              <a:rect l="l" t="t" r="r" b="b"/>
              <a:pathLst>
                <a:path w="85725" h="85725">
                  <a:moveTo>
                    <a:pt x="42862" y="0"/>
                  </a:moveTo>
                  <a:lnTo>
                    <a:pt x="0" y="85725"/>
                  </a:lnTo>
                  <a:lnTo>
                    <a:pt x="85725" y="85725"/>
                  </a:lnTo>
                  <a:lnTo>
                    <a:pt x="42862" y="0"/>
                  </a:lnTo>
                  <a:close/>
                </a:path>
              </a:pathLst>
            </a:custGeom>
            <a:solidFill>
              <a:srgbClr val="000000"/>
            </a:solidFill>
          </p:spPr>
          <p:txBody>
            <a:bodyPr wrap="square" lIns="0" tIns="0" rIns="0" bIns="0" rtlCol="0"/>
            <a:lstStyle/>
            <a:p>
              <a:endParaRPr/>
            </a:p>
          </p:txBody>
        </p:sp>
        <p:sp>
          <p:nvSpPr>
            <p:cNvPr id="22" name="object 22"/>
            <p:cNvSpPr/>
            <p:nvPr/>
          </p:nvSpPr>
          <p:spPr>
            <a:xfrm>
              <a:off x="5562600" y="3762375"/>
              <a:ext cx="0" cy="825500"/>
            </a:xfrm>
            <a:custGeom>
              <a:avLst/>
              <a:gdLst/>
              <a:ahLst/>
              <a:cxnLst/>
              <a:rect l="l" t="t" r="r" b="b"/>
              <a:pathLst>
                <a:path h="825500">
                  <a:moveTo>
                    <a:pt x="0" y="825499"/>
                  </a:moveTo>
                  <a:lnTo>
                    <a:pt x="0" y="0"/>
                  </a:lnTo>
                </a:path>
              </a:pathLst>
            </a:custGeom>
            <a:ln w="28574">
              <a:solidFill>
                <a:srgbClr val="000000"/>
              </a:solidFill>
            </a:ln>
          </p:spPr>
          <p:txBody>
            <a:bodyPr wrap="square" lIns="0" tIns="0" rIns="0" bIns="0" rtlCol="0"/>
            <a:lstStyle/>
            <a:p>
              <a:endParaRPr/>
            </a:p>
          </p:txBody>
        </p:sp>
        <p:sp>
          <p:nvSpPr>
            <p:cNvPr id="23" name="object 23"/>
            <p:cNvSpPr/>
            <p:nvPr/>
          </p:nvSpPr>
          <p:spPr>
            <a:xfrm>
              <a:off x="5519737" y="3733800"/>
              <a:ext cx="85725" cy="85725"/>
            </a:xfrm>
            <a:custGeom>
              <a:avLst/>
              <a:gdLst/>
              <a:ahLst/>
              <a:cxnLst/>
              <a:rect l="l" t="t" r="r" b="b"/>
              <a:pathLst>
                <a:path w="85725" h="85725">
                  <a:moveTo>
                    <a:pt x="42862" y="0"/>
                  </a:moveTo>
                  <a:lnTo>
                    <a:pt x="0" y="85725"/>
                  </a:lnTo>
                  <a:lnTo>
                    <a:pt x="85725" y="85725"/>
                  </a:lnTo>
                  <a:lnTo>
                    <a:pt x="42862" y="0"/>
                  </a:lnTo>
                  <a:close/>
                </a:path>
              </a:pathLst>
            </a:custGeom>
            <a:solidFill>
              <a:srgbClr val="000000"/>
            </a:solidFill>
          </p:spPr>
          <p:txBody>
            <a:bodyPr wrap="square" lIns="0" tIns="0" rIns="0" bIns="0" rtlCol="0"/>
            <a:lstStyle/>
            <a:p>
              <a:endParaRPr/>
            </a:p>
          </p:txBody>
        </p:sp>
        <p:sp>
          <p:nvSpPr>
            <p:cNvPr id="24" name="object 24"/>
            <p:cNvSpPr/>
            <p:nvPr/>
          </p:nvSpPr>
          <p:spPr>
            <a:xfrm>
              <a:off x="7238998" y="3762375"/>
              <a:ext cx="0" cy="825500"/>
            </a:xfrm>
            <a:custGeom>
              <a:avLst/>
              <a:gdLst/>
              <a:ahLst/>
              <a:cxnLst/>
              <a:rect l="l" t="t" r="r" b="b"/>
              <a:pathLst>
                <a:path h="825500">
                  <a:moveTo>
                    <a:pt x="0" y="825499"/>
                  </a:moveTo>
                  <a:lnTo>
                    <a:pt x="0" y="0"/>
                  </a:lnTo>
                </a:path>
              </a:pathLst>
            </a:custGeom>
            <a:ln w="28574">
              <a:solidFill>
                <a:srgbClr val="000000"/>
              </a:solidFill>
            </a:ln>
          </p:spPr>
          <p:txBody>
            <a:bodyPr wrap="square" lIns="0" tIns="0" rIns="0" bIns="0" rtlCol="0"/>
            <a:lstStyle/>
            <a:p>
              <a:endParaRPr/>
            </a:p>
          </p:txBody>
        </p:sp>
        <p:sp>
          <p:nvSpPr>
            <p:cNvPr id="25" name="object 25"/>
            <p:cNvSpPr/>
            <p:nvPr/>
          </p:nvSpPr>
          <p:spPr>
            <a:xfrm>
              <a:off x="7196135" y="3733800"/>
              <a:ext cx="85725" cy="85725"/>
            </a:xfrm>
            <a:custGeom>
              <a:avLst/>
              <a:gdLst/>
              <a:ahLst/>
              <a:cxnLst/>
              <a:rect l="l" t="t" r="r" b="b"/>
              <a:pathLst>
                <a:path w="85725" h="85725">
                  <a:moveTo>
                    <a:pt x="42862" y="0"/>
                  </a:moveTo>
                  <a:lnTo>
                    <a:pt x="0" y="85725"/>
                  </a:lnTo>
                  <a:lnTo>
                    <a:pt x="85725" y="85725"/>
                  </a:lnTo>
                  <a:lnTo>
                    <a:pt x="42862" y="0"/>
                  </a:lnTo>
                  <a:close/>
                </a:path>
              </a:pathLst>
            </a:custGeom>
            <a:solidFill>
              <a:srgbClr val="000000"/>
            </a:solidFill>
          </p:spPr>
          <p:txBody>
            <a:bodyPr wrap="square" lIns="0" tIns="0" rIns="0" bIns="0" rtlCol="0"/>
            <a:lstStyle/>
            <a:p>
              <a:endParaRPr/>
            </a:p>
          </p:txBody>
        </p:sp>
      </p:grpSp>
      <p:grpSp>
        <p:nvGrpSpPr>
          <p:cNvPr id="33" name="Group 32">
            <a:extLst>
              <a:ext uri="{FF2B5EF4-FFF2-40B4-BE49-F238E27FC236}">
                <a16:creationId xmlns:a16="http://schemas.microsoft.com/office/drawing/2014/main" id="{06F30FCB-0932-9137-5A15-40491B174C1B}"/>
              </a:ext>
            </a:extLst>
          </p:cNvPr>
          <p:cNvGrpSpPr/>
          <p:nvPr/>
        </p:nvGrpSpPr>
        <p:grpSpPr>
          <a:xfrm>
            <a:off x="1085046" y="4133537"/>
            <a:ext cx="8120656" cy="400110"/>
            <a:chOff x="1085046" y="4133537"/>
            <a:chExt cx="8120656" cy="400110"/>
          </a:xfrm>
        </p:grpSpPr>
        <p:sp>
          <p:nvSpPr>
            <p:cNvPr id="29" name="TextBox 28">
              <a:extLst>
                <a:ext uri="{FF2B5EF4-FFF2-40B4-BE49-F238E27FC236}">
                  <a16:creationId xmlns:a16="http://schemas.microsoft.com/office/drawing/2014/main" id="{8F075B47-F66B-7687-49F9-30CC1F6FCAFF}"/>
                </a:ext>
              </a:extLst>
            </p:cNvPr>
            <p:cNvSpPr txBox="1"/>
            <p:nvPr/>
          </p:nvSpPr>
          <p:spPr>
            <a:xfrm>
              <a:off x="1085046" y="4133537"/>
              <a:ext cx="954107" cy="400110"/>
            </a:xfrm>
            <a:prstGeom prst="rect">
              <a:avLst/>
            </a:prstGeom>
            <a:noFill/>
          </p:spPr>
          <p:txBody>
            <a:bodyPr wrap="none" rtlCol="0">
              <a:spAutoFit/>
            </a:bodyPr>
            <a:lstStyle/>
            <a:p>
              <a:pPr algn="l" rtl="0"/>
              <a:r>
                <a:rPr lang="uk" sz="2000" b="1" i="0" u="none" baseline="0">
                  <a:latin typeface="Arial" panose="020B0604020202020204" pitchFamily="34" charset="0"/>
                  <a:ea typeface="Arial" panose="020B0604020202020204" pitchFamily="34" charset="0"/>
                  <a:cs typeface="Arial" panose="020B0604020202020204" pitchFamily="34" charset="0"/>
                </a:rPr>
                <a:t>Байт 0</a:t>
              </a:r>
            </a:p>
          </p:txBody>
        </p:sp>
        <p:sp>
          <p:nvSpPr>
            <p:cNvPr id="30" name="TextBox 29">
              <a:extLst>
                <a:ext uri="{FF2B5EF4-FFF2-40B4-BE49-F238E27FC236}">
                  <a16:creationId xmlns:a16="http://schemas.microsoft.com/office/drawing/2014/main" id="{DFCB7481-84B6-3AE7-9209-5DB09324D505}"/>
                </a:ext>
              </a:extLst>
            </p:cNvPr>
            <p:cNvSpPr txBox="1"/>
            <p:nvPr/>
          </p:nvSpPr>
          <p:spPr>
            <a:xfrm>
              <a:off x="5318909" y="4133537"/>
              <a:ext cx="1096775" cy="400110"/>
            </a:xfrm>
            <a:prstGeom prst="rect">
              <a:avLst/>
            </a:prstGeom>
            <a:noFill/>
          </p:spPr>
          <p:txBody>
            <a:bodyPr wrap="none" rtlCol="0">
              <a:spAutoFit/>
            </a:bodyPr>
            <a:lstStyle/>
            <a:p>
              <a:pPr algn="l" rtl="0"/>
              <a:r>
                <a:rPr lang="uk" sz="2000" b="1" i="0" u="none" baseline="0">
                  <a:latin typeface="Arial" panose="020B0604020202020204" pitchFamily="34" charset="0"/>
                  <a:ea typeface="Arial" panose="020B0604020202020204" pitchFamily="34" charset="0"/>
                  <a:cs typeface="Arial" panose="020B0604020202020204" pitchFamily="34" charset="0"/>
                </a:rPr>
                <a:t>Байт 24</a:t>
              </a:r>
            </a:p>
          </p:txBody>
        </p:sp>
        <p:sp>
          <p:nvSpPr>
            <p:cNvPr id="31" name="TextBox 30">
              <a:extLst>
                <a:ext uri="{FF2B5EF4-FFF2-40B4-BE49-F238E27FC236}">
                  <a16:creationId xmlns:a16="http://schemas.microsoft.com/office/drawing/2014/main" id="{1AF6459E-FAE2-2F61-B3E2-A03A5BB79DB2}"/>
                </a:ext>
              </a:extLst>
            </p:cNvPr>
            <p:cNvSpPr txBox="1"/>
            <p:nvPr/>
          </p:nvSpPr>
          <p:spPr>
            <a:xfrm>
              <a:off x="7043707" y="4133537"/>
              <a:ext cx="1096775" cy="400110"/>
            </a:xfrm>
            <a:prstGeom prst="rect">
              <a:avLst/>
            </a:prstGeom>
            <a:noFill/>
          </p:spPr>
          <p:txBody>
            <a:bodyPr wrap="none" rtlCol="0">
              <a:spAutoFit/>
            </a:bodyPr>
            <a:lstStyle/>
            <a:p>
              <a:pPr algn="l" rtl="0"/>
              <a:r>
                <a:rPr lang="uk" sz="2000" b="1" i="0" u="none" baseline="0">
                  <a:latin typeface="Arial" panose="020B0604020202020204" pitchFamily="34" charset="0"/>
                  <a:ea typeface="Arial" panose="020B0604020202020204" pitchFamily="34" charset="0"/>
                  <a:cs typeface="Arial" panose="020B0604020202020204" pitchFamily="34" charset="0"/>
                </a:rPr>
                <a:t>Байт 27</a:t>
              </a:r>
            </a:p>
          </p:txBody>
        </p:sp>
        <p:sp>
          <p:nvSpPr>
            <p:cNvPr id="32" name="TextBox 31">
              <a:extLst>
                <a:ext uri="{FF2B5EF4-FFF2-40B4-BE49-F238E27FC236}">
                  <a16:creationId xmlns:a16="http://schemas.microsoft.com/office/drawing/2014/main" id="{B0349FF6-D00A-29F3-5838-2D57D0190B36}"/>
                </a:ext>
              </a:extLst>
            </p:cNvPr>
            <p:cNvSpPr txBox="1"/>
            <p:nvPr/>
          </p:nvSpPr>
          <p:spPr>
            <a:xfrm>
              <a:off x="8108927" y="4133537"/>
              <a:ext cx="1096775" cy="400110"/>
            </a:xfrm>
            <a:prstGeom prst="rect">
              <a:avLst/>
            </a:prstGeom>
            <a:noFill/>
          </p:spPr>
          <p:txBody>
            <a:bodyPr wrap="none" rtlCol="0">
              <a:spAutoFit/>
            </a:bodyPr>
            <a:lstStyle/>
            <a:p>
              <a:pPr algn="l" rtl="0"/>
              <a:r>
                <a:rPr lang="uk" sz="2000" b="1" i="0" u="none" baseline="0">
                  <a:latin typeface="Arial" panose="020B0604020202020204" pitchFamily="34" charset="0"/>
                  <a:ea typeface="Arial" panose="020B0604020202020204" pitchFamily="34" charset="0"/>
                  <a:cs typeface="Arial" panose="020B0604020202020204" pitchFamily="34" charset="0"/>
                </a:rPr>
                <a:t>Байт 35</a:t>
              </a:r>
            </a:p>
          </p:txBody>
        </p:sp>
      </p:grpSp>
      <p:sp>
        <p:nvSpPr>
          <p:cNvPr id="34" name="Arrow: Curved Left 33">
            <a:extLst>
              <a:ext uri="{FF2B5EF4-FFF2-40B4-BE49-F238E27FC236}">
                <a16:creationId xmlns:a16="http://schemas.microsoft.com/office/drawing/2014/main" id="{41522120-B1F6-3383-72B4-31EF5E1BB1D4}"/>
              </a:ext>
            </a:extLst>
          </p:cNvPr>
          <p:cNvSpPr/>
          <p:nvPr/>
        </p:nvSpPr>
        <p:spPr>
          <a:xfrm>
            <a:off x="8737577" y="2838364"/>
            <a:ext cx="868379" cy="2512363"/>
          </a:xfrm>
          <a:prstGeom prst="curvedLeftArrow">
            <a:avLst>
              <a:gd name="adj1" fmla="val 25000"/>
              <a:gd name="adj2" fmla="val 50000"/>
              <a:gd name="adj3" fmla="val 3899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rtl="0"/>
            <a:endParaRPr lang="uk">
              <a:solidFill>
                <a:schemeClr val="tx1"/>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pPr rtl="0"/>
            <a:r>
              <a:rPr lang="uk" b="1" i="0" u="sng" baseline="0"/>
              <a:t>ICMP як</a:t>
            </a:r>
            <a:r>
              <a:rPr lang="uk" b="0" i="0" u="none" baseline="0"/>
              <a:t>	</a:t>
            </a:r>
            <a:r>
              <a:rPr lang="uk" b="1" i="0" u="sng" baseline="0"/>
              <a:t>прихований канал</a:t>
            </a:r>
          </a:p>
        </p:txBody>
      </p:sp>
      <p:sp>
        <p:nvSpPr>
          <p:cNvPr id="8" name="Content Placeholder 7">
            <a:extLst>
              <a:ext uri="{FF2B5EF4-FFF2-40B4-BE49-F238E27FC236}">
                <a16:creationId xmlns:a16="http://schemas.microsoft.com/office/drawing/2014/main" id="{93258E8C-2E87-FA61-BE82-7D13A19EADFA}"/>
              </a:ext>
            </a:extLst>
          </p:cNvPr>
          <p:cNvSpPr>
            <a:spLocks noGrp="1"/>
          </p:cNvSpPr>
          <p:nvPr>
            <p:ph idx="1"/>
          </p:nvPr>
        </p:nvSpPr>
        <p:spPr/>
        <p:txBody>
          <a:bodyPr>
            <a:normAutofit fontScale="85000" lnSpcReduction="20000"/>
          </a:bodyPr>
          <a:lstStyle/>
          <a:p>
            <a:pPr algn="l" rtl="0">
              <a:lnSpc>
                <a:spcPct val="100000"/>
              </a:lnSpc>
              <a:spcBef>
                <a:spcPts val="1200"/>
              </a:spcBef>
            </a:pPr>
            <a:r>
              <a:rPr lang="uk" b="1" i="0" u="none" baseline="0"/>
              <a:t>ICMP може використовуватися як прихований канал між «клієнтом»-зловмисником і багатьма його розподіленими «демонами» (як-от </a:t>
            </a:r>
            <a:r>
              <a:rPr lang="uk" b="1" i="1" u="none" baseline="0">
                <a:solidFill>
                  <a:srgbClr val="C00000"/>
                </a:solidFill>
              </a:rPr>
              <a:t>троянами</a:t>
            </a:r>
            <a:r>
              <a:rPr lang="uk" b="1" i="0" u="none" baseline="0"/>
              <a:t> чи </a:t>
            </a:r>
            <a:r>
              <a:rPr lang="uk" b="1" i="1" u="none" baseline="0">
                <a:solidFill>
                  <a:srgbClr val="C00000"/>
                </a:solidFill>
              </a:rPr>
              <a:t>зомбі</a:t>
            </a:r>
            <a:r>
              <a:rPr lang="uk" b="1" i="0" u="none" baseline="0"/>
              <a:t>).</a:t>
            </a:r>
          </a:p>
          <a:p>
            <a:pPr algn="l" rtl="0">
              <a:lnSpc>
                <a:spcPct val="100000"/>
              </a:lnSpc>
              <a:spcBef>
                <a:spcPts val="1200"/>
              </a:spcBef>
            </a:pPr>
            <a:r>
              <a:rPr lang="uk" b="1" i="0" u="none" baseline="0"/>
              <a:t>Проблема в тому, що «корисне навантаження» ICMP зазвичай не перевіряється, і ICMP користується свободою «загального доступу» в багатьох мережах.</a:t>
            </a:r>
          </a:p>
          <a:p>
            <a:pPr algn="l" rtl="0">
              <a:lnSpc>
                <a:spcPct val="100000"/>
              </a:lnSpc>
              <a:spcBef>
                <a:spcPts val="1200"/>
              </a:spcBef>
            </a:pPr>
            <a:r>
              <a:rPr lang="uk" b="1" i="0" u="none" baseline="0"/>
              <a:t>Таким чином, зловмисне використання ICMP не обмежується атаками скануванням і DoS — його можна використовувати для «тунелювання» команд та аргументів від клієнта («хазяїна») демонам.</a:t>
            </a:r>
          </a:p>
          <a:p>
            <a:pPr algn="l" rtl="0">
              <a:lnSpc>
                <a:spcPct val="100000"/>
              </a:lnSpc>
              <a:spcBef>
                <a:spcPts val="1200"/>
              </a:spcBef>
            </a:pPr>
            <a:endParaRPr lang="uk" dirty="0"/>
          </a:p>
        </p:txBody>
      </p:sp>
      <p:sp>
        <p:nvSpPr>
          <p:cNvPr id="5" name="object 5"/>
          <p:cNvSpPr txBox="1">
            <a:spLocks noGrp="1"/>
          </p:cNvSpPr>
          <p:nvPr>
            <p:ph type="sldNum" sz="quarter" idx="12"/>
          </p:nvPr>
        </p:nvSpPr>
        <p:spPr/>
        <p:txBody>
          <a:bodyPr/>
          <a:lstStyle/>
          <a:p>
            <a:pPr algn="r" rtl="0"/>
            <a:fld id="{81D60167-4931-47E6-BA6A-407CBD079E47}" type="slidenum">
              <a:rPr/>
              <a:pPr/>
              <a:t>66</a:t>
            </a:fld>
            <a:endParaRPr lang="uk"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pPr rtl="0"/>
            <a:r>
              <a:rPr lang="uk" b="1" i="0" u="sng" baseline="0"/>
              <a:t>ICMP як</a:t>
            </a:r>
            <a:r>
              <a:rPr lang="uk" b="0" i="0" u="none" baseline="0"/>
              <a:t>	</a:t>
            </a:r>
            <a:r>
              <a:rPr lang="uk" b="1" i="0" u="sng" baseline="0"/>
              <a:t>прихований канал</a:t>
            </a:r>
          </a:p>
        </p:txBody>
      </p:sp>
      <p:sp>
        <p:nvSpPr>
          <p:cNvPr id="67" name="object 67"/>
          <p:cNvSpPr txBox="1">
            <a:spLocks noGrp="1"/>
          </p:cNvSpPr>
          <p:nvPr>
            <p:ph type="sldNum" sz="quarter" idx="12"/>
          </p:nvPr>
        </p:nvSpPr>
        <p:spPr/>
        <p:txBody>
          <a:bodyPr/>
          <a:lstStyle/>
          <a:p>
            <a:pPr algn="r" rtl="0"/>
            <a:fld id="{81D60167-4931-47E6-BA6A-407CBD079E47}" type="slidenum">
              <a:rPr/>
              <a:pPr/>
              <a:t>67</a:t>
            </a:fld>
            <a:endParaRPr lang="uk" dirty="0"/>
          </a:p>
        </p:txBody>
      </p:sp>
      <p:sp>
        <p:nvSpPr>
          <p:cNvPr id="3" name="object 3"/>
          <p:cNvSpPr txBox="1"/>
          <p:nvPr/>
        </p:nvSpPr>
        <p:spPr>
          <a:xfrm>
            <a:off x="1268274" y="3971528"/>
            <a:ext cx="1583690"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sng" spc="-5" baseline="0" dirty="0">
                <a:uFill>
                  <a:solidFill>
                    <a:srgbClr val="000000"/>
                  </a:solidFill>
                </a:uFill>
                <a:latin typeface="Arial"/>
                <a:ea typeface="Arial"/>
                <a:cs typeface="Arial"/>
              </a:rPr>
              <a:t>Клієнт</a:t>
            </a:r>
            <a:r>
              <a:rPr lang="uk" sz="2400" b="1" i="0" u="none" baseline="0" dirty="0">
                <a:latin typeface="Arial"/>
                <a:ea typeface="Arial"/>
                <a:cs typeface="Arial"/>
              </a:rPr>
              <a:t> Loki</a:t>
            </a:r>
            <a:endParaRPr sz="2400" u="sng" dirty="0">
              <a:latin typeface="Arial"/>
              <a:cs typeface="Arial"/>
            </a:endParaRPr>
          </a:p>
        </p:txBody>
      </p:sp>
      <p:sp>
        <p:nvSpPr>
          <p:cNvPr id="4" name="object 4"/>
          <p:cNvSpPr/>
          <p:nvPr/>
        </p:nvSpPr>
        <p:spPr>
          <a:xfrm>
            <a:off x="1550988" y="3708321"/>
            <a:ext cx="903605" cy="170180"/>
          </a:xfrm>
          <a:custGeom>
            <a:avLst/>
            <a:gdLst/>
            <a:ahLst/>
            <a:cxnLst/>
            <a:rect l="l" t="t" r="r" b="b"/>
            <a:pathLst>
              <a:path w="903605" h="170179">
                <a:moveTo>
                  <a:pt x="781591" y="0"/>
                </a:moveTo>
                <a:lnTo>
                  <a:pt x="63126" y="4573"/>
                </a:lnTo>
                <a:lnTo>
                  <a:pt x="0" y="118903"/>
                </a:lnTo>
                <a:lnTo>
                  <a:pt x="1301" y="165289"/>
                </a:lnTo>
                <a:lnTo>
                  <a:pt x="903288" y="169862"/>
                </a:lnTo>
                <a:lnTo>
                  <a:pt x="903288" y="96691"/>
                </a:lnTo>
                <a:lnTo>
                  <a:pt x="781591" y="0"/>
                </a:lnTo>
                <a:close/>
              </a:path>
            </a:pathLst>
          </a:custGeom>
          <a:solidFill>
            <a:srgbClr val="EAEAEA"/>
          </a:solidFill>
        </p:spPr>
        <p:txBody>
          <a:bodyPr wrap="square" lIns="0" tIns="0" rIns="0" bIns="0" rtlCol="0"/>
          <a:lstStyle/>
          <a:p>
            <a:endParaRPr/>
          </a:p>
        </p:txBody>
      </p:sp>
      <p:sp>
        <p:nvSpPr>
          <p:cNvPr id="5" name="object 5"/>
          <p:cNvSpPr/>
          <p:nvPr/>
        </p:nvSpPr>
        <p:spPr>
          <a:xfrm>
            <a:off x="1397001" y="2478008"/>
            <a:ext cx="1266825" cy="1202055"/>
          </a:xfrm>
          <a:custGeom>
            <a:avLst/>
            <a:gdLst/>
            <a:ahLst/>
            <a:cxnLst/>
            <a:rect l="l" t="t" r="r" b="b"/>
            <a:pathLst>
              <a:path w="1266825" h="1202054">
                <a:moveTo>
                  <a:pt x="1191192" y="0"/>
                </a:moveTo>
                <a:lnTo>
                  <a:pt x="45639" y="5203"/>
                </a:lnTo>
                <a:lnTo>
                  <a:pt x="5867" y="26012"/>
                </a:lnTo>
                <a:lnTo>
                  <a:pt x="0" y="1015104"/>
                </a:lnTo>
                <a:lnTo>
                  <a:pt x="11083" y="1064526"/>
                </a:lnTo>
                <a:lnTo>
                  <a:pt x="70415" y="1078183"/>
                </a:lnTo>
                <a:lnTo>
                  <a:pt x="100407" y="1163370"/>
                </a:lnTo>
                <a:lnTo>
                  <a:pt x="173429" y="1177027"/>
                </a:lnTo>
                <a:lnTo>
                  <a:pt x="1034063" y="1201738"/>
                </a:lnTo>
                <a:lnTo>
                  <a:pt x="1174893" y="1137358"/>
                </a:lnTo>
                <a:lnTo>
                  <a:pt x="1169026" y="1075582"/>
                </a:lnTo>
                <a:lnTo>
                  <a:pt x="1266825" y="1028760"/>
                </a:lnTo>
                <a:lnTo>
                  <a:pt x="1234876" y="26012"/>
                </a:lnTo>
                <a:lnTo>
                  <a:pt x="1191192" y="0"/>
                </a:lnTo>
                <a:close/>
              </a:path>
            </a:pathLst>
          </a:custGeom>
          <a:solidFill>
            <a:srgbClr val="EAEAEA"/>
          </a:solidFill>
        </p:spPr>
        <p:txBody>
          <a:bodyPr wrap="square" lIns="0" tIns="0" rIns="0" bIns="0" rtlCol="0"/>
          <a:lstStyle/>
          <a:p>
            <a:endParaRPr/>
          </a:p>
        </p:txBody>
      </p:sp>
      <p:sp>
        <p:nvSpPr>
          <p:cNvPr id="6" name="object 6"/>
          <p:cNvSpPr/>
          <p:nvPr/>
        </p:nvSpPr>
        <p:spPr>
          <a:xfrm>
            <a:off x="1419226" y="2501821"/>
            <a:ext cx="709930" cy="1012825"/>
          </a:xfrm>
          <a:custGeom>
            <a:avLst/>
            <a:gdLst/>
            <a:ahLst/>
            <a:cxnLst/>
            <a:rect l="l" t="t" r="r" b="b"/>
            <a:pathLst>
              <a:path w="709930" h="1012825">
                <a:moveTo>
                  <a:pt x="648416" y="0"/>
                </a:moveTo>
                <a:lnTo>
                  <a:pt x="29946" y="0"/>
                </a:lnTo>
                <a:lnTo>
                  <a:pt x="0" y="24734"/>
                </a:lnTo>
                <a:lnTo>
                  <a:pt x="9765" y="993297"/>
                </a:lnTo>
                <a:lnTo>
                  <a:pt x="20833" y="1009569"/>
                </a:lnTo>
                <a:lnTo>
                  <a:pt x="590476" y="1012825"/>
                </a:lnTo>
                <a:lnTo>
                  <a:pt x="471990" y="990693"/>
                </a:lnTo>
                <a:lnTo>
                  <a:pt x="709612" y="977024"/>
                </a:lnTo>
                <a:lnTo>
                  <a:pt x="447902" y="968562"/>
                </a:lnTo>
                <a:lnTo>
                  <a:pt x="707008" y="948383"/>
                </a:lnTo>
                <a:lnTo>
                  <a:pt x="455714" y="941223"/>
                </a:lnTo>
                <a:lnTo>
                  <a:pt x="701800" y="921696"/>
                </a:lnTo>
                <a:lnTo>
                  <a:pt x="108069" y="919092"/>
                </a:lnTo>
                <a:lnTo>
                  <a:pt x="91794" y="111306"/>
                </a:lnTo>
                <a:lnTo>
                  <a:pt x="652322" y="107401"/>
                </a:lnTo>
                <a:lnTo>
                  <a:pt x="359363" y="80062"/>
                </a:lnTo>
                <a:lnTo>
                  <a:pt x="646463" y="61836"/>
                </a:lnTo>
                <a:lnTo>
                  <a:pt x="355457" y="46865"/>
                </a:lnTo>
                <a:lnTo>
                  <a:pt x="648416" y="27989"/>
                </a:lnTo>
                <a:lnTo>
                  <a:pt x="356759" y="16924"/>
                </a:lnTo>
                <a:lnTo>
                  <a:pt x="648416" y="0"/>
                </a:lnTo>
                <a:close/>
              </a:path>
            </a:pathLst>
          </a:custGeom>
          <a:solidFill>
            <a:srgbClr val="BFBFBF"/>
          </a:solidFill>
        </p:spPr>
        <p:txBody>
          <a:bodyPr wrap="square" lIns="0" tIns="0" rIns="0" bIns="0" rtlCol="0"/>
          <a:lstStyle/>
          <a:p>
            <a:endParaRPr/>
          </a:p>
        </p:txBody>
      </p:sp>
      <p:sp>
        <p:nvSpPr>
          <p:cNvPr id="7" name="object 7"/>
          <p:cNvSpPr/>
          <p:nvPr/>
        </p:nvSpPr>
        <p:spPr>
          <a:xfrm>
            <a:off x="1568451" y="3657521"/>
            <a:ext cx="890905" cy="138430"/>
          </a:xfrm>
          <a:custGeom>
            <a:avLst/>
            <a:gdLst/>
            <a:ahLst/>
            <a:cxnLst/>
            <a:rect l="l" t="t" r="r" b="b"/>
            <a:pathLst>
              <a:path w="890905" h="138429">
                <a:moveTo>
                  <a:pt x="0" y="0"/>
                </a:moveTo>
                <a:lnTo>
                  <a:pt x="13681" y="49279"/>
                </a:lnTo>
                <a:lnTo>
                  <a:pt x="38437" y="57708"/>
                </a:lnTo>
                <a:lnTo>
                  <a:pt x="22801" y="95965"/>
                </a:lnTo>
                <a:lnTo>
                  <a:pt x="72315" y="129034"/>
                </a:lnTo>
                <a:lnTo>
                  <a:pt x="865831" y="138112"/>
                </a:lnTo>
                <a:lnTo>
                  <a:pt x="774622" y="46685"/>
                </a:lnTo>
                <a:lnTo>
                  <a:pt x="890587" y="44091"/>
                </a:lnTo>
                <a:lnTo>
                  <a:pt x="888632" y="1296"/>
                </a:lnTo>
                <a:lnTo>
                  <a:pt x="0" y="0"/>
                </a:lnTo>
                <a:close/>
              </a:path>
            </a:pathLst>
          </a:custGeom>
          <a:solidFill>
            <a:srgbClr val="A9A9A9"/>
          </a:solidFill>
        </p:spPr>
        <p:txBody>
          <a:bodyPr wrap="square" lIns="0" tIns="0" rIns="0" bIns="0" rtlCol="0"/>
          <a:lstStyle/>
          <a:p>
            <a:endParaRPr/>
          </a:p>
        </p:txBody>
      </p:sp>
      <p:sp>
        <p:nvSpPr>
          <p:cNvPr id="8" name="object 8"/>
          <p:cNvSpPr/>
          <p:nvPr/>
        </p:nvSpPr>
        <p:spPr>
          <a:xfrm>
            <a:off x="1470026" y="3547983"/>
            <a:ext cx="1104900" cy="101600"/>
          </a:xfrm>
          <a:custGeom>
            <a:avLst/>
            <a:gdLst/>
            <a:ahLst/>
            <a:cxnLst/>
            <a:rect l="l" t="t" r="r" b="b"/>
            <a:pathLst>
              <a:path w="1104900" h="101600">
                <a:moveTo>
                  <a:pt x="1104900" y="0"/>
                </a:moveTo>
                <a:lnTo>
                  <a:pt x="0" y="3235"/>
                </a:lnTo>
                <a:lnTo>
                  <a:pt x="16267" y="82186"/>
                </a:lnTo>
                <a:lnTo>
                  <a:pt x="52056" y="101600"/>
                </a:lnTo>
                <a:lnTo>
                  <a:pt x="38390" y="39475"/>
                </a:lnTo>
                <a:lnTo>
                  <a:pt x="1102863" y="39475"/>
                </a:lnTo>
                <a:lnTo>
                  <a:pt x="1104900" y="0"/>
                </a:lnTo>
                <a:close/>
              </a:path>
              <a:path w="1104900" h="101600">
                <a:moveTo>
                  <a:pt x="1102863" y="39475"/>
                </a:moveTo>
                <a:lnTo>
                  <a:pt x="38390" y="39475"/>
                </a:lnTo>
                <a:lnTo>
                  <a:pt x="1102296" y="50476"/>
                </a:lnTo>
                <a:lnTo>
                  <a:pt x="1102863" y="39475"/>
                </a:lnTo>
                <a:close/>
              </a:path>
            </a:pathLst>
          </a:custGeom>
          <a:solidFill>
            <a:srgbClr val="A9A9A9"/>
          </a:solidFill>
        </p:spPr>
        <p:txBody>
          <a:bodyPr wrap="square" lIns="0" tIns="0" rIns="0" bIns="0" rtlCol="0"/>
          <a:lstStyle/>
          <a:p>
            <a:endParaRPr/>
          </a:p>
        </p:txBody>
      </p:sp>
      <p:sp>
        <p:nvSpPr>
          <p:cNvPr id="9" name="object 9"/>
          <p:cNvSpPr/>
          <p:nvPr/>
        </p:nvSpPr>
        <p:spPr>
          <a:xfrm>
            <a:off x="1371601" y="2495471"/>
            <a:ext cx="1262380" cy="1158875"/>
          </a:xfrm>
          <a:custGeom>
            <a:avLst/>
            <a:gdLst/>
            <a:ahLst/>
            <a:cxnLst/>
            <a:rect l="l" t="t" r="r" b="b"/>
            <a:pathLst>
              <a:path w="1262380" h="1158875">
                <a:moveTo>
                  <a:pt x="52124" y="0"/>
                </a:moveTo>
                <a:lnTo>
                  <a:pt x="31926" y="0"/>
                </a:lnTo>
                <a:lnTo>
                  <a:pt x="11075" y="11085"/>
                </a:lnTo>
                <a:lnTo>
                  <a:pt x="0" y="28694"/>
                </a:lnTo>
                <a:lnTo>
                  <a:pt x="12379" y="1041487"/>
                </a:lnTo>
                <a:lnTo>
                  <a:pt x="42350" y="1064964"/>
                </a:lnTo>
                <a:lnTo>
                  <a:pt x="90566" y="1066269"/>
                </a:lnTo>
                <a:lnTo>
                  <a:pt x="93172" y="1120397"/>
                </a:lnTo>
                <a:lnTo>
                  <a:pt x="102944" y="1143875"/>
                </a:lnTo>
                <a:lnTo>
                  <a:pt x="133568" y="1158875"/>
                </a:lnTo>
                <a:lnTo>
                  <a:pt x="174616" y="1157570"/>
                </a:lnTo>
                <a:lnTo>
                  <a:pt x="137477" y="1141919"/>
                </a:lnTo>
                <a:lnTo>
                  <a:pt x="126401" y="1121702"/>
                </a:lnTo>
                <a:lnTo>
                  <a:pt x="119233" y="1067573"/>
                </a:lnTo>
                <a:lnTo>
                  <a:pt x="1200165" y="1067573"/>
                </a:lnTo>
                <a:lnTo>
                  <a:pt x="1244208" y="1043443"/>
                </a:lnTo>
                <a:lnTo>
                  <a:pt x="61897" y="1043443"/>
                </a:lnTo>
                <a:lnTo>
                  <a:pt x="42350" y="1026487"/>
                </a:lnTo>
                <a:lnTo>
                  <a:pt x="33229" y="550416"/>
                </a:lnTo>
                <a:lnTo>
                  <a:pt x="31926" y="264121"/>
                </a:lnTo>
                <a:lnTo>
                  <a:pt x="29970" y="22172"/>
                </a:lnTo>
                <a:lnTo>
                  <a:pt x="52124" y="0"/>
                </a:lnTo>
                <a:close/>
              </a:path>
              <a:path w="1262380" h="1158875">
                <a:moveTo>
                  <a:pt x="1262062" y="1033661"/>
                </a:moveTo>
                <a:lnTo>
                  <a:pt x="1213846" y="1041487"/>
                </a:lnTo>
                <a:lnTo>
                  <a:pt x="61897" y="1043443"/>
                </a:lnTo>
                <a:lnTo>
                  <a:pt x="1244208" y="1043443"/>
                </a:lnTo>
                <a:lnTo>
                  <a:pt x="1262062" y="1033661"/>
                </a:lnTo>
                <a:close/>
              </a:path>
            </a:pathLst>
          </a:custGeom>
          <a:solidFill>
            <a:srgbClr val="000000"/>
          </a:solidFill>
        </p:spPr>
        <p:txBody>
          <a:bodyPr wrap="square" lIns="0" tIns="0" rIns="0" bIns="0" rtlCol="0"/>
          <a:lstStyle/>
          <a:p>
            <a:endParaRPr/>
          </a:p>
        </p:txBody>
      </p:sp>
      <p:sp>
        <p:nvSpPr>
          <p:cNvPr id="10" name="object 10"/>
          <p:cNvSpPr/>
          <p:nvPr/>
        </p:nvSpPr>
        <p:spPr>
          <a:xfrm>
            <a:off x="1431926" y="2495471"/>
            <a:ext cx="1235075" cy="1016000"/>
          </a:xfrm>
          <a:custGeom>
            <a:avLst/>
            <a:gdLst/>
            <a:ahLst/>
            <a:cxnLst/>
            <a:rect l="l" t="t" r="r" b="b"/>
            <a:pathLst>
              <a:path w="1235075" h="1016000">
                <a:moveTo>
                  <a:pt x="1198022" y="0"/>
                </a:moveTo>
                <a:lnTo>
                  <a:pt x="22100" y="0"/>
                </a:lnTo>
                <a:lnTo>
                  <a:pt x="0" y="14960"/>
                </a:lnTo>
                <a:lnTo>
                  <a:pt x="1176571" y="14960"/>
                </a:lnTo>
                <a:lnTo>
                  <a:pt x="1190222" y="20814"/>
                </a:lnTo>
                <a:lnTo>
                  <a:pt x="1220123" y="1016000"/>
                </a:lnTo>
                <a:lnTo>
                  <a:pt x="1235075" y="1006242"/>
                </a:lnTo>
                <a:lnTo>
                  <a:pt x="1207772" y="16261"/>
                </a:lnTo>
                <a:lnTo>
                  <a:pt x="1198022" y="0"/>
                </a:lnTo>
                <a:close/>
              </a:path>
            </a:pathLst>
          </a:custGeom>
          <a:solidFill>
            <a:srgbClr val="000000"/>
          </a:solidFill>
        </p:spPr>
        <p:txBody>
          <a:bodyPr wrap="square" lIns="0" tIns="0" rIns="0" bIns="0" rtlCol="0"/>
          <a:lstStyle/>
          <a:p>
            <a:endParaRPr/>
          </a:p>
        </p:txBody>
      </p:sp>
      <p:sp>
        <p:nvSpPr>
          <p:cNvPr id="11" name="object 11"/>
          <p:cNvSpPr/>
          <p:nvPr/>
        </p:nvSpPr>
        <p:spPr>
          <a:xfrm>
            <a:off x="1411288" y="2508171"/>
            <a:ext cx="1244600" cy="1017905"/>
          </a:xfrm>
          <a:custGeom>
            <a:avLst/>
            <a:gdLst/>
            <a:ahLst/>
            <a:cxnLst/>
            <a:rect l="l" t="t" r="r" b="b"/>
            <a:pathLst>
              <a:path w="1244600" h="1017905">
                <a:moveTo>
                  <a:pt x="24775" y="0"/>
                </a:moveTo>
                <a:lnTo>
                  <a:pt x="13691" y="3909"/>
                </a:lnTo>
                <a:lnTo>
                  <a:pt x="0" y="18892"/>
                </a:lnTo>
                <a:lnTo>
                  <a:pt x="4564" y="995437"/>
                </a:lnTo>
                <a:lnTo>
                  <a:pt x="28035" y="1017587"/>
                </a:lnTo>
                <a:lnTo>
                  <a:pt x="1215913" y="1016935"/>
                </a:lnTo>
                <a:lnTo>
                  <a:pt x="1241867" y="1004558"/>
                </a:lnTo>
                <a:lnTo>
                  <a:pt x="41725" y="1004558"/>
                </a:lnTo>
                <a:lnTo>
                  <a:pt x="20863" y="988272"/>
                </a:lnTo>
                <a:lnTo>
                  <a:pt x="8475" y="22150"/>
                </a:lnTo>
                <a:lnTo>
                  <a:pt x="24775" y="0"/>
                </a:lnTo>
                <a:close/>
              </a:path>
              <a:path w="1244600" h="1017905">
                <a:moveTo>
                  <a:pt x="1244600" y="1003255"/>
                </a:moveTo>
                <a:lnTo>
                  <a:pt x="41725" y="1004558"/>
                </a:lnTo>
                <a:lnTo>
                  <a:pt x="1241867" y="1004558"/>
                </a:lnTo>
                <a:lnTo>
                  <a:pt x="1244600" y="1003255"/>
                </a:lnTo>
                <a:close/>
              </a:path>
            </a:pathLst>
          </a:custGeom>
          <a:solidFill>
            <a:srgbClr val="000000"/>
          </a:solidFill>
        </p:spPr>
        <p:txBody>
          <a:bodyPr wrap="square" lIns="0" tIns="0" rIns="0" bIns="0" rtlCol="0"/>
          <a:lstStyle/>
          <a:p>
            <a:endParaRPr/>
          </a:p>
        </p:txBody>
      </p:sp>
      <p:sp>
        <p:nvSpPr>
          <p:cNvPr id="12" name="object 12"/>
          <p:cNvSpPr/>
          <p:nvPr/>
        </p:nvSpPr>
        <p:spPr>
          <a:xfrm>
            <a:off x="1554163" y="3547983"/>
            <a:ext cx="1024255" cy="171450"/>
          </a:xfrm>
          <a:custGeom>
            <a:avLst/>
            <a:gdLst/>
            <a:ahLst/>
            <a:cxnLst/>
            <a:rect l="l" t="t" r="r" b="b"/>
            <a:pathLst>
              <a:path w="1024255" h="171450">
                <a:moveTo>
                  <a:pt x="0" y="95540"/>
                </a:moveTo>
                <a:lnTo>
                  <a:pt x="13652" y="171450"/>
                </a:lnTo>
                <a:lnTo>
                  <a:pt x="104019" y="171450"/>
                </a:lnTo>
                <a:lnTo>
                  <a:pt x="46158" y="157708"/>
                </a:lnTo>
                <a:lnTo>
                  <a:pt x="47458" y="125643"/>
                </a:lnTo>
                <a:lnTo>
                  <a:pt x="908446" y="123024"/>
                </a:lnTo>
                <a:lnTo>
                  <a:pt x="907567" y="115172"/>
                </a:lnTo>
                <a:lnTo>
                  <a:pt x="955483" y="96850"/>
                </a:lnTo>
                <a:lnTo>
                  <a:pt x="608511" y="96850"/>
                </a:lnTo>
                <a:lnTo>
                  <a:pt x="0" y="95540"/>
                </a:lnTo>
                <a:close/>
              </a:path>
              <a:path w="1024255" h="171450">
                <a:moveTo>
                  <a:pt x="908446" y="123024"/>
                </a:moveTo>
                <a:lnTo>
                  <a:pt x="874410" y="123024"/>
                </a:lnTo>
                <a:lnTo>
                  <a:pt x="874410" y="147892"/>
                </a:lnTo>
                <a:lnTo>
                  <a:pt x="743087" y="150510"/>
                </a:lnTo>
                <a:lnTo>
                  <a:pt x="730733" y="166215"/>
                </a:lnTo>
                <a:lnTo>
                  <a:pt x="912768" y="161634"/>
                </a:lnTo>
                <a:lnTo>
                  <a:pt x="908446" y="123024"/>
                </a:lnTo>
                <a:close/>
              </a:path>
              <a:path w="1024255" h="171450">
                <a:moveTo>
                  <a:pt x="620863" y="0"/>
                </a:moveTo>
                <a:lnTo>
                  <a:pt x="604611" y="0"/>
                </a:lnTo>
                <a:lnTo>
                  <a:pt x="608511" y="96850"/>
                </a:lnTo>
                <a:lnTo>
                  <a:pt x="890013" y="96850"/>
                </a:lnTo>
                <a:lnTo>
                  <a:pt x="628014" y="94232"/>
                </a:lnTo>
                <a:lnTo>
                  <a:pt x="620863" y="0"/>
                </a:lnTo>
                <a:close/>
              </a:path>
              <a:path w="1024255" h="171450">
                <a:moveTo>
                  <a:pt x="1023937" y="70674"/>
                </a:moveTo>
                <a:lnTo>
                  <a:pt x="890013" y="96850"/>
                </a:lnTo>
                <a:lnTo>
                  <a:pt x="955483" y="96850"/>
                </a:lnTo>
                <a:lnTo>
                  <a:pt x="1023937" y="70674"/>
                </a:lnTo>
                <a:close/>
              </a:path>
            </a:pathLst>
          </a:custGeom>
          <a:solidFill>
            <a:srgbClr val="000000"/>
          </a:solidFill>
        </p:spPr>
        <p:txBody>
          <a:bodyPr wrap="square" lIns="0" tIns="0" rIns="0" bIns="0" rtlCol="0"/>
          <a:lstStyle/>
          <a:p>
            <a:endParaRPr/>
          </a:p>
        </p:txBody>
      </p:sp>
      <p:sp>
        <p:nvSpPr>
          <p:cNvPr id="13" name="object 13"/>
          <p:cNvSpPr/>
          <p:nvPr/>
        </p:nvSpPr>
        <p:spPr>
          <a:xfrm>
            <a:off x="2428876" y="3568621"/>
            <a:ext cx="103505" cy="53975"/>
          </a:xfrm>
          <a:custGeom>
            <a:avLst/>
            <a:gdLst/>
            <a:ahLst/>
            <a:cxnLst/>
            <a:rect l="l" t="t" r="r" b="b"/>
            <a:pathLst>
              <a:path w="103505" h="53975">
                <a:moveTo>
                  <a:pt x="103187" y="0"/>
                </a:moveTo>
                <a:lnTo>
                  <a:pt x="0" y="1285"/>
                </a:lnTo>
                <a:lnTo>
                  <a:pt x="1305" y="53975"/>
                </a:lnTo>
                <a:lnTo>
                  <a:pt x="22204" y="50119"/>
                </a:lnTo>
                <a:lnTo>
                  <a:pt x="22204" y="13493"/>
                </a:lnTo>
                <a:lnTo>
                  <a:pt x="86860" y="13493"/>
                </a:lnTo>
                <a:lnTo>
                  <a:pt x="103187" y="0"/>
                </a:lnTo>
                <a:close/>
              </a:path>
            </a:pathLst>
          </a:custGeom>
          <a:solidFill>
            <a:srgbClr val="000000"/>
          </a:solidFill>
        </p:spPr>
        <p:txBody>
          <a:bodyPr wrap="square" lIns="0" tIns="0" rIns="0" bIns="0" rtlCol="0"/>
          <a:lstStyle/>
          <a:p>
            <a:endParaRPr/>
          </a:p>
        </p:txBody>
      </p:sp>
      <p:sp>
        <p:nvSpPr>
          <p:cNvPr id="14" name="object 14"/>
          <p:cNvSpPr/>
          <p:nvPr/>
        </p:nvSpPr>
        <p:spPr>
          <a:xfrm>
            <a:off x="1579563" y="3695621"/>
            <a:ext cx="771525" cy="82550"/>
          </a:xfrm>
          <a:custGeom>
            <a:avLst/>
            <a:gdLst/>
            <a:ahLst/>
            <a:cxnLst/>
            <a:rect l="l" t="t" r="r" b="b"/>
            <a:pathLst>
              <a:path w="771525" h="82550">
                <a:moveTo>
                  <a:pt x="0" y="0"/>
                </a:moveTo>
                <a:lnTo>
                  <a:pt x="72269" y="82550"/>
                </a:lnTo>
                <a:lnTo>
                  <a:pt x="771525" y="82550"/>
                </a:lnTo>
                <a:lnTo>
                  <a:pt x="751992" y="19812"/>
                </a:lnTo>
                <a:lnTo>
                  <a:pt x="765014" y="2641"/>
                </a:lnTo>
                <a:lnTo>
                  <a:pt x="0" y="0"/>
                </a:lnTo>
                <a:close/>
              </a:path>
            </a:pathLst>
          </a:custGeom>
          <a:solidFill>
            <a:srgbClr val="000000"/>
          </a:solidFill>
        </p:spPr>
        <p:txBody>
          <a:bodyPr wrap="square" lIns="0" tIns="0" rIns="0" bIns="0" rtlCol="0"/>
          <a:lstStyle/>
          <a:p>
            <a:endParaRPr/>
          </a:p>
        </p:txBody>
      </p:sp>
      <p:sp>
        <p:nvSpPr>
          <p:cNvPr id="15" name="object 15"/>
          <p:cNvSpPr/>
          <p:nvPr/>
        </p:nvSpPr>
        <p:spPr>
          <a:xfrm>
            <a:off x="1541463" y="3714671"/>
            <a:ext cx="913130" cy="179705"/>
          </a:xfrm>
          <a:custGeom>
            <a:avLst/>
            <a:gdLst/>
            <a:ahLst/>
            <a:cxnLst/>
            <a:rect l="l" t="t" r="r" b="b"/>
            <a:pathLst>
              <a:path w="913130" h="179704">
                <a:moveTo>
                  <a:pt x="61114" y="0"/>
                </a:moveTo>
                <a:lnTo>
                  <a:pt x="1300" y="100824"/>
                </a:lnTo>
                <a:lnTo>
                  <a:pt x="0" y="179387"/>
                </a:lnTo>
                <a:lnTo>
                  <a:pt x="912813" y="178078"/>
                </a:lnTo>
                <a:lnTo>
                  <a:pt x="879005" y="153198"/>
                </a:lnTo>
                <a:lnTo>
                  <a:pt x="17553" y="153198"/>
                </a:lnTo>
                <a:lnTo>
                  <a:pt x="22755" y="103441"/>
                </a:lnTo>
                <a:lnTo>
                  <a:pt x="69566" y="1308"/>
                </a:lnTo>
                <a:lnTo>
                  <a:pt x="61114" y="0"/>
                </a:lnTo>
                <a:close/>
              </a:path>
            </a:pathLst>
          </a:custGeom>
          <a:solidFill>
            <a:srgbClr val="000000"/>
          </a:solidFill>
        </p:spPr>
        <p:txBody>
          <a:bodyPr wrap="square" lIns="0" tIns="0" rIns="0" bIns="0" rtlCol="0"/>
          <a:lstStyle/>
          <a:p>
            <a:endParaRPr/>
          </a:p>
        </p:txBody>
      </p:sp>
      <p:sp>
        <p:nvSpPr>
          <p:cNvPr id="16" name="object 16"/>
          <p:cNvSpPr/>
          <p:nvPr/>
        </p:nvSpPr>
        <p:spPr>
          <a:xfrm>
            <a:off x="2325688" y="3700383"/>
            <a:ext cx="141605" cy="200025"/>
          </a:xfrm>
          <a:custGeom>
            <a:avLst/>
            <a:gdLst/>
            <a:ahLst/>
            <a:cxnLst/>
            <a:rect l="l" t="t" r="r" b="b"/>
            <a:pathLst>
              <a:path w="141605" h="200025">
                <a:moveTo>
                  <a:pt x="9766" y="0"/>
                </a:moveTo>
                <a:lnTo>
                  <a:pt x="0" y="6536"/>
                </a:lnTo>
                <a:lnTo>
                  <a:pt x="118499" y="117008"/>
                </a:lnTo>
                <a:lnTo>
                  <a:pt x="130870" y="200025"/>
                </a:lnTo>
                <a:lnTo>
                  <a:pt x="141287" y="109818"/>
                </a:lnTo>
                <a:lnTo>
                  <a:pt x="9766" y="0"/>
                </a:lnTo>
                <a:close/>
              </a:path>
            </a:pathLst>
          </a:custGeom>
          <a:solidFill>
            <a:srgbClr val="000000"/>
          </a:solidFill>
        </p:spPr>
        <p:txBody>
          <a:bodyPr wrap="square" lIns="0" tIns="0" rIns="0" bIns="0" rtlCol="0"/>
          <a:lstStyle/>
          <a:p>
            <a:endParaRPr/>
          </a:p>
        </p:txBody>
      </p:sp>
      <p:sp>
        <p:nvSpPr>
          <p:cNvPr id="17" name="object 17"/>
          <p:cNvSpPr/>
          <p:nvPr/>
        </p:nvSpPr>
        <p:spPr>
          <a:xfrm>
            <a:off x="1538288" y="3554333"/>
            <a:ext cx="17780" cy="95250"/>
          </a:xfrm>
          <a:custGeom>
            <a:avLst/>
            <a:gdLst/>
            <a:ahLst/>
            <a:cxnLst/>
            <a:rect l="l" t="t" r="r" b="b"/>
            <a:pathLst>
              <a:path w="17780" h="95250">
                <a:moveTo>
                  <a:pt x="16008" y="0"/>
                </a:moveTo>
                <a:lnTo>
                  <a:pt x="0" y="1296"/>
                </a:lnTo>
                <a:lnTo>
                  <a:pt x="2183" y="79051"/>
                </a:lnTo>
                <a:lnTo>
                  <a:pt x="17463" y="95250"/>
                </a:lnTo>
                <a:lnTo>
                  <a:pt x="16008" y="0"/>
                </a:lnTo>
                <a:close/>
              </a:path>
            </a:pathLst>
          </a:custGeom>
          <a:solidFill>
            <a:srgbClr val="000000"/>
          </a:solidFill>
        </p:spPr>
        <p:txBody>
          <a:bodyPr wrap="square" lIns="0" tIns="0" rIns="0" bIns="0" rtlCol="0"/>
          <a:lstStyle/>
          <a:p>
            <a:endParaRPr/>
          </a:p>
        </p:txBody>
      </p:sp>
      <p:sp>
        <p:nvSpPr>
          <p:cNvPr id="18" name="object 18"/>
          <p:cNvSpPr/>
          <p:nvPr/>
        </p:nvSpPr>
        <p:spPr>
          <a:xfrm>
            <a:off x="2566988" y="3541633"/>
            <a:ext cx="12700" cy="78105"/>
          </a:xfrm>
          <a:custGeom>
            <a:avLst/>
            <a:gdLst/>
            <a:ahLst/>
            <a:cxnLst/>
            <a:rect l="l" t="t" r="r" b="b"/>
            <a:pathLst>
              <a:path w="12700" h="78104">
                <a:moveTo>
                  <a:pt x="0" y="0"/>
                </a:moveTo>
                <a:lnTo>
                  <a:pt x="0" y="77788"/>
                </a:lnTo>
                <a:lnTo>
                  <a:pt x="12700" y="75150"/>
                </a:lnTo>
                <a:lnTo>
                  <a:pt x="12700" y="1319"/>
                </a:lnTo>
                <a:lnTo>
                  <a:pt x="0" y="0"/>
                </a:lnTo>
                <a:close/>
              </a:path>
            </a:pathLst>
          </a:custGeom>
          <a:solidFill>
            <a:srgbClr val="000000"/>
          </a:solidFill>
        </p:spPr>
        <p:txBody>
          <a:bodyPr wrap="square" lIns="0" tIns="0" rIns="0" bIns="0" rtlCol="0"/>
          <a:lstStyle/>
          <a:p>
            <a:endParaRPr/>
          </a:p>
        </p:txBody>
      </p:sp>
      <p:sp>
        <p:nvSpPr>
          <p:cNvPr id="19" name="object 19"/>
          <p:cNvSpPr/>
          <p:nvPr/>
        </p:nvSpPr>
        <p:spPr>
          <a:xfrm>
            <a:off x="2432051" y="3567033"/>
            <a:ext cx="98425" cy="52705"/>
          </a:xfrm>
          <a:custGeom>
            <a:avLst/>
            <a:gdLst/>
            <a:ahLst/>
            <a:cxnLst/>
            <a:rect l="l" t="t" r="r" b="b"/>
            <a:pathLst>
              <a:path w="98425" h="52704">
                <a:moveTo>
                  <a:pt x="97120" y="0"/>
                </a:moveTo>
                <a:lnTo>
                  <a:pt x="86039" y="7858"/>
                </a:lnTo>
                <a:lnTo>
                  <a:pt x="86039" y="39946"/>
                </a:lnTo>
                <a:lnTo>
                  <a:pt x="11732" y="42565"/>
                </a:lnTo>
                <a:lnTo>
                  <a:pt x="0" y="52388"/>
                </a:lnTo>
                <a:lnTo>
                  <a:pt x="98425" y="48459"/>
                </a:lnTo>
                <a:lnTo>
                  <a:pt x="97120" y="0"/>
                </a:lnTo>
                <a:close/>
              </a:path>
            </a:pathLst>
          </a:custGeom>
          <a:solidFill>
            <a:srgbClr val="000000"/>
          </a:solidFill>
        </p:spPr>
        <p:txBody>
          <a:bodyPr wrap="square" lIns="0" tIns="0" rIns="0" bIns="0" rtlCol="0"/>
          <a:lstStyle/>
          <a:p>
            <a:endParaRPr/>
          </a:p>
        </p:txBody>
      </p:sp>
      <p:sp>
        <p:nvSpPr>
          <p:cNvPr id="20" name="object 20"/>
          <p:cNvSpPr/>
          <p:nvPr/>
        </p:nvSpPr>
        <p:spPr>
          <a:xfrm>
            <a:off x="1766888" y="2639933"/>
            <a:ext cx="719455" cy="727075"/>
          </a:xfrm>
          <a:custGeom>
            <a:avLst/>
            <a:gdLst/>
            <a:ahLst/>
            <a:cxnLst/>
            <a:rect l="l" t="t" r="r" b="b"/>
            <a:pathLst>
              <a:path w="719455" h="727075">
                <a:moveTo>
                  <a:pt x="0" y="0"/>
                </a:moveTo>
                <a:lnTo>
                  <a:pt x="20807" y="719902"/>
                </a:lnTo>
                <a:lnTo>
                  <a:pt x="719137" y="727075"/>
                </a:lnTo>
                <a:lnTo>
                  <a:pt x="714587" y="8477"/>
                </a:lnTo>
                <a:lnTo>
                  <a:pt x="0" y="0"/>
                </a:lnTo>
                <a:close/>
              </a:path>
            </a:pathLst>
          </a:custGeom>
          <a:solidFill>
            <a:srgbClr val="FF4C00"/>
          </a:solidFill>
        </p:spPr>
        <p:txBody>
          <a:bodyPr wrap="square" lIns="0" tIns="0" rIns="0" bIns="0" rtlCol="0"/>
          <a:lstStyle/>
          <a:p>
            <a:endParaRPr/>
          </a:p>
        </p:txBody>
      </p:sp>
      <p:sp>
        <p:nvSpPr>
          <p:cNvPr id="21" name="object 21"/>
          <p:cNvSpPr/>
          <p:nvPr/>
        </p:nvSpPr>
        <p:spPr>
          <a:xfrm>
            <a:off x="1776413" y="2639933"/>
            <a:ext cx="714375" cy="717550"/>
          </a:xfrm>
          <a:custGeom>
            <a:avLst/>
            <a:gdLst/>
            <a:ahLst/>
            <a:cxnLst/>
            <a:rect l="l" t="t" r="r" b="b"/>
            <a:pathLst>
              <a:path w="714375" h="717550">
                <a:moveTo>
                  <a:pt x="647178" y="0"/>
                </a:moveTo>
                <a:lnTo>
                  <a:pt x="1957" y="3261"/>
                </a:lnTo>
                <a:lnTo>
                  <a:pt x="0" y="713635"/>
                </a:lnTo>
                <a:lnTo>
                  <a:pt x="710460" y="717550"/>
                </a:lnTo>
                <a:lnTo>
                  <a:pt x="711689" y="679063"/>
                </a:lnTo>
                <a:lnTo>
                  <a:pt x="441672" y="679063"/>
                </a:lnTo>
                <a:lnTo>
                  <a:pt x="348380" y="673192"/>
                </a:lnTo>
                <a:lnTo>
                  <a:pt x="260306" y="655580"/>
                </a:lnTo>
                <a:lnTo>
                  <a:pt x="183324" y="622311"/>
                </a:lnTo>
                <a:lnTo>
                  <a:pt x="133742" y="587739"/>
                </a:lnTo>
                <a:lnTo>
                  <a:pt x="97859" y="538162"/>
                </a:lnTo>
                <a:lnTo>
                  <a:pt x="78940" y="458580"/>
                </a:lnTo>
                <a:lnTo>
                  <a:pt x="73068" y="385519"/>
                </a:lnTo>
                <a:lnTo>
                  <a:pt x="81550" y="314417"/>
                </a:lnTo>
                <a:lnTo>
                  <a:pt x="101773" y="247881"/>
                </a:lnTo>
                <a:lnTo>
                  <a:pt x="129827" y="179387"/>
                </a:lnTo>
                <a:lnTo>
                  <a:pt x="173537" y="133725"/>
                </a:lnTo>
                <a:lnTo>
                  <a:pt x="224425" y="91324"/>
                </a:lnTo>
                <a:lnTo>
                  <a:pt x="275311" y="59361"/>
                </a:lnTo>
                <a:lnTo>
                  <a:pt x="344465" y="38487"/>
                </a:lnTo>
                <a:lnTo>
                  <a:pt x="425363" y="26093"/>
                </a:lnTo>
                <a:lnTo>
                  <a:pt x="510827" y="20874"/>
                </a:lnTo>
                <a:lnTo>
                  <a:pt x="656964" y="19569"/>
                </a:lnTo>
                <a:lnTo>
                  <a:pt x="647178" y="0"/>
                </a:lnTo>
                <a:close/>
              </a:path>
              <a:path w="714375" h="717550">
                <a:moveTo>
                  <a:pt x="714375" y="594914"/>
                </a:moveTo>
                <a:lnTo>
                  <a:pt x="670664" y="639272"/>
                </a:lnTo>
                <a:lnTo>
                  <a:pt x="608686" y="664060"/>
                </a:lnTo>
                <a:lnTo>
                  <a:pt x="542794" y="679063"/>
                </a:lnTo>
                <a:lnTo>
                  <a:pt x="711689" y="679063"/>
                </a:lnTo>
                <a:lnTo>
                  <a:pt x="714375" y="594914"/>
                </a:lnTo>
                <a:close/>
              </a:path>
            </a:pathLst>
          </a:custGeom>
          <a:solidFill>
            <a:srgbClr val="D81E00"/>
          </a:solidFill>
        </p:spPr>
        <p:txBody>
          <a:bodyPr wrap="square" lIns="0" tIns="0" rIns="0" bIns="0" rtlCol="0"/>
          <a:lstStyle/>
          <a:p>
            <a:endParaRPr/>
          </a:p>
        </p:txBody>
      </p:sp>
      <p:sp>
        <p:nvSpPr>
          <p:cNvPr id="22" name="object 22"/>
          <p:cNvSpPr/>
          <p:nvPr/>
        </p:nvSpPr>
        <p:spPr>
          <a:xfrm>
            <a:off x="1536701" y="2630408"/>
            <a:ext cx="965200" cy="755650"/>
          </a:xfrm>
          <a:custGeom>
            <a:avLst/>
            <a:gdLst/>
            <a:ahLst/>
            <a:cxnLst/>
            <a:rect l="l" t="t" r="r" b="b"/>
            <a:pathLst>
              <a:path w="965200" h="755650">
                <a:moveTo>
                  <a:pt x="479019" y="0"/>
                </a:moveTo>
                <a:lnTo>
                  <a:pt x="0" y="3909"/>
                </a:lnTo>
                <a:lnTo>
                  <a:pt x="11064" y="755650"/>
                </a:lnTo>
                <a:lnTo>
                  <a:pt x="965200" y="749136"/>
                </a:lnTo>
                <a:lnTo>
                  <a:pt x="962437" y="711353"/>
                </a:lnTo>
                <a:lnTo>
                  <a:pt x="777106" y="711353"/>
                </a:lnTo>
                <a:lnTo>
                  <a:pt x="680780" y="710050"/>
                </a:lnTo>
                <a:lnTo>
                  <a:pt x="572740" y="700930"/>
                </a:lnTo>
                <a:lnTo>
                  <a:pt x="458843" y="677478"/>
                </a:lnTo>
                <a:lnTo>
                  <a:pt x="373583" y="649469"/>
                </a:lnTo>
                <a:lnTo>
                  <a:pt x="328024" y="607126"/>
                </a:lnTo>
                <a:lnTo>
                  <a:pt x="303292" y="567389"/>
                </a:lnTo>
                <a:lnTo>
                  <a:pt x="285719" y="504201"/>
                </a:lnTo>
                <a:lnTo>
                  <a:pt x="278560" y="412351"/>
                </a:lnTo>
                <a:lnTo>
                  <a:pt x="292228" y="312682"/>
                </a:lnTo>
                <a:lnTo>
                  <a:pt x="325420" y="233208"/>
                </a:lnTo>
                <a:lnTo>
                  <a:pt x="376186" y="158946"/>
                </a:lnTo>
                <a:lnTo>
                  <a:pt x="433461" y="99668"/>
                </a:lnTo>
                <a:lnTo>
                  <a:pt x="507657" y="53417"/>
                </a:lnTo>
                <a:lnTo>
                  <a:pt x="591615" y="31268"/>
                </a:lnTo>
                <a:lnTo>
                  <a:pt x="679479" y="24103"/>
                </a:lnTo>
                <a:lnTo>
                  <a:pt x="951450" y="24103"/>
                </a:lnTo>
                <a:lnTo>
                  <a:pt x="955437" y="10422"/>
                </a:lnTo>
                <a:lnTo>
                  <a:pt x="479019" y="0"/>
                </a:lnTo>
                <a:close/>
              </a:path>
              <a:path w="965200" h="755650">
                <a:moveTo>
                  <a:pt x="959341" y="669010"/>
                </a:moveTo>
                <a:lnTo>
                  <a:pt x="917037" y="695068"/>
                </a:lnTo>
                <a:lnTo>
                  <a:pt x="859111" y="706141"/>
                </a:lnTo>
                <a:lnTo>
                  <a:pt x="777106" y="711353"/>
                </a:lnTo>
                <a:lnTo>
                  <a:pt x="962437" y="711353"/>
                </a:lnTo>
                <a:lnTo>
                  <a:pt x="959341" y="669010"/>
                </a:lnTo>
                <a:close/>
              </a:path>
              <a:path w="965200" h="755650">
                <a:moveTo>
                  <a:pt x="951450" y="24103"/>
                </a:moveTo>
                <a:lnTo>
                  <a:pt x="778407" y="24103"/>
                </a:lnTo>
                <a:lnTo>
                  <a:pt x="900766" y="27359"/>
                </a:lnTo>
                <a:lnTo>
                  <a:pt x="941769" y="57325"/>
                </a:lnTo>
                <a:lnTo>
                  <a:pt x="951450" y="24103"/>
                </a:lnTo>
                <a:close/>
              </a:path>
            </a:pathLst>
          </a:custGeom>
          <a:solidFill>
            <a:srgbClr val="FF2600"/>
          </a:solidFill>
        </p:spPr>
        <p:txBody>
          <a:bodyPr wrap="square" lIns="0" tIns="0" rIns="0" bIns="0" rtlCol="0"/>
          <a:lstStyle/>
          <a:p>
            <a:endParaRPr/>
          </a:p>
        </p:txBody>
      </p:sp>
      <p:sp>
        <p:nvSpPr>
          <p:cNvPr id="23" name="object 23"/>
          <p:cNvSpPr/>
          <p:nvPr/>
        </p:nvSpPr>
        <p:spPr>
          <a:xfrm>
            <a:off x="2414588" y="2630408"/>
            <a:ext cx="92075" cy="738505"/>
          </a:xfrm>
          <a:custGeom>
            <a:avLst/>
            <a:gdLst/>
            <a:ahLst/>
            <a:cxnLst/>
            <a:rect l="l" t="t" r="r" b="b"/>
            <a:pathLst>
              <a:path w="92075" h="738505">
                <a:moveTo>
                  <a:pt x="71831" y="0"/>
                </a:moveTo>
                <a:lnTo>
                  <a:pt x="0" y="7172"/>
                </a:lnTo>
                <a:lnTo>
                  <a:pt x="39833" y="190416"/>
                </a:lnTo>
                <a:lnTo>
                  <a:pt x="55506" y="363877"/>
                </a:lnTo>
                <a:lnTo>
                  <a:pt x="59424" y="499516"/>
                </a:lnTo>
                <a:lnTo>
                  <a:pt x="45711" y="729711"/>
                </a:lnTo>
                <a:lnTo>
                  <a:pt x="90769" y="738188"/>
                </a:lnTo>
                <a:lnTo>
                  <a:pt x="92075" y="569944"/>
                </a:lnTo>
                <a:lnTo>
                  <a:pt x="92075" y="438217"/>
                </a:lnTo>
                <a:lnTo>
                  <a:pt x="88157" y="263452"/>
                </a:lnTo>
                <a:lnTo>
                  <a:pt x="71831" y="0"/>
                </a:lnTo>
                <a:close/>
              </a:path>
            </a:pathLst>
          </a:custGeom>
          <a:solidFill>
            <a:srgbClr val="FF2600"/>
          </a:solidFill>
        </p:spPr>
        <p:txBody>
          <a:bodyPr wrap="square" lIns="0" tIns="0" rIns="0" bIns="0" rtlCol="0"/>
          <a:lstStyle/>
          <a:p>
            <a:endParaRPr/>
          </a:p>
        </p:txBody>
      </p:sp>
      <p:sp>
        <p:nvSpPr>
          <p:cNvPr id="24" name="object 24"/>
          <p:cNvSpPr/>
          <p:nvPr/>
        </p:nvSpPr>
        <p:spPr>
          <a:xfrm>
            <a:off x="1865313" y="2630408"/>
            <a:ext cx="675005" cy="798830"/>
          </a:xfrm>
          <a:custGeom>
            <a:avLst/>
            <a:gdLst/>
            <a:ahLst/>
            <a:cxnLst/>
            <a:rect l="l" t="t" r="r" b="b"/>
            <a:pathLst>
              <a:path w="675005" h="798830">
                <a:moveTo>
                  <a:pt x="0" y="0"/>
                </a:moveTo>
                <a:lnTo>
                  <a:pt x="453265" y="14306"/>
                </a:lnTo>
                <a:lnTo>
                  <a:pt x="633660" y="29262"/>
                </a:lnTo>
                <a:lnTo>
                  <a:pt x="651243" y="247097"/>
                </a:lnTo>
                <a:lnTo>
                  <a:pt x="657104" y="671062"/>
                </a:lnTo>
                <a:lnTo>
                  <a:pt x="647335" y="782256"/>
                </a:lnTo>
                <a:lnTo>
                  <a:pt x="674688" y="798513"/>
                </a:lnTo>
                <a:lnTo>
                  <a:pt x="653848" y="650"/>
                </a:lnTo>
                <a:lnTo>
                  <a:pt x="0" y="0"/>
                </a:lnTo>
                <a:close/>
              </a:path>
            </a:pathLst>
          </a:custGeom>
          <a:solidFill>
            <a:srgbClr val="FF2600"/>
          </a:solidFill>
        </p:spPr>
        <p:txBody>
          <a:bodyPr wrap="square" lIns="0" tIns="0" rIns="0" bIns="0" rtlCol="0"/>
          <a:lstStyle/>
          <a:p>
            <a:endParaRPr/>
          </a:p>
        </p:txBody>
      </p:sp>
      <p:sp>
        <p:nvSpPr>
          <p:cNvPr id="25" name="object 25"/>
          <p:cNvSpPr/>
          <p:nvPr/>
        </p:nvSpPr>
        <p:spPr>
          <a:xfrm>
            <a:off x="1816101" y="2592308"/>
            <a:ext cx="676275" cy="792480"/>
          </a:xfrm>
          <a:custGeom>
            <a:avLst/>
            <a:gdLst/>
            <a:ahLst/>
            <a:cxnLst/>
            <a:rect l="l" t="t" r="r" b="b"/>
            <a:pathLst>
              <a:path w="676275" h="792480">
                <a:moveTo>
                  <a:pt x="267515" y="0"/>
                </a:moveTo>
                <a:lnTo>
                  <a:pt x="0" y="0"/>
                </a:lnTo>
                <a:lnTo>
                  <a:pt x="261658" y="15634"/>
                </a:lnTo>
                <a:lnTo>
                  <a:pt x="391185" y="31921"/>
                </a:lnTo>
                <a:lnTo>
                  <a:pt x="615091" y="45601"/>
                </a:lnTo>
                <a:lnTo>
                  <a:pt x="637872" y="766104"/>
                </a:lnTo>
                <a:lnTo>
                  <a:pt x="676275" y="792163"/>
                </a:lnTo>
                <a:lnTo>
                  <a:pt x="654795" y="7166"/>
                </a:lnTo>
                <a:lnTo>
                  <a:pt x="267515" y="0"/>
                </a:lnTo>
                <a:close/>
              </a:path>
            </a:pathLst>
          </a:custGeom>
          <a:solidFill>
            <a:srgbClr val="FF4C00"/>
          </a:solidFill>
        </p:spPr>
        <p:txBody>
          <a:bodyPr wrap="square" lIns="0" tIns="0" rIns="0" bIns="0" rtlCol="0"/>
          <a:lstStyle/>
          <a:p>
            <a:endParaRPr/>
          </a:p>
        </p:txBody>
      </p:sp>
      <p:sp>
        <p:nvSpPr>
          <p:cNvPr id="26" name="object 26"/>
          <p:cNvSpPr/>
          <p:nvPr/>
        </p:nvSpPr>
        <p:spPr>
          <a:xfrm>
            <a:off x="2268538" y="2662158"/>
            <a:ext cx="136525" cy="320675"/>
          </a:xfrm>
          <a:custGeom>
            <a:avLst/>
            <a:gdLst/>
            <a:ahLst/>
            <a:cxnLst/>
            <a:rect l="l" t="t" r="r" b="b"/>
            <a:pathLst>
              <a:path w="136525" h="320675">
                <a:moveTo>
                  <a:pt x="81914" y="0"/>
                </a:moveTo>
                <a:lnTo>
                  <a:pt x="0" y="1304"/>
                </a:lnTo>
                <a:lnTo>
                  <a:pt x="54610" y="64526"/>
                </a:lnTo>
                <a:lnTo>
                  <a:pt x="99468" y="170766"/>
                </a:lnTo>
                <a:lnTo>
                  <a:pt x="136525" y="320675"/>
                </a:lnTo>
                <a:lnTo>
                  <a:pt x="131324" y="215738"/>
                </a:lnTo>
                <a:lnTo>
                  <a:pt x="120271" y="132311"/>
                </a:lnTo>
                <a:lnTo>
                  <a:pt x="104019" y="61918"/>
                </a:lnTo>
                <a:lnTo>
                  <a:pt x="81914" y="0"/>
                </a:lnTo>
                <a:close/>
              </a:path>
            </a:pathLst>
          </a:custGeom>
          <a:solidFill>
            <a:srgbClr val="FF4C00"/>
          </a:solidFill>
        </p:spPr>
        <p:txBody>
          <a:bodyPr wrap="square" lIns="0" tIns="0" rIns="0" bIns="0" rtlCol="0"/>
          <a:lstStyle/>
          <a:p>
            <a:endParaRPr/>
          </a:p>
        </p:txBody>
      </p:sp>
      <p:sp>
        <p:nvSpPr>
          <p:cNvPr id="27" name="object 27"/>
          <p:cNvSpPr/>
          <p:nvPr/>
        </p:nvSpPr>
        <p:spPr>
          <a:xfrm>
            <a:off x="1843088" y="3386853"/>
            <a:ext cx="644525" cy="0"/>
          </a:xfrm>
          <a:custGeom>
            <a:avLst/>
            <a:gdLst/>
            <a:ahLst/>
            <a:cxnLst/>
            <a:rect l="l" t="t" r="r" b="b"/>
            <a:pathLst>
              <a:path w="644525">
                <a:moveTo>
                  <a:pt x="0" y="0"/>
                </a:moveTo>
                <a:lnTo>
                  <a:pt x="644525" y="0"/>
                </a:lnTo>
              </a:path>
            </a:pathLst>
          </a:custGeom>
          <a:ln w="23812">
            <a:solidFill>
              <a:srgbClr val="FF4C00"/>
            </a:solidFill>
          </a:ln>
        </p:spPr>
        <p:txBody>
          <a:bodyPr wrap="square" lIns="0" tIns="0" rIns="0" bIns="0" rtlCol="0"/>
          <a:lstStyle/>
          <a:p>
            <a:endParaRPr/>
          </a:p>
        </p:txBody>
      </p:sp>
      <p:sp>
        <p:nvSpPr>
          <p:cNvPr id="28" name="object 28"/>
          <p:cNvSpPr/>
          <p:nvPr/>
        </p:nvSpPr>
        <p:spPr>
          <a:xfrm>
            <a:off x="1522413" y="2414509"/>
            <a:ext cx="0" cy="803275"/>
          </a:xfrm>
          <a:custGeom>
            <a:avLst/>
            <a:gdLst/>
            <a:ahLst/>
            <a:cxnLst/>
            <a:rect l="l" t="t" r="r" b="b"/>
            <a:pathLst>
              <a:path h="803275">
                <a:moveTo>
                  <a:pt x="0" y="0"/>
                </a:moveTo>
                <a:lnTo>
                  <a:pt x="0" y="803275"/>
                </a:lnTo>
              </a:path>
            </a:pathLst>
          </a:custGeom>
          <a:ln w="34925">
            <a:solidFill>
              <a:srgbClr val="FFFFFF"/>
            </a:solidFill>
          </a:ln>
        </p:spPr>
        <p:txBody>
          <a:bodyPr wrap="square" lIns="0" tIns="0" rIns="0" bIns="0" rtlCol="0"/>
          <a:lstStyle/>
          <a:p>
            <a:endParaRPr/>
          </a:p>
        </p:txBody>
      </p:sp>
      <p:sp>
        <p:nvSpPr>
          <p:cNvPr id="29" name="object 29"/>
          <p:cNvSpPr txBox="1"/>
          <p:nvPr/>
        </p:nvSpPr>
        <p:spPr>
          <a:xfrm>
            <a:off x="6785967" y="3973892"/>
            <a:ext cx="2580918" cy="2228815"/>
          </a:xfrm>
          <a:prstGeom prst="rect">
            <a:avLst/>
          </a:prstGeom>
        </p:spPr>
        <p:txBody>
          <a:bodyPr vert="horz" wrap="square" lIns="0" tIns="12700" rIns="0" bIns="0" rtlCol="0">
            <a:spAutoFit/>
          </a:bodyPr>
          <a:lstStyle/>
          <a:p>
            <a:pPr marL="12700" marR="5080" indent="-635" algn="ctr" rtl="0">
              <a:lnSpc>
                <a:spcPct val="100000"/>
              </a:lnSpc>
              <a:spcBef>
                <a:spcPts val="100"/>
              </a:spcBef>
            </a:pPr>
            <a:r>
              <a:rPr lang="uk" sz="2400" b="1" i="0" u="none" spc="-5" baseline="0" dirty="0">
                <a:latin typeface="Arial"/>
                <a:ea typeface="Arial"/>
                <a:cs typeface="Arial"/>
              </a:rPr>
              <a:t>Хост, на який</a:t>
            </a:r>
            <a:r>
              <a:rPr lang="uk" sz="2400" b="1" i="0" u="none" spc="-65" baseline="0" dirty="0">
                <a:latin typeface="Arial"/>
                <a:ea typeface="Arial"/>
                <a:cs typeface="Arial"/>
              </a:rPr>
              <a:t> </a:t>
            </a:r>
            <a:r>
              <a:rPr lang="uk" sz="2400" b="1" i="0" u="none" baseline="0" dirty="0">
                <a:latin typeface="Arial"/>
                <a:ea typeface="Arial"/>
                <a:cs typeface="Arial"/>
              </a:rPr>
              <a:t>було встановлено </a:t>
            </a:r>
            <a:r>
              <a:rPr lang="uk" sz="2400" b="1" i="0" u="sng" baseline="0" dirty="0">
                <a:uFill>
                  <a:solidFill>
                    <a:srgbClr val="000000"/>
                  </a:solidFill>
                </a:uFill>
                <a:latin typeface="Arial"/>
                <a:ea typeface="Arial"/>
                <a:cs typeface="Arial"/>
              </a:rPr>
              <a:t>сервер</a:t>
            </a:r>
            <a:r>
              <a:rPr lang="uk" sz="2400" b="1" i="0" u="none" baseline="0" dirty="0">
                <a:latin typeface="Arial"/>
                <a:ea typeface="Arial"/>
                <a:cs typeface="Arial"/>
              </a:rPr>
              <a:t> </a:t>
            </a:r>
            <a:r>
              <a:rPr lang="uk" sz="2400" b="1" i="0" u="none" spc="-5" baseline="0" dirty="0">
                <a:latin typeface="Arial"/>
                <a:ea typeface="Arial"/>
                <a:cs typeface="Arial"/>
              </a:rPr>
              <a:t>(демон) Loki</a:t>
            </a:r>
            <a:r>
              <a:rPr lang="uk" sz="2400" b="1" i="0" u="none" spc="-80" baseline="0" dirty="0">
                <a:latin typeface="Arial"/>
                <a:ea typeface="Arial"/>
                <a:cs typeface="Arial"/>
              </a:rPr>
              <a:t>… </a:t>
            </a:r>
            <a:r>
              <a:rPr lang="uk" sz="2400" b="1" i="0" u="none" spc="-5" baseline="0" dirty="0">
                <a:latin typeface="Arial"/>
                <a:ea typeface="Arial"/>
                <a:cs typeface="Arial"/>
              </a:rPr>
              <a:t>якимось чином</a:t>
            </a:r>
            <a:endParaRPr sz="2400" dirty="0">
              <a:latin typeface="Arial"/>
              <a:cs typeface="Arial"/>
            </a:endParaRPr>
          </a:p>
        </p:txBody>
      </p:sp>
      <p:sp>
        <p:nvSpPr>
          <p:cNvPr id="30" name="object 30"/>
          <p:cNvSpPr/>
          <p:nvPr/>
        </p:nvSpPr>
        <p:spPr>
          <a:xfrm>
            <a:off x="7266264" y="3720329"/>
            <a:ext cx="903605" cy="170815"/>
          </a:xfrm>
          <a:custGeom>
            <a:avLst/>
            <a:gdLst/>
            <a:ahLst/>
            <a:cxnLst/>
            <a:rect l="l" t="t" r="r" b="b"/>
            <a:pathLst>
              <a:path w="903604" h="170814">
                <a:moveTo>
                  <a:pt x="781795" y="0"/>
                </a:moveTo>
                <a:lnTo>
                  <a:pt x="63141" y="4593"/>
                </a:lnTo>
                <a:lnTo>
                  <a:pt x="0" y="119444"/>
                </a:lnTo>
                <a:lnTo>
                  <a:pt x="1301" y="166041"/>
                </a:lnTo>
                <a:lnTo>
                  <a:pt x="903523" y="170635"/>
                </a:lnTo>
                <a:lnTo>
                  <a:pt x="903523" y="97130"/>
                </a:lnTo>
                <a:lnTo>
                  <a:pt x="781795" y="0"/>
                </a:lnTo>
                <a:close/>
              </a:path>
            </a:pathLst>
          </a:custGeom>
          <a:solidFill>
            <a:srgbClr val="EAEAEA"/>
          </a:solidFill>
        </p:spPr>
        <p:txBody>
          <a:bodyPr wrap="square" lIns="0" tIns="0" rIns="0" bIns="0" rtlCol="0"/>
          <a:lstStyle/>
          <a:p>
            <a:endParaRPr/>
          </a:p>
        </p:txBody>
      </p:sp>
      <p:sp>
        <p:nvSpPr>
          <p:cNvPr id="31" name="object 31"/>
          <p:cNvSpPr/>
          <p:nvPr/>
        </p:nvSpPr>
        <p:spPr>
          <a:xfrm>
            <a:off x="7112638" y="2490708"/>
            <a:ext cx="1265555" cy="1202690"/>
          </a:xfrm>
          <a:custGeom>
            <a:avLst/>
            <a:gdLst/>
            <a:ahLst/>
            <a:cxnLst/>
            <a:rect l="l" t="t" r="r" b="b"/>
            <a:pathLst>
              <a:path w="1265554" h="1202689">
                <a:moveTo>
                  <a:pt x="1189906" y="0"/>
                </a:moveTo>
                <a:lnTo>
                  <a:pt x="45590" y="5205"/>
                </a:lnTo>
                <a:lnTo>
                  <a:pt x="5861" y="26023"/>
                </a:lnTo>
                <a:lnTo>
                  <a:pt x="0" y="1015551"/>
                </a:lnTo>
                <a:lnTo>
                  <a:pt x="11071" y="1064995"/>
                </a:lnTo>
                <a:lnTo>
                  <a:pt x="70338" y="1078657"/>
                </a:lnTo>
                <a:lnTo>
                  <a:pt x="100298" y="1163882"/>
                </a:lnTo>
                <a:lnTo>
                  <a:pt x="173241" y="1177545"/>
                </a:lnTo>
                <a:lnTo>
                  <a:pt x="1032945" y="1202267"/>
                </a:lnTo>
                <a:lnTo>
                  <a:pt x="1173623" y="1137860"/>
                </a:lnTo>
                <a:lnTo>
                  <a:pt x="1167761" y="1076055"/>
                </a:lnTo>
                <a:lnTo>
                  <a:pt x="1265455" y="1029213"/>
                </a:lnTo>
                <a:lnTo>
                  <a:pt x="1233542" y="26023"/>
                </a:lnTo>
                <a:lnTo>
                  <a:pt x="1189906" y="0"/>
                </a:lnTo>
                <a:close/>
              </a:path>
            </a:pathLst>
          </a:custGeom>
          <a:solidFill>
            <a:srgbClr val="EAEAEA"/>
          </a:solidFill>
        </p:spPr>
        <p:txBody>
          <a:bodyPr wrap="square" lIns="0" tIns="0" rIns="0" bIns="0" rtlCol="0"/>
          <a:lstStyle/>
          <a:p>
            <a:endParaRPr/>
          </a:p>
        </p:txBody>
      </p:sp>
      <p:sp>
        <p:nvSpPr>
          <p:cNvPr id="32" name="object 32"/>
          <p:cNvSpPr/>
          <p:nvPr/>
        </p:nvSpPr>
        <p:spPr>
          <a:xfrm>
            <a:off x="7134770" y="2514154"/>
            <a:ext cx="709930" cy="1013460"/>
          </a:xfrm>
          <a:custGeom>
            <a:avLst/>
            <a:gdLst/>
            <a:ahLst/>
            <a:cxnLst/>
            <a:rect l="l" t="t" r="r" b="b"/>
            <a:pathLst>
              <a:path w="709929" h="1013460">
                <a:moveTo>
                  <a:pt x="648351" y="0"/>
                </a:moveTo>
                <a:lnTo>
                  <a:pt x="29944" y="0"/>
                </a:lnTo>
                <a:lnTo>
                  <a:pt x="0" y="24748"/>
                </a:lnTo>
                <a:lnTo>
                  <a:pt x="9765" y="993856"/>
                </a:lnTo>
                <a:lnTo>
                  <a:pt x="20830" y="1010137"/>
                </a:lnTo>
                <a:lnTo>
                  <a:pt x="590415" y="1013395"/>
                </a:lnTo>
                <a:lnTo>
                  <a:pt x="471942" y="991251"/>
                </a:lnTo>
                <a:lnTo>
                  <a:pt x="709541" y="977574"/>
                </a:lnTo>
                <a:lnTo>
                  <a:pt x="447857" y="969107"/>
                </a:lnTo>
                <a:lnTo>
                  <a:pt x="706936" y="948917"/>
                </a:lnTo>
                <a:lnTo>
                  <a:pt x="455668" y="941753"/>
                </a:lnTo>
                <a:lnTo>
                  <a:pt x="701729" y="922215"/>
                </a:lnTo>
                <a:lnTo>
                  <a:pt x="108059" y="919609"/>
                </a:lnTo>
                <a:lnTo>
                  <a:pt x="91784" y="111368"/>
                </a:lnTo>
                <a:lnTo>
                  <a:pt x="652256" y="107461"/>
                </a:lnTo>
                <a:lnTo>
                  <a:pt x="359327" y="80107"/>
                </a:lnTo>
                <a:lnTo>
                  <a:pt x="646398" y="61871"/>
                </a:lnTo>
                <a:lnTo>
                  <a:pt x="355422" y="46892"/>
                </a:lnTo>
                <a:lnTo>
                  <a:pt x="648351" y="28004"/>
                </a:lnTo>
                <a:lnTo>
                  <a:pt x="356722" y="16932"/>
                </a:lnTo>
                <a:lnTo>
                  <a:pt x="648351" y="0"/>
                </a:lnTo>
                <a:close/>
              </a:path>
            </a:pathLst>
          </a:custGeom>
          <a:solidFill>
            <a:srgbClr val="BFBFBF"/>
          </a:solidFill>
        </p:spPr>
        <p:txBody>
          <a:bodyPr wrap="square" lIns="0" tIns="0" rIns="0" bIns="0" rtlCol="0"/>
          <a:lstStyle/>
          <a:p>
            <a:endParaRPr/>
          </a:p>
        </p:txBody>
      </p:sp>
      <p:sp>
        <p:nvSpPr>
          <p:cNvPr id="33" name="object 33"/>
          <p:cNvSpPr/>
          <p:nvPr/>
        </p:nvSpPr>
        <p:spPr>
          <a:xfrm>
            <a:off x="7582628" y="2624872"/>
            <a:ext cx="676275" cy="793750"/>
          </a:xfrm>
          <a:custGeom>
            <a:avLst/>
            <a:gdLst/>
            <a:ahLst/>
            <a:cxnLst/>
            <a:rect l="l" t="t" r="r" b="b"/>
            <a:pathLst>
              <a:path w="676275" h="793750">
                <a:moveTo>
                  <a:pt x="267284" y="0"/>
                </a:moveTo>
                <a:lnTo>
                  <a:pt x="0" y="0"/>
                </a:lnTo>
                <a:lnTo>
                  <a:pt x="261432" y="15656"/>
                </a:lnTo>
                <a:lnTo>
                  <a:pt x="390846" y="31965"/>
                </a:lnTo>
                <a:lnTo>
                  <a:pt x="614559" y="45665"/>
                </a:lnTo>
                <a:lnTo>
                  <a:pt x="637321" y="767167"/>
                </a:lnTo>
                <a:lnTo>
                  <a:pt x="675689" y="793262"/>
                </a:lnTo>
                <a:lnTo>
                  <a:pt x="654229" y="7176"/>
                </a:lnTo>
                <a:lnTo>
                  <a:pt x="267284" y="0"/>
                </a:lnTo>
                <a:close/>
              </a:path>
            </a:pathLst>
          </a:custGeom>
          <a:solidFill>
            <a:srgbClr val="A9A9A9"/>
          </a:solidFill>
        </p:spPr>
        <p:txBody>
          <a:bodyPr wrap="square" lIns="0" tIns="0" rIns="0" bIns="0" rtlCol="0"/>
          <a:lstStyle/>
          <a:p>
            <a:endParaRPr/>
          </a:p>
        </p:txBody>
      </p:sp>
      <p:sp>
        <p:nvSpPr>
          <p:cNvPr id="34" name="object 34"/>
          <p:cNvSpPr/>
          <p:nvPr/>
        </p:nvSpPr>
        <p:spPr>
          <a:xfrm>
            <a:off x="7283188" y="3669529"/>
            <a:ext cx="890905" cy="139700"/>
          </a:xfrm>
          <a:custGeom>
            <a:avLst/>
            <a:gdLst/>
            <a:ahLst/>
            <a:cxnLst/>
            <a:rect l="l" t="t" r="r" b="b"/>
            <a:pathLst>
              <a:path w="890904" h="139700">
                <a:moveTo>
                  <a:pt x="0" y="0"/>
                </a:moveTo>
                <a:lnTo>
                  <a:pt x="13680" y="49729"/>
                </a:lnTo>
                <a:lnTo>
                  <a:pt x="38434" y="58235"/>
                </a:lnTo>
                <a:lnTo>
                  <a:pt x="22800" y="96842"/>
                </a:lnTo>
                <a:lnTo>
                  <a:pt x="72308" y="130213"/>
                </a:lnTo>
                <a:lnTo>
                  <a:pt x="865751" y="139373"/>
                </a:lnTo>
                <a:lnTo>
                  <a:pt x="774551" y="47111"/>
                </a:lnTo>
                <a:lnTo>
                  <a:pt x="890506" y="44494"/>
                </a:lnTo>
                <a:lnTo>
                  <a:pt x="888551" y="1308"/>
                </a:lnTo>
                <a:lnTo>
                  <a:pt x="0" y="0"/>
                </a:lnTo>
                <a:close/>
              </a:path>
            </a:pathLst>
          </a:custGeom>
          <a:solidFill>
            <a:srgbClr val="A9A9A9"/>
          </a:solidFill>
        </p:spPr>
        <p:txBody>
          <a:bodyPr wrap="square" lIns="0" tIns="0" rIns="0" bIns="0" rtlCol="0"/>
          <a:lstStyle/>
          <a:p>
            <a:endParaRPr/>
          </a:p>
        </p:txBody>
      </p:sp>
      <p:sp>
        <p:nvSpPr>
          <p:cNvPr id="35" name="object 35"/>
          <p:cNvSpPr/>
          <p:nvPr/>
        </p:nvSpPr>
        <p:spPr>
          <a:xfrm>
            <a:off x="7184243" y="3560112"/>
            <a:ext cx="1105535" cy="103505"/>
          </a:xfrm>
          <a:custGeom>
            <a:avLst/>
            <a:gdLst/>
            <a:ahLst/>
            <a:cxnLst/>
            <a:rect l="l" t="t" r="r" b="b"/>
            <a:pathLst>
              <a:path w="1105534" h="103504">
                <a:moveTo>
                  <a:pt x="1105320" y="0"/>
                </a:moveTo>
                <a:lnTo>
                  <a:pt x="0" y="3277"/>
                </a:lnTo>
                <a:lnTo>
                  <a:pt x="16273" y="83240"/>
                </a:lnTo>
                <a:lnTo>
                  <a:pt x="52076" y="102903"/>
                </a:lnTo>
                <a:lnTo>
                  <a:pt x="38406" y="39982"/>
                </a:lnTo>
                <a:lnTo>
                  <a:pt x="1103284" y="39982"/>
                </a:lnTo>
                <a:lnTo>
                  <a:pt x="1105320" y="0"/>
                </a:lnTo>
                <a:close/>
              </a:path>
              <a:path w="1105534" h="103504">
                <a:moveTo>
                  <a:pt x="1103284" y="39982"/>
                </a:moveTo>
                <a:lnTo>
                  <a:pt x="38406" y="39982"/>
                </a:lnTo>
                <a:lnTo>
                  <a:pt x="1102716" y="51123"/>
                </a:lnTo>
                <a:lnTo>
                  <a:pt x="1103284" y="39982"/>
                </a:lnTo>
                <a:close/>
              </a:path>
            </a:pathLst>
          </a:custGeom>
          <a:solidFill>
            <a:srgbClr val="A9A9A9"/>
          </a:solidFill>
        </p:spPr>
        <p:txBody>
          <a:bodyPr wrap="square" lIns="0" tIns="0" rIns="0" bIns="0" rtlCol="0"/>
          <a:lstStyle/>
          <a:p>
            <a:endParaRPr/>
          </a:p>
        </p:txBody>
      </p:sp>
      <p:sp>
        <p:nvSpPr>
          <p:cNvPr id="36" name="object 36"/>
          <p:cNvSpPr/>
          <p:nvPr/>
        </p:nvSpPr>
        <p:spPr>
          <a:xfrm>
            <a:off x="7494098" y="2661343"/>
            <a:ext cx="720090" cy="727075"/>
          </a:xfrm>
          <a:custGeom>
            <a:avLst/>
            <a:gdLst/>
            <a:ahLst/>
            <a:cxnLst/>
            <a:rect l="l" t="t" r="r" b="b"/>
            <a:pathLst>
              <a:path w="720090" h="727075">
                <a:moveTo>
                  <a:pt x="0" y="0"/>
                </a:moveTo>
                <a:lnTo>
                  <a:pt x="20830" y="719660"/>
                </a:lnTo>
                <a:lnTo>
                  <a:pt x="719955" y="726831"/>
                </a:lnTo>
                <a:lnTo>
                  <a:pt x="715398" y="8474"/>
                </a:lnTo>
                <a:lnTo>
                  <a:pt x="0" y="0"/>
                </a:lnTo>
                <a:close/>
              </a:path>
            </a:pathLst>
          </a:custGeom>
          <a:solidFill>
            <a:srgbClr val="6F7086"/>
          </a:solidFill>
        </p:spPr>
        <p:txBody>
          <a:bodyPr wrap="square" lIns="0" tIns="0" rIns="0" bIns="0" rtlCol="0"/>
          <a:lstStyle/>
          <a:p>
            <a:endParaRPr/>
          </a:p>
        </p:txBody>
      </p:sp>
      <p:sp>
        <p:nvSpPr>
          <p:cNvPr id="37" name="object 37"/>
          <p:cNvSpPr/>
          <p:nvPr/>
        </p:nvSpPr>
        <p:spPr>
          <a:xfrm>
            <a:off x="7504511" y="2662646"/>
            <a:ext cx="713740" cy="716915"/>
          </a:xfrm>
          <a:custGeom>
            <a:avLst/>
            <a:gdLst/>
            <a:ahLst/>
            <a:cxnLst/>
            <a:rect l="l" t="t" r="r" b="b"/>
            <a:pathLst>
              <a:path w="713740" h="716914">
                <a:moveTo>
                  <a:pt x="646337" y="0"/>
                </a:moveTo>
                <a:lnTo>
                  <a:pt x="1955" y="3256"/>
                </a:lnTo>
                <a:lnTo>
                  <a:pt x="0" y="712501"/>
                </a:lnTo>
                <a:lnTo>
                  <a:pt x="709537" y="716409"/>
                </a:lnTo>
                <a:lnTo>
                  <a:pt x="710764" y="677984"/>
                </a:lnTo>
                <a:lnTo>
                  <a:pt x="441098" y="677984"/>
                </a:lnTo>
                <a:lnTo>
                  <a:pt x="347926" y="672122"/>
                </a:lnTo>
                <a:lnTo>
                  <a:pt x="259967" y="654537"/>
                </a:lnTo>
                <a:lnTo>
                  <a:pt x="183085" y="621322"/>
                </a:lnTo>
                <a:lnTo>
                  <a:pt x="133568" y="586804"/>
                </a:lnTo>
                <a:lnTo>
                  <a:pt x="97732" y="537307"/>
                </a:lnTo>
                <a:lnTo>
                  <a:pt x="78837" y="457851"/>
                </a:lnTo>
                <a:lnTo>
                  <a:pt x="72974" y="384907"/>
                </a:lnTo>
                <a:lnTo>
                  <a:pt x="81443" y="313917"/>
                </a:lnTo>
                <a:lnTo>
                  <a:pt x="101641" y="247487"/>
                </a:lnTo>
                <a:lnTo>
                  <a:pt x="129658" y="179103"/>
                </a:lnTo>
                <a:lnTo>
                  <a:pt x="173311" y="133512"/>
                </a:lnTo>
                <a:lnTo>
                  <a:pt x="224133" y="91179"/>
                </a:lnTo>
                <a:lnTo>
                  <a:pt x="274953" y="59265"/>
                </a:lnTo>
                <a:lnTo>
                  <a:pt x="344017" y="38425"/>
                </a:lnTo>
                <a:lnTo>
                  <a:pt x="424809" y="26051"/>
                </a:lnTo>
                <a:lnTo>
                  <a:pt x="510162" y="20840"/>
                </a:lnTo>
                <a:lnTo>
                  <a:pt x="656109" y="19537"/>
                </a:lnTo>
                <a:lnTo>
                  <a:pt x="646337" y="0"/>
                </a:lnTo>
                <a:close/>
              </a:path>
              <a:path w="713740" h="716914">
                <a:moveTo>
                  <a:pt x="713446" y="593968"/>
                </a:moveTo>
                <a:lnTo>
                  <a:pt x="669792" y="638256"/>
                </a:lnTo>
                <a:lnTo>
                  <a:pt x="607895" y="663004"/>
                </a:lnTo>
                <a:lnTo>
                  <a:pt x="542089" y="677984"/>
                </a:lnTo>
                <a:lnTo>
                  <a:pt x="710764" y="677984"/>
                </a:lnTo>
                <a:lnTo>
                  <a:pt x="713446" y="593968"/>
                </a:lnTo>
                <a:close/>
              </a:path>
            </a:pathLst>
          </a:custGeom>
          <a:solidFill>
            <a:srgbClr val="3C3D4C"/>
          </a:solidFill>
        </p:spPr>
        <p:txBody>
          <a:bodyPr wrap="square" lIns="0" tIns="0" rIns="0" bIns="0" rtlCol="0"/>
          <a:lstStyle/>
          <a:p>
            <a:endParaRPr/>
          </a:p>
        </p:txBody>
      </p:sp>
      <p:sp>
        <p:nvSpPr>
          <p:cNvPr id="38" name="object 38"/>
          <p:cNvSpPr/>
          <p:nvPr/>
        </p:nvSpPr>
        <p:spPr>
          <a:xfrm>
            <a:off x="7261055" y="2650923"/>
            <a:ext cx="966469" cy="755650"/>
          </a:xfrm>
          <a:custGeom>
            <a:avLst/>
            <a:gdLst/>
            <a:ahLst/>
            <a:cxnLst/>
            <a:rect l="l" t="t" r="r" b="b"/>
            <a:pathLst>
              <a:path w="966470" h="755650">
                <a:moveTo>
                  <a:pt x="479426" y="0"/>
                </a:moveTo>
                <a:lnTo>
                  <a:pt x="0" y="3907"/>
                </a:lnTo>
                <a:lnTo>
                  <a:pt x="11074" y="755486"/>
                </a:lnTo>
                <a:lnTo>
                  <a:pt x="966017" y="748973"/>
                </a:lnTo>
                <a:lnTo>
                  <a:pt x="963253" y="711200"/>
                </a:lnTo>
                <a:lnTo>
                  <a:pt x="777764" y="711200"/>
                </a:lnTo>
                <a:lnTo>
                  <a:pt x="681357" y="709896"/>
                </a:lnTo>
                <a:lnTo>
                  <a:pt x="573227" y="700779"/>
                </a:lnTo>
                <a:lnTo>
                  <a:pt x="459233" y="677332"/>
                </a:lnTo>
                <a:lnTo>
                  <a:pt x="373900" y="649328"/>
                </a:lnTo>
                <a:lnTo>
                  <a:pt x="328302" y="606993"/>
                </a:lnTo>
                <a:lnTo>
                  <a:pt x="303550" y="567265"/>
                </a:lnTo>
                <a:lnTo>
                  <a:pt x="285962" y="504092"/>
                </a:lnTo>
                <a:lnTo>
                  <a:pt x="278796" y="412261"/>
                </a:lnTo>
                <a:lnTo>
                  <a:pt x="292475" y="312615"/>
                </a:lnTo>
                <a:lnTo>
                  <a:pt x="325697" y="233159"/>
                </a:lnTo>
                <a:lnTo>
                  <a:pt x="376506" y="158912"/>
                </a:lnTo>
                <a:lnTo>
                  <a:pt x="433829" y="99645"/>
                </a:lnTo>
                <a:lnTo>
                  <a:pt x="508087" y="53404"/>
                </a:lnTo>
                <a:lnTo>
                  <a:pt x="592117" y="31261"/>
                </a:lnTo>
                <a:lnTo>
                  <a:pt x="680055" y="24096"/>
                </a:lnTo>
                <a:lnTo>
                  <a:pt x="952256" y="24096"/>
                </a:lnTo>
                <a:lnTo>
                  <a:pt x="956246" y="10420"/>
                </a:lnTo>
                <a:lnTo>
                  <a:pt x="479426" y="0"/>
                </a:lnTo>
                <a:close/>
              </a:path>
              <a:path w="966470" h="755650">
                <a:moveTo>
                  <a:pt x="960155" y="668865"/>
                </a:moveTo>
                <a:lnTo>
                  <a:pt x="917813" y="694917"/>
                </a:lnTo>
                <a:lnTo>
                  <a:pt x="859840" y="705989"/>
                </a:lnTo>
                <a:lnTo>
                  <a:pt x="777764" y="711200"/>
                </a:lnTo>
                <a:lnTo>
                  <a:pt x="963253" y="711200"/>
                </a:lnTo>
                <a:lnTo>
                  <a:pt x="960155" y="668865"/>
                </a:lnTo>
                <a:close/>
              </a:path>
              <a:path w="966470" h="755650">
                <a:moveTo>
                  <a:pt x="952256" y="24096"/>
                </a:moveTo>
                <a:lnTo>
                  <a:pt x="779067" y="24096"/>
                </a:lnTo>
                <a:lnTo>
                  <a:pt x="901528" y="27353"/>
                </a:lnTo>
                <a:lnTo>
                  <a:pt x="942567" y="57312"/>
                </a:lnTo>
                <a:lnTo>
                  <a:pt x="952256" y="24096"/>
                </a:lnTo>
                <a:close/>
              </a:path>
            </a:pathLst>
          </a:custGeom>
          <a:solidFill>
            <a:srgbClr val="000000"/>
          </a:solidFill>
        </p:spPr>
        <p:txBody>
          <a:bodyPr wrap="square" lIns="0" tIns="0" rIns="0" bIns="0" rtlCol="0"/>
          <a:lstStyle/>
          <a:p>
            <a:endParaRPr/>
          </a:p>
        </p:txBody>
      </p:sp>
      <p:sp>
        <p:nvSpPr>
          <p:cNvPr id="39" name="object 39"/>
          <p:cNvSpPr/>
          <p:nvPr/>
        </p:nvSpPr>
        <p:spPr>
          <a:xfrm>
            <a:off x="8142448" y="2662646"/>
            <a:ext cx="91440" cy="737870"/>
          </a:xfrm>
          <a:custGeom>
            <a:avLst/>
            <a:gdLst/>
            <a:ahLst/>
            <a:cxnLst/>
            <a:rect l="l" t="t" r="r" b="b"/>
            <a:pathLst>
              <a:path w="91440" h="737869">
                <a:moveTo>
                  <a:pt x="71097" y="0"/>
                </a:moveTo>
                <a:lnTo>
                  <a:pt x="0" y="7164"/>
                </a:lnTo>
                <a:lnTo>
                  <a:pt x="39427" y="190173"/>
                </a:lnTo>
                <a:lnTo>
                  <a:pt x="54940" y="363414"/>
                </a:lnTo>
                <a:lnTo>
                  <a:pt x="58817" y="498881"/>
                </a:lnTo>
                <a:lnTo>
                  <a:pt x="45243" y="728784"/>
                </a:lnTo>
                <a:lnTo>
                  <a:pt x="89841" y="737250"/>
                </a:lnTo>
                <a:lnTo>
                  <a:pt x="91133" y="569220"/>
                </a:lnTo>
                <a:lnTo>
                  <a:pt x="91133" y="437661"/>
                </a:lnTo>
                <a:lnTo>
                  <a:pt x="87256" y="263117"/>
                </a:lnTo>
                <a:lnTo>
                  <a:pt x="71097" y="0"/>
                </a:lnTo>
                <a:close/>
              </a:path>
            </a:pathLst>
          </a:custGeom>
          <a:solidFill>
            <a:srgbClr val="000000"/>
          </a:solidFill>
        </p:spPr>
        <p:txBody>
          <a:bodyPr wrap="square" lIns="0" tIns="0" rIns="0" bIns="0" rtlCol="0"/>
          <a:lstStyle/>
          <a:p>
            <a:endParaRPr/>
          </a:p>
        </p:txBody>
      </p:sp>
      <p:sp>
        <p:nvSpPr>
          <p:cNvPr id="40" name="object 40"/>
          <p:cNvSpPr/>
          <p:nvPr/>
        </p:nvSpPr>
        <p:spPr>
          <a:xfrm>
            <a:off x="7086599" y="2508943"/>
            <a:ext cx="1261745" cy="1158240"/>
          </a:xfrm>
          <a:custGeom>
            <a:avLst/>
            <a:gdLst/>
            <a:ahLst/>
            <a:cxnLst/>
            <a:rect l="l" t="t" r="r" b="b"/>
            <a:pathLst>
              <a:path w="1261745" h="1158239">
                <a:moveTo>
                  <a:pt x="52103" y="0"/>
                </a:moveTo>
                <a:lnTo>
                  <a:pt x="31913" y="0"/>
                </a:lnTo>
                <a:lnTo>
                  <a:pt x="11073" y="11078"/>
                </a:lnTo>
                <a:lnTo>
                  <a:pt x="0" y="28672"/>
                </a:lnTo>
                <a:lnTo>
                  <a:pt x="12374" y="1040682"/>
                </a:lnTo>
                <a:lnTo>
                  <a:pt x="42334" y="1064141"/>
                </a:lnTo>
                <a:lnTo>
                  <a:pt x="90529" y="1065444"/>
                </a:lnTo>
                <a:lnTo>
                  <a:pt x="93135" y="1119531"/>
                </a:lnTo>
                <a:lnTo>
                  <a:pt x="102904" y="1142991"/>
                </a:lnTo>
                <a:lnTo>
                  <a:pt x="133515" y="1157979"/>
                </a:lnTo>
                <a:lnTo>
                  <a:pt x="174546" y="1156676"/>
                </a:lnTo>
                <a:lnTo>
                  <a:pt x="137422" y="1141036"/>
                </a:lnTo>
                <a:lnTo>
                  <a:pt x="126351" y="1120834"/>
                </a:lnTo>
                <a:lnTo>
                  <a:pt x="119186" y="1066749"/>
                </a:lnTo>
                <a:lnTo>
                  <a:pt x="1199677" y="1066749"/>
                </a:lnTo>
                <a:lnTo>
                  <a:pt x="1243702" y="1042638"/>
                </a:lnTo>
                <a:lnTo>
                  <a:pt x="61873" y="1042638"/>
                </a:lnTo>
                <a:lnTo>
                  <a:pt x="42334" y="1025695"/>
                </a:lnTo>
                <a:lnTo>
                  <a:pt x="33216" y="549991"/>
                </a:lnTo>
                <a:lnTo>
                  <a:pt x="31913" y="263918"/>
                </a:lnTo>
                <a:lnTo>
                  <a:pt x="29959" y="22156"/>
                </a:lnTo>
                <a:lnTo>
                  <a:pt x="52103" y="0"/>
                </a:lnTo>
                <a:close/>
              </a:path>
              <a:path w="1261745" h="1158239">
                <a:moveTo>
                  <a:pt x="1261550" y="1032863"/>
                </a:moveTo>
                <a:lnTo>
                  <a:pt x="1213355" y="1040682"/>
                </a:lnTo>
                <a:lnTo>
                  <a:pt x="61873" y="1042638"/>
                </a:lnTo>
                <a:lnTo>
                  <a:pt x="1243702" y="1042638"/>
                </a:lnTo>
                <a:lnTo>
                  <a:pt x="1261550" y="1032863"/>
                </a:lnTo>
                <a:close/>
              </a:path>
            </a:pathLst>
          </a:custGeom>
          <a:solidFill>
            <a:srgbClr val="000000"/>
          </a:solidFill>
        </p:spPr>
        <p:txBody>
          <a:bodyPr wrap="square" lIns="0" tIns="0" rIns="0" bIns="0" rtlCol="0"/>
          <a:lstStyle/>
          <a:p>
            <a:endParaRPr/>
          </a:p>
        </p:txBody>
      </p:sp>
      <p:sp>
        <p:nvSpPr>
          <p:cNvPr id="41" name="object 41"/>
          <p:cNvSpPr/>
          <p:nvPr/>
        </p:nvSpPr>
        <p:spPr>
          <a:xfrm>
            <a:off x="7146488" y="2507640"/>
            <a:ext cx="1235710" cy="1017905"/>
          </a:xfrm>
          <a:custGeom>
            <a:avLst/>
            <a:gdLst/>
            <a:ahLst/>
            <a:cxnLst/>
            <a:rect l="l" t="t" r="r" b="b"/>
            <a:pathLst>
              <a:path w="1235709" h="1017905">
                <a:moveTo>
                  <a:pt x="1198446" y="0"/>
                </a:moveTo>
                <a:lnTo>
                  <a:pt x="22109" y="0"/>
                </a:lnTo>
                <a:lnTo>
                  <a:pt x="0" y="14979"/>
                </a:lnTo>
                <a:lnTo>
                  <a:pt x="1176987" y="14979"/>
                </a:lnTo>
                <a:lnTo>
                  <a:pt x="1190642" y="20841"/>
                </a:lnTo>
                <a:lnTo>
                  <a:pt x="1220556" y="1017303"/>
                </a:lnTo>
                <a:lnTo>
                  <a:pt x="1235511" y="1007534"/>
                </a:lnTo>
                <a:lnTo>
                  <a:pt x="1208200" y="16282"/>
                </a:lnTo>
                <a:lnTo>
                  <a:pt x="1198446" y="0"/>
                </a:lnTo>
                <a:close/>
              </a:path>
            </a:pathLst>
          </a:custGeom>
          <a:solidFill>
            <a:srgbClr val="000000"/>
          </a:solidFill>
        </p:spPr>
        <p:txBody>
          <a:bodyPr wrap="square" lIns="0" tIns="0" rIns="0" bIns="0" rtlCol="0"/>
          <a:lstStyle/>
          <a:p>
            <a:endParaRPr/>
          </a:p>
        </p:txBody>
      </p:sp>
      <p:sp>
        <p:nvSpPr>
          <p:cNvPr id="42" name="object 42"/>
          <p:cNvSpPr/>
          <p:nvPr/>
        </p:nvSpPr>
        <p:spPr>
          <a:xfrm>
            <a:off x="7126959" y="2520667"/>
            <a:ext cx="1243330" cy="1017905"/>
          </a:xfrm>
          <a:custGeom>
            <a:avLst/>
            <a:gdLst/>
            <a:ahLst/>
            <a:cxnLst/>
            <a:rect l="l" t="t" r="r" b="b"/>
            <a:pathLst>
              <a:path w="1243329" h="1017904">
                <a:moveTo>
                  <a:pt x="24748" y="0"/>
                </a:moveTo>
                <a:lnTo>
                  <a:pt x="13677" y="3907"/>
                </a:lnTo>
                <a:lnTo>
                  <a:pt x="0" y="18887"/>
                </a:lnTo>
                <a:lnTo>
                  <a:pt x="4559" y="995159"/>
                </a:lnTo>
                <a:lnTo>
                  <a:pt x="28006" y="1017303"/>
                </a:lnTo>
                <a:lnTo>
                  <a:pt x="1214667" y="1016651"/>
                </a:lnTo>
                <a:lnTo>
                  <a:pt x="1240596" y="1004276"/>
                </a:lnTo>
                <a:lnTo>
                  <a:pt x="41682" y="1004276"/>
                </a:lnTo>
                <a:lnTo>
                  <a:pt x="20840" y="987995"/>
                </a:lnTo>
                <a:lnTo>
                  <a:pt x="8467" y="22143"/>
                </a:lnTo>
                <a:lnTo>
                  <a:pt x="24748" y="0"/>
                </a:lnTo>
                <a:close/>
              </a:path>
              <a:path w="1243329" h="1017904">
                <a:moveTo>
                  <a:pt x="1243323" y="1002974"/>
                </a:moveTo>
                <a:lnTo>
                  <a:pt x="41682" y="1004276"/>
                </a:lnTo>
                <a:lnTo>
                  <a:pt x="1240596" y="1004276"/>
                </a:lnTo>
                <a:lnTo>
                  <a:pt x="1243323" y="1002974"/>
                </a:lnTo>
                <a:close/>
              </a:path>
            </a:pathLst>
          </a:custGeom>
          <a:solidFill>
            <a:srgbClr val="000000"/>
          </a:solidFill>
        </p:spPr>
        <p:txBody>
          <a:bodyPr wrap="square" lIns="0" tIns="0" rIns="0" bIns="0" rtlCol="0"/>
          <a:lstStyle/>
          <a:p>
            <a:endParaRPr/>
          </a:p>
        </p:txBody>
      </p:sp>
      <p:sp>
        <p:nvSpPr>
          <p:cNvPr id="43" name="object 43"/>
          <p:cNvSpPr/>
          <p:nvPr/>
        </p:nvSpPr>
        <p:spPr>
          <a:xfrm>
            <a:off x="7268867" y="3561415"/>
            <a:ext cx="1024890" cy="170815"/>
          </a:xfrm>
          <a:custGeom>
            <a:avLst/>
            <a:gdLst/>
            <a:ahLst/>
            <a:cxnLst/>
            <a:rect l="l" t="t" r="r" b="b"/>
            <a:pathLst>
              <a:path w="1024890" h="170814">
                <a:moveTo>
                  <a:pt x="0" y="95087"/>
                </a:moveTo>
                <a:lnTo>
                  <a:pt x="13661" y="170637"/>
                </a:lnTo>
                <a:lnTo>
                  <a:pt x="104086" y="170637"/>
                </a:lnTo>
                <a:lnTo>
                  <a:pt x="46188" y="156959"/>
                </a:lnTo>
                <a:lnTo>
                  <a:pt x="47489" y="125046"/>
                </a:lnTo>
                <a:lnTo>
                  <a:pt x="909035" y="122441"/>
                </a:lnTo>
                <a:lnTo>
                  <a:pt x="908155" y="114626"/>
                </a:lnTo>
                <a:lnTo>
                  <a:pt x="956104" y="96390"/>
                </a:lnTo>
                <a:lnTo>
                  <a:pt x="608906" y="96390"/>
                </a:lnTo>
                <a:lnTo>
                  <a:pt x="0" y="95087"/>
                </a:lnTo>
                <a:close/>
              </a:path>
              <a:path w="1024890" h="170814">
                <a:moveTo>
                  <a:pt x="909035" y="122441"/>
                </a:moveTo>
                <a:lnTo>
                  <a:pt x="874977" y="122441"/>
                </a:lnTo>
                <a:lnTo>
                  <a:pt x="874977" y="147190"/>
                </a:lnTo>
                <a:lnTo>
                  <a:pt x="743568" y="149795"/>
                </a:lnTo>
                <a:lnTo>
                  <a:pt x="731208" y="165426"/>
                </a:lnTo>
                <a:lnTo>
                  <a:pt x="913359" y="160867"/>
                </a:lnTo>
                <a:lnTo>
                  <a:pt x="909035" y="122441"/>
                </a:lnTo>
                <a:close/>
              </a:path>
              <a:path w="1024890" h="170814">
                <a:moveTo>
                  <a:pt x="621266" y="0"/>
                </a:moveTo>
                <a:lnTo>
                  <a:pt x="605002" y="0"/>
                </a:lnTo>
                <a:lnTo>
                  <a:pt x="608906" y="96390"/>
                </a:lnTo>
                <a:lnTo>
                  <a:pt x="890591" y="96390"/>
                </a:lnTo>
                <a:lnTo>
                  <a:pt x="628422" y="93785"/>
                </a:lnTo>
                <a:lnTo>
                  <a:pt x="621266" y="0"/>
                </a:lnTo>
                <a:close/>
              </a:path>
              <a:path w="1024890" h="170814">
                <a:moveTo>
                  <a:pt x="1024602" y="70338"/>
                </a:moveTo>
                <a:lnTo>
                  <a:pt x="890591" y="96390"/>
                </a:lnTo>
                <a:lnTo>
                  <a:pt x="956104" y="96390"/>
                </a:lnTo>
                <a:lnTo>
                  <a:pt x="1024602" y="70338"/>
                </a:lnTo>
                <a:close/>
              </a:path>
            </a:pathLst>
          </a:custGeom>
          <a:solidFill>
            <a:srgbClr val="000000"/>
          </a:solidFill>
        </p:spPr>
        <p:txBody>
          <a:bodyPr wrap="square" lIns="0" tIns="0" rIns="0" bIns="0" rtlCol="0"/>
          <a:lstStyle/>
          <a:p>
            <a:endParaRPr/>
          </a:p>
        </p:txBody>
      </p:sp>
      <p:sp>
        <p:nvSpPr>
          <p:cNvPr id="44" name="object 44"/>
          <p:cNvSpPr/>
          <p:nvPr/>
        </p:nvSpPr>
        <p:spPr>
          <a:xfrm>
            <a:off x="8143751" y="3580954"/>
            <a:ext cx="102870" cy="55244"/>
          </a:xfrm>
          <a:custGeom>
            <a:avLst/>
            <a:gdLst/>
            <a:ahLst/>
            <a:cxnLst/>
            <a:rect l="l" t="t" r="r" b="b"/>
            <a:pathLst>
              <a:path w="102870" h="55245">
                <a:moveTo>
                  <a:pt x="102850" y="0"/>
                </a:moveTo>
                <a:lnTo>
                  <a:pt x="0" y="1301"/>
                </a:lnTo>
                <a:lnTo>
                  <a:pt x="1301" y="54707"/>
                </a:lnTo>
                <a:lnTo>
                  <a:pt x="22132" y="50800"/>
                </a:lnTo>
                <a:lnTo>
                  <a:pt x="22132" y="13676"/>
                </a:lnTo>
                <a:lnTo>
                  <a:pt x="86577" y="13676"/>
                </a:lnTo>
                <a:lnTo>
                  <a:pt x="102850" y="0"/>
                </a:lnTo>
                <a:close/>
              </a:path>
            </a:pathLst>
          </a:custGeom>
          <a:solidFill>
            <a:srgbClr val="000000"/>
          </a:solidFill>
        </p:spPr>
        <p:txBody>
          <a:bodyPr wrap="square" lIns="0" tIns="0" rIns="0" bIns="0" rtlCol="0"/>
          <a:lstStyle/>
          <a:p>
            <a:endParaRPr/>
          </a:p>
        </p:txBody>
      </p:sp>
      <p:sp>
        <p:nvSpPr>
          <p:cNvPr id="45" name="object 45"/>
          <p:cNvSpPr/>
          <p:nvPr/>
        </p:nvSpPr>
        <p:spPr>
          <a:xfrm>
            <a:off x="7294906" y="3708604"/>
            <a:ext cx="770890" cy="82550"/>
          </a:xfrm>
          <a:custGeom>
            <a:avLst/>
            <a:gdLst/>
            <a:ahLst/>
            <a:cxnLst/>
            <a:rect l="l" t="t" r="r" b="b"/>
            <a:pathLst>
              <a:path w="770890" h="82550">
                <a:moveTo>
                  <a:pt x="0" y="0"/>
                </a:moveTo>
                <a:lnTo>
                  <a:pt x="72194" y="82062"/>
                </a:lnTo>
                <a:lnTo>
                  <a:pt x="770729" y="82062"/>
                </a:lnTo>
                <a:lnTo>
                  <a:pt x="751217" y="19695"/>
                </a:lnTo>
                <a:lnTo>
                  <a:pt x="764226" y="2626"/>
                </a:lnTo>
                <a:lnTo>
                  <a:pt x="0" y="0"/>
                </a:lnTo>
                <a:close/>
              </a:path>
            </a:pathLst>
          </a:custGeom>
          <a:solidFill>
            <a:srgbClr val="000000"/>
          </a:solidFill>
        </p:spPr>
        <p:txBody>
          <a:bodyPr wrap="square" lIns="0" tIns="0" rIns="0" bIns="0" rtlCol="0"/>
          <a:lstStyle/>
          <a:p>
            <a:endParaRPr/>
          </a:p>
        </p:txBody>
      </p:sp>
      <p:sp>
        <p:nvSpPr>
          <p:cNvPr id="46" name="object 46"/>
          <p:cNvSpPr/>
          <p:nvPr/>
        </p:nvSpPr>
        <p:spPr>
          <a:xfrm>
            <a:off x="7255847" y="3728144"/>
            <a:ext cx="914400" cy="179070"/>
          </a:xfrm>
          <a:custGeom>
            <a:avLst/>
            <a:gdLst/>
            <a:ahLst/>
            <a:cxnLst/>
            <a:rect l="l" t="t" r="r" b="b"/>
            <a:pathLst>
              <a:path w="914400" h="179070">
                <a:moveTo>
                  <a:pt x="61191" y="0"/>
                </a:moveTo>
                <a:lnTo>
                  <a:pt x="1303" y="100298"/>
                </a:lnTo>
                <a:lnTo>
                  <a:pt x="0" y="178451"/>
                </a:lnTo>
                <a:lnTo>
                  <a:pt x="913941" y="177148"/>
                </a:lnTo>
                <a:lnTo>
                  <a:pt x="880092" y="152400"/>
                </a:lnTo>
                <a:lnTo>
                  <a:pt x="17575" y="152400"/>
                </a:lnTo>
                <a:lnTo>
                  <a:pt x="22783" y="102903"/>
                </a:lnTo>
                <a:lnTo>
                  <a:pt x="69653" y="1303"/>
                </a:lnTo>
                <a:lnTo>
                  <a:pt x="61191" y="0"/>
                </a:lnTo>
                <a:close/>
              </a:path>
            </a:pathLst>
          </a:custGeom>
          <a:solidFill>
            <a:srgbClr val="000000"/>
          </a:solidFill>
        </p:spPr>
        <p:txBody>
          <a:bodyPr wrap="square" lIns="0" tIns="0" rIns="0" bIns="0" rtlCol="0"/>
          <a:lstStyle/>
          <a:p>
            <a:endParaRPr/>
          </a:p>
        </p:txBody>
      </p:sp>
      <p:sp>
        <p:nvSpPr>
          <p:cNvPr id="47" name="object 47"/>
          <p:cNvSpPr/>
          <p:nvPr/>
        </p:nvSpPr>
        <p:spPr>
          <a:xfrm>
            <a:off x="8040900" y="3713815"/>
            <a:ext cx="140970" cy="199390"/>
          </a:xfrm>
          <a:custGeom>
            <a:avLst/>
            <a:gdLst/>
            <a:ahLst/>
            <a:cxnLst/>
            <a:rect l="l" t="t" r="r" b="b"/>
            <a:pathLst>
              <a:path w="140970" h="199389">
                <a:moveTo>
                  <a:pt x="9719" y="0"/>
                </a:moveTo>
                <a:lnTo>
                  <a:pt x="0" y="6513"/>
                </a:lnTo>
                <a:lnTo>
                  <a:pt x="117927" y="116579"/>
                </a:lnTo>
                <a:lnTo>
                  <a:pt x="130238" y="199292"/>
                </a:lnTo>
                <a:lnTo>
                  <a:pt x="140605" y="109415"/>
                </a:lnTo>
                <a:lnTo>
                  <a:pt x="9719" y="0"/>
                </a:lnTo>
                <a:close/>
              </a:path>
            </a:pathLst>
          </a:custGeom>
          <a:solidFill>
            <a:srgbClr val="000000"/>
          </a:solidFill>
        </p:spPr>
        <p:txBody>
          <a:bodyPr wrap="square" lIns="0" tIns="0" rIns="0" bIns="0" rtlCol="0"/>
          <a:lstStyle/>
          <a:p>
            <a:endParaRPr/>
          </a:p>
        </p:txBody>
      </p:sp>
      <p:sp>
        <p:nvSpPr>
          <p:cNvPr id="48" name="object 48"/>
          <p:cNvSpPr/>
          <p:nvPr/>
        </p:nvSpPr>
        <p:spPr>
          <a:xfrm>
            <a:off x="7253244" y="3566626"/>
            <a:ext cx="17145" cy="95250"/>
          </a:xfrm>
          <a:custGeom>
            <a:avLst/>
            <a:gdLst/>
            <a:ahLst/>
            <a:cxnLst/>
            <a:rect l="l" t="t" r="r" b="b"/>
            <a:pathLst>
              <a:path w="17145" h="95250">
                <a:moveTo>
                  <a:pt x="15514" y="0"/>
                </a:moveTo>
                <a:lnTo>
                  <a:pt x="0" y="1294"/>
                </a:lnTo>
                <a:lnTo>
                  <a:pt x="2115" y="78915"/>
                </a:lnTo>
                <a:lnTo>
                  <a:pt x="16925" y="95086"/>
                </a:lnTo>
                <a:lnTo>
                  <a:pt x="15514" y="0"/>
                </a:lnTo>
                <a:close/>
              </a:path>
            </a:pathLst>
          </a:custGeom>
          <a:solidFill>
            <a:srgbClr val="000000"/>
          </a:solidFill>
        </p:spPr>
        <p:txBody>
          <a:bodyPr wrap="square" lIns="0" tIns="0" rIns="0" bIns="0" rtlCol="0"/>
          <a:lstStyle/>
          <a:p>
            <a:endParaRPr/>
          </a:p>
        </p:txBody>
      </p:sp>
      <p:sp>
        <p:nvSpPr>
          <p:cNvPr id="49" name="object 49"/>
          <p:cNvSpPr/>
          <p:nvPr/>
        </p:nvSpPr>
        <p:spPr>
          <a:xfrm>
            <a:off x="7593042" y="2624872"/>
            <a:ext cx="675005" cy="800100"/>
          </a:xfrm>
          <a:custGeom>
            <a:avLst/>
            <a:gdLst/>
            <a:ahLst/>
            <a:cxnLst/>
            <a:rect l="l" t="t" r="r" b="b"/>
            <a:pathLst>
              <a:path w="675004" h="800100">
                <a:moveTo>
                  <a:pt x="0" y="0"/>
                </a:moveTo>
                <a:lnTo>
                  <a:pt x="453064" y="14328"/>
                </a:lnTo>
                <a:lnTo>
                  <a:pt x="633378" y="29307"/>
                </a:lnTo>
                <a:lnTo>
                  <a:pt x="650955" y="247487"/>
                </a:lnTo>
                <a:lnTo>
                  <a:pt x="656813" y="672123"/>
                </a:lnTo>
                <a:lnTo>
                  <a:pt x="647048" y="783492"/>
                </a:lnTo>
                <a:lnTo>
                  <a:pt x="674389" y="799774"/>
                </a:lnTo>
                <a:lnTo>
                  <a:pt x="653558" y="651"/>
                </a:lnTo>
                <a:lnTo>
                  <a:pt x="0" y="0"/>
                </a:lnTo>
                <a:close/>
              </a:path>
            </a:pathLst>
          </a:custGeom>
          <a:solidFill>
            <a:srgbClr val="000000"/>
          </a:solidFill>
        </p:spPr>
        <p:txBody>
          <a:bodyPr wrap="square" lIns="0" tIns="0" rIns="0" bIns="0" rtlCol="0"/>
          <a:lstStyle/>
          <a:p>
            <a:endParaRPr/>
          </a:p>
        </p:txBody>
      </p:sp>
      <p:sp>
        <p:nvSpPr>
          <p:cNvPr id="50" name="object 50"/>
          <p:cNvSpPr/>
          <p:nvPr/>
        </p:nvSpPr>
        <p:spPr>
          <a:xfrm>
            <a:off x="8281752" y="3554903"/>
            <a:ext cx="13335" cy="77470"/>
          </a:xfrm>
          <a:custGeom>
            <a:avLst/>
            <a:gdLst/>
            <a:ahLst/>
            <a:cxnLst/>
            <a:rect l="l" t="t" r="r" b="b"/>
            <a:pathLst>
              <a:path w="13334" h="77470">
                <a:moveTo>
                  <a:pt x="0" y="0"/>
                </a:moveTo>
                <a:lnTo>
                  <a:pt x="0" y="76851"/>
                </a:lnTo>
                <a:lnTo>
                  <a:pt x="13020" y="74246"/>
                </a:lnTo>
                <a:lnTo>
                  <a:pt x="13020" y="1303"/>
                </a:lnTo>
                <a:lnTo>
                  <a:pt x="0" y="0"/>
                </a:lnTo>
                <a:close/>
              </a:path>
            </a:pathLst>
          </a:custGeom>
          <a:solidFill>
            <a:srgbClr val="000000"/>
          </a:solidFill>
        </p:spPr>
        <p:txBody>
          <a:bodyPr wrap="square" lIns="0" tIns="0" rIns="0" bIns="0" rtlCol="0"/>
          <a:lstStyle/>
          <a:p>
            <a:endParaRPr/>
          </a:p>
        </p:txBody>
      </p:sp>
      <p:sp>
        <p:nvSpPr>
          <p:cNvPr id="51" name="object 51"/>
          <p:cNvSpPr/>
          <p:nvPr/>
        </p:nvSpPr>
        <p:spPr>
          <a:xfrm>
            <a:off x="8147655" y="3579653"/>
            <a:ext cx="97790" cy="52705"/>
          </a:xfrm>
          <a:custGeom>
            <a:avLst/>
            <a:gdLst/>
            <a:ahLst/>
            <a:cxnLst/>
            <a:rect l="l" t="t" r="r" b="b"/>
            <a:pathLst>
              <a:path w="97790" h="52704">
                <a:moveTo>
                  <a:pt x="96349" y="0"/>
                </a:moveTo>
                <a:lnTo>
                  <a:pt x="85356" y="7814"/>
                </a:lnTo>
                <a:lnTo>
                  <a:pt x="85356" y="39728"/>
                </a:lnTo>
                <a:lnTo>
                  <a:pt x="11639" y="42332"/>
                </a:lnTo>
                <a:lnTo>
                  <a:pt x="0" y="52103"/>
                </a:lnTo>
                <a:lnTo>
                  <a:pt x="97642" y="48193"/>
                </a:lnTo>
                <a:lnTo>
                  <a:pt x="96349" y="0"/>
                </a:lnTo>
                <a:close/>
              </a:path>
            </a:pathLst>
          </a:custGeom>
          <a:solidFill>
            <a:srgbClr val="000000"/>
          </a:solidFill>
        </p:spPr>
        <p:txBody>
          <a:bodyPr wrap="square" lIns="0" tIns="0" rIns="0" bIns="0" rtlCol="0"/>
          <a:lstStyle/>
          <a:p>
            <a:endParaRPr/>
          </a:p>
        </p:txBody>
      </p:sp>
      <p:sp>
        <p:nvSpPr>
          <p:cNvPr id="52" name="object 52"/>
          <p:cNvSpPr/>
          <p:nvPr/>
        </p:nvSpPr>
        <p:spPr>
          <a:xfrm>
            <a:off x="8034389" y="2695211"/>
            <a:ext cx="137160" cy="321945"/>
          </a:xfrm>
          <a:custGeom>
            <a:avLst/>
            <a:gdLst/>
            <a:ahLst/>
            <a:cxnLst/>
            <a:rect l="l" t="t" r="r" b="b"/>
            <a:pathLst>
              <a:path w="137159" h="321944">
                <a:moveTo>
                  <a:pt x="82020" y="0"/>
                </a:moveTo>
                <a:lnTo>
                  <a:pt x="0" y="1308"/>
                </a:lnTo>
                <a:lnTo>
                  <a:pt x="54681" y="64739"/>
                </a:lnTo>
                <a:lnTo>
                  <a:pt x="99597" y="171329"/>
                </a:lnTo>
                <a:lnTo>
                  <a:pt x="136701" y="321732"/>
                </a:lnTo>
                <a:lnTo>
                  <a:pt x="131493" y="216451"/>
                </a:lnTo>
                <a:lnTo>
                  <a:pt x="120427" y="132748"/>
                </a:lnTo>
                <a:lnTo>
                  <a:pt x="104153" y="62123"/>
                </a:lnTo>
                <a:lnTo>
                  <a:pt x="82020" y="0"/>
                </a:lnTo>
                <a:close/>
              </a:path>
            </a:pathLst>
          </a:custGeom>
          <a:solidFill>
            <a:srgbClr val="9B9CB7"/>
          </a:solidFill>
        </p:spPr>
        <p:txBody>
          <a:bodyPr wrap="square" lIns="0" tIns="0" rIns="0" bIns="0" rtlCol="0"/>
          <a:lstStyle/>
          <a:p>
            <a:endParaRPr/>
          </a:p>
        </p:txBody>
      </p:sp>
      <p:sp>
        <p:nvSpPr>
          <p:cNvPr id="53" name="object 53"/>
          <p:cNvSpPr/>
          <p:nvPr/>
        </p:nvSpPr>
        <p:spPr>
          <a:xfrm>
            <a:off x="7608666" y="3420087"/>
            <a:ext cx="644525" cy="0"/>
          </a:xfrm>
          <a:custGeom>
            <a:avLst/>
            <a:gdLst/>
            <a:ahLst/>
            <a:cxnLst/>
            <a:rect l="l" t="t" r="r" b="b"/>
            <a:pathLst>
              <a:path w="644525">
                <a:moveTo>
                  <a:pt x="0" y="0"/>
                </a:moveTo>
                <a:lnTo>
                  <a:pt x="644444" y="0"/>
                </a:lnTo>
              </a:path>
            </a:pathLst>
          </a:custGeom>
          <a:ln w="24749">
            <a:solidFill>
              <a:srgbClr val="FFFFFF"/>
            </a:solidFill>
          </a:ln>
        </p:spPr>
        <p:txBody>
          <a:bodyPr wrap="square" lIns="0" tIns="0" rIns="0" bIns="0" rtlCol="0"/>
          <a:lstStyle/>
          <a:p>
            <a:endParaRPr/>
          </a:p>
        </p:txBody>
      </p:sp>
      <p:sp>
        <p:nvSpPr>
          <p:cNvPr id="54" name="object 54"/>
          <p:cNvSpPr/>
          <p:nvPr/>
        </p:nvSpPr>
        <p:spPr>
          <a:xfrm>
            <a:off x="7249991" y="2628781"/>
            <a:ext cx="0" cy="803910"/>
          </a:xfrm>
          <a:custGeom>
            <a:avLst/>
            <a:gdLst/>
            <a:ahLst/>
            <a:cxnLst/>
            <a:rect l="l" t="t" r="r" b="b"/>
            <a:pathLst>
              <a:path h="803910">
                <a:moveTo>
                  <a:pt x="0" y="0"/>
                </a:moveTo>
                <a:lnTo>
                  <a:pt x="0" y="803681"/>
                </a:lnTo>
              </a:path>
            </a:pathLst>
          </a:custGeom>
          <a:ln w="35152">
            <a:solidFill>
              <a:srgbClr val="FFFFFF"/>
            </a:solidFill>
          </a:ln>
        </p:spPr>
        <p:txBody>
          <a:bodyPr wrap="square" lIns="0" tIns="0" rIns="0" bIns="0" rtlCol="0"/>
          <a:lstStyle/>
          <a:p>
            <a:endParaRPr/>
          </a:p>
        </p:txBody>
      </p:sp>
      <p:sp>
        <p:nvSpPr>
          <p:cNvPr id="55" name="object 55"/>
          <p:cNvSpPr/>
          <p:nvPr/>
        </p:nvSpPr>
        <p:spPr>
          <a:xfrm>
            <a:off x="7365999" y="2960608"/>
            <a:ext cx="406400" cy="431800"/>
          </a:xfrm>
          <a:custGeom>
            <a:avLst/>
            <a:gdLst/>
            <a:ahLst/>
            <a:cxnLst/>
            <a:rect l="l" t="t" r="r" b="b"/>
            <a:pathLst>
              <a:path w="406400" h="431800">
                <a:moveTo>
                  <a:pt x="0" y="0"/>
                </a:moveTo>
                <a:lnTo>
                  <a:pt x="406400" y="0"/>
                </a:lnTo>
                <a:lnTo>
                  <a:pt x="406400" y="431800"/>
                </a:lnTo>
                <a:lnTo>
                  <a:pt x="0" y="431800"/>
                </a:lnTo>
                <a:lnTo>
                  <a:pt x="0" y="0"/>
                </a:lnTo>
                <a:close/>
              </a:path>
            </a:pathLst>
          </a:custGeom>
          <a:solidFill>
            <a:srgbClr val="FF4C00"/>
          </a:solidFill>
        </p:spPr>
        <p:txBody>
          <a:bodyPr wrap="square" lIns="0" tIns="0" rIns="0" bIns="0" rtlCol="0"/>
          <a:lstStyle/>
          <a:p>
            <a:endParaRPr/>
          </a:p>
        </p:txBody>
      </p:sp>
      <p:sp>
        <p:nvSpPr>
          <p:cNvPr id="56" name="object 56"/>
          <p:cNvSpPr/>
          <p:nvPr/>
        </p:nvSpPr>
        <p:spPr>
          <a:xfrm>
            <a:off x="7365999" y="2960608"/>
            <a:ext cx="406400" cy="431800"/>
          </a:xfrm>
          <a:custGeom>
            <a:avLst/>
            <a:gdLst/>
            <a:ahLst/>
            <a:cxnLst/>
            <a:rect l="l" t="t" r="r" b="b"/>
            <a:pathLst>
              <a:path w="406400" h="431800">
                <a:moveTo>
                  <a:pt x="0" y="0"/>
                </a:moveTo>
                <a:lnTo>
                  <a:pt x="406400" y="0"/>
                </a:lnTo>
                <a:lnTo>
                  <a:pt x="406400" y="431799"/>
                </a:lnTo>
                <a:lnTo>
                  <a:pt x="0" y="431799"/>
                </a:lnTo>
                <a:lnTo>
                  <a:pt x="0" y="0"/>
                </a:lnTo>
                <a:close/>
              </a:path>
            </a:pathLst>
          </a:custGeom>
          <a:ln w="9524">
            <a:solidFill>
              <a:srgbClr val="000000"/>
            </a:solidFill>
          </a:ln>
        </p:spPr>
        <p:txBody>
          <a:bodyPr wrap="square" lIns="0" tIns="0" rIns="0" bIns="0" rtlCol="0"/>
          <a:lstStyle/>
          <a:p>
            <a:endParaRPr/>
          </a:p>
        </p:txBody>
      </p:sp>
      <p:sp>
        <p:nvSpPr>
          <p:cNvPr id="57" name="object 57"/>
          <p:cNvSpPr/>
          <p:nvPr/>
        </p:nvSpPr>
        <p:spPr>
          <a:xfrm>
            <a:off x="7010399" y="2770096"/>
            <a:ext cx="990600" cy="249554"/>
          </a:xfrm>
          <a:custGeom>
            <a:avLst/>
            <a:gdLst/>
            <a:ahLst/>
            <a:cxnLst/>
            <a:rect l="l" t="t" r="r" b="b"/>
            <a:pathLst>
              <a:path w="990600" h="249555">
                <a:moveTo>
                  <a:pt x="0" y="0"/>
                </a:moveTo>
                <a:lnTo>
                  <a:pt x="73927" y="684"/>
                </a:lnTo>
                <a:lnTo>
                  <a:pt x="146380" y="2704"/>
                </a:lnTo>
                <a:lnTo>
                  <a:pt x="217165" y="6011"/>
                </a:lnTo>
                <a:lnTo>
                  <a:pt x="286092" y="10559"/>
                </a:lnTo>
                <a:lnTo>
                  <a:pt x="352969" y="16297"/>
                </a:lnTo>
                <a:lnTo>
                  <a:pt x="417605" y="23179"/>
                </a:lnTo>
                <a:lnTo>
                  <a:pt x="479807" y="31155"/>
                </a:lnTo>
                <a:lnTo>
                  <a:pt x="539385" y="40178"/>
                </a:lnTo>
                <a:lnTo>
                  <a:pt x="596146" y="50200"/>
                </a:lnTo>
                <a:lnTo>
                  <a:pt x="649899" y="61171"/>
                </a:lnTo>
                <a:lnTo>
                  <a:pt x="700453" y="73045"/>
                </a:lnTo>
                <a:lnTo>
                  <a:pt x="747617" y="85772"/>
                </a:lnTo>
                <a:lnTo>
                  <a:pt x="791197" y="99305"/>
                </a:lnTo>
                <a:lnTo>
                  <a:pt x="831004" y="113595"/>
                </a:lnTo>
                <a:lnTo>
                  <a:pt x="866844" y="128595"/>
                </a:lnTo>
                <a:lnTo>
                  <a:pt x="925863" y="160527"/>
                </a:lnTo>
                <a:lnTo>
                  <a:pt x="966719" y="194718"/>
                </a:lnTo>
                <a:lnTo>
                  <a:pt x="987882" y="230781"/>
                </a:lnTo>
                <a:lnTo>
                  <a:pt x="990599" y="249393"/>
                </a:lnTo>
              </a:path>
            </a:pathLst>
          </a:custGeom>
          <a:ln w="38099">
            <a:solidFill>
              <a:srgbClr val="FFFFFF"/>
            </a:solidFill>
          </a:ln>
        </p:spPr>
        <p:txBody>
          <a:bodyPr wrap="square" lIns="0" tIns="0" rIns="0" bIns="0" rtlCol="0"/>
          <a:lstStyle/>
          <a:p>
            <a:endParaRPr/>
          </a:p>
        </p:txBody>
      </p:sp>
      <p:sp>
        <p:nvSpPr>
          <p:cNvPr id="58" name="object 58"/>
          <p:cNvSpPr/>
          <p:nvPr/>
        </p:nvSpPr>
        <p:spPr>
          <a:xfrm>
            <a:off x="7572900" y="3028076"/>
            <a:ext cx="427990" cy="198120"/>
          </a:xfrm>
          <a:custGeom>
            <a:avLst/>
            <a:gdLst/>
            <a:ahLst/>
            <a:cxnLst/>
            <a:rect l="l" t="t" r="r" b="b"/>
            <a:pathLst>
              <a:path w="427990" h="198119">
                <a:moveTo>
                  <a:pt x="0" y="197618"/>
                </a:moveTo>
                <a:lnTo>
                  <a:pt x="55596" y="195262"/>
                </a:lnTo>
                <a:lnTo>
                  <a:pt x="142909" y="183356"/>
                </a:lnTo>
                <a:lnTo>
                  <a:pt x="222284" y="165099"/>
                </a:lnTo>
                <a:lnTo>
                  <a:pt x="291340" y="140493"/>
                </a:lnTo>
                <a:lnTo>
                  <a:pt x="348490" y="111124"/>
                </a:lnTo>
                <a:lnTo>
                  <a:pt x="391352" y="76993"/>
                </a:lnTo>
                <a:lnTo>
                  <a:pt x="418340" y="39687"/>
                </a:lnTo>
                <a:lnTo>
                  <a:pt x="425484" y="20637"/>
                </a:lnTo>
                <a:lnTo>
                  <a:pt x="427865" y="0"/>
                </a:lnTo>
              </a:path>
            </a:pathLst>
          </a:custGeom>
          <a:ln w="38099">
            <a:solidFill>
              <a:srgbClr val="FFFFFF"/>
            </a:solidFill>
          </a:ln>
        </p:spPr>
        <p:txBody>
          <a:bodyPr wrap="square" lIns="0" tIns="0" rIns="0" bIns="0" rtlCol="0"/>
          <a:lstStyle/>
          <a:p>
            <a:endParaRPr/>
          </a:p>
        </p:txBody>
      </p:sp>
      <p:sp>
        <p:nvSpPr>
          <p:cNvPr id="59" name="object 59"/>
          <p:cNvSpPr/>
          <p:nvPr/>
        </p:nvSpPr>
        <p:spPr>
          <a:xfrm>
            <a:off x="7534834" y="3165370"/>
            <a:ext cx="116839" cy="114300"/>
          </a:xfrm>
          <a:custGeom>
            <a:avLst/>
            <a:gdLst/>
            <a:ahLst/>
            <a:cxnLst/>
            <a:rect l="l" t="t" r="r" b="b"/>
            <a:pathLst>
              <a:path w="116840" h="114300">
                <a:moveTo>
                  <a:pt x="111779" y="0"/>
                </a:moveTo>
                <a:lnTo>
                  <a:pt x="0" y="61937"/>
                </a:lnTo>
                <a:lnTo>
                  <a:pt x="116616" y="114198"/>
                </a:lnTo>
                <a:lnTo>
                  <a:pt x="111779" y="0"/>
                </a:lnTo>
                <a:close/>
              </a:path>
            </a:pathLst>
          </a:custGeom>
          <a:solidFill>
            <a:srgbClr val="FFFFFF"/>
          </a:solidFill>
        </p:spPr>
        <p:txBody>
          <a:bodyPr wrap="square" lIns="0" tIns="0" rIns="0" bIns="0" rtlCol="0"/>
          <a:lstStyle/>
          <a:p>
            <a:endParaRPr/>
          </a:p>
        </p:txBody>
      </p:sp>
      <p:sp>
        <p:nvSpPr>
          <p:cNvPr id="60" name="object 60"/>
          <p:cNvSpPr txBox="1"/>
          <p:nvPr/>
        </p:nvSpPr>
        <p:spPr>
          <a:xfrm>
            <a:off x="4113331" y="2218929"/>
            <a:ext cx="2322017" cy="391160"/>
          </a:xfrm>
          <a:prstGeom prst="rect">
            <a:avLst/>
          </a:prstGeom>
        </p:spPr>
        <p:txBody>
          <a:bodyPr vert="horz" wrap="square" lIns="0" tIns="12700" rIns="0" bIns="0" rtlCol="0">
            <a:spAutoFit/>
          </a:bodyPr>
          <a:lstStyle/>
          <a:p>
            <a:pPr marL="12700" algn="l" rtl="0">
              <a:lnSpc>
                <a:spcPct val="100000"/>
              </a:lnSpc>
              <a:spcBef>
                <a:spcPts val="100"/>
              </a:spcBef>
            </a:pPr>
            <a:r>
              <a:rPr lang="uk" sz="2400" b="1" i="0" u="none" spc="-5" baseline="0" dirty="0">
                <a:latin typeface="Arial"/>
                <a:ea typeface="Arial"/>
                <a:cs typeface="Arial"/>
              </a:rPr>
              <a:t>ехо-відповідь</a:t>
            </a:r>
            <a:endParaRPr sz="2400" dirty="0">
              <a:latin typeface="Arial"/>
              <a:cs typeface="Arial"/>
            </a:endParaRPr>
          </a:p>
        </p:txBody>
      </p:sp>
      <p:sp>
        <p:nvSpPr>
          <p:cNvPr id="61" name="object 61"/>
          <p:cNvSpPr/>
          <p:nvPr/>
        </p:nvSpPr>
        <p:spPr>
          <a:xfrm>
            <a:off x="2667000" y="2770108"/>
            <a:ext cx="4396740" cy="0"/>
          </a:xfrm>
          <a:custGeom>
            <a:avLst/>
            <a:gdLst/>
            <a:ahLst/>
            <a:cxnLst/>
            <a:rect l="l" t="t" r="r" b="b"/>
            <a:pathLst>
              <a:path w="4396740">
                <a:moveTo>
                  <a:pt x="4396738" y="0"/>
                </a:moveTo>
                <a:lnTo>
                  <a:pt x="0" y="1"/>
                </a:lnTo>
              </a:path>
            </a:pathLst>
          </a:custGeom>
          <a:ln w="38099">
            <a:solidFill>
              <a:srgbClr val="000000"/>
            </a:solidFill>
          </a:ln>
        </p:spPr>
        <p:txBody>
          <a:bodyPr wrap="square" lIns="0" tIns="0" rIns="0" bIns="0" rtlCol="0"/>
          <a:lstStyle/>
          <a:p>
            <a:endParaRPr/>
          </a:p>
        </p:txBody>
      </p:sp>
      <p:sp>
        <p:nvSpPr>
          <p:cNvPr id="62" name="object 62"/>
          <p:cNvSpPr/>
          <p:nvPr/>
        </p:nvSpPr>
        <p:spPr>
          <a:xfrm>
            <a:off x="6972299" y="2674858"/>
            <a:ext cx="114300" cy="190500"/>
          </a:xfrm>
          <a:custGeom>
            <a:avLst/>
            <a:gdLst/>
            <a:ahLst/>
            <a:cxnLst/>
            <a:rect l="l" t="t" r="r" b="b"/>
            <a:pathLst>
              <a:path w="114300" h="190500">
                <a:moveTo>
                  <a:pt x="0" y="0"/>
                </a:moveTo>
                <a:lnTo>
                  <a:pt x="0" y="190500"/>
                </a:lnTo>
                <a:lnTo>
                  <a:pt x="114300" y="95250"/>
                </a:lnTo>
                <a:lnTo>
                  <a:pt x="0" y="0"/>
                </a:lnTo>
                <a:close/>
              </a:path>
            </a:pathLst>
          </a:custGeom>
          <a:solidFill>
            <a:srgbClr val="000000"/>
          </a:solidFill>
        </p:spPr>
        <p:txBody>
          <a:bodyPr wrap="square" lIns="0" tIns="0" rIns="0" bIns="0" rtlCol="0"/>
          <a:lstStyle/>
          <a:p>
            <a:endParaRPr/>
          </a:p>
        </p:txBody>
      </p:sp>
      <p:sp>
        <p:nvSpPr>
          <p:cNvPr id="63" name="object 63"/>
          <p:cNvSpPr/>
          <p:nvPr/>
        </p:nvSpPr>
        <p:spPr>
          <a:xfrm>
            <a:off x="2943226" y="2614611"/>
            <a:ext cx="3609975" cy="3914775"/>
          </a:xfrm>
          <a:custGeom>
            <a:avLst/>
            <a:gdLst/>
            <a:ahLst/>
            <a:cxnLst/>
            <a:rect l="l" t="t" r="r" b="b"/>
            <a:pathLst>
              <a:path w="3429000" h="3914775">
                <a:moveTo>
                  <a:pt x="3428998" y="714297"/>
                </a:moveTo>
                <a:lnTo>
                  <a:pt x="0" y="714297"/>
                </a:lnTo>
                <a:lnTo>
                  <a:pt x="0" y="3914696"/>
                </a:lnTo>
                <a:lnTo>
                  <a:pt x="3428998" y="3914696"/>
                </a:lnTo>
                <a:lnTo>
                  <a:pt x="3428998" y="714297"/>
                </a:lnTo>
                <a:close/>
              </a:path>
              <a:path w="3429000" h="3914775">
                <a:moveTo>
                  <a:pt x="1658778" y="0"/>
                </a:moveTo>
                <a:lnTo>
                  <a:pt x="571500" y="714297"/>
                </a:lnTo>
                <a:lnTo>
                  <a:pt x="1428748" y="714297"/>
                </a:lnTo>
                <a:lnTo>
                  <a:pt x="1658778" y="0"/>
                </a:lnTo>
                <a:close/>
              </a:path>
            </a:pathLst>
          </a:custGeom>
          <a:solidFill>
            <a:srgbClr val="FFFFFF"/>
          </a:solidFill>
        </p:spPr>
        <p:txBody>
          <a:bodyPr wrap="square" lIns="0" tIns="0" rIns="0" bIns="0" rtlCol="0"/>
          <a:lstStyle/>
          <a:p>
            <a:endParaRPr/>
          </a:p>
        </p:txBody>
      </p:sp>
      <p:sp>
        <p:nvSpPr>
          <p:cNvPr id="64" name="object 64"/>
          <p:cNvSpPr/>
          <p:nvPr/>
        </p:nvSpPr>
        <p:spPr>
          <a:xfrm>
            <a:off x="3031342" y="2614611"/>
            <a:ext cx="3429000" cy="3914775"/>
          </a:xfrm>
          <a:custGeom>
            <a:avLst/>
            <a:gdLst/>
            <a:ahLst/>
            <a:cxnLst/>
            <a:rect l="l" t="t" r="r" b="b"/>
            <a:pathLst>
              <a:path w="3429000" h="3914775">
                <a:moveTo>
                  <a:pt x="0" y="3914696"/>
                </a:moveTo>
                <a:lnTo>
                  <a:pt x="571499" y="3914696"/>
                </a:lnTo>
                <a:lnTo>
                  <a:pt x="1428749" y="3914696"/>
                </a:lnTo>
                <a:lnTo>
                  <a:pt x="3428999" y="3914696"/>
                </a:lnTo>
                <a:lnTo>
                  <a:pt x="3428999" y="2047796"/>
                </a:lnTo>
                <a:lnTo>
                  <a:pt x="3428999" y="1247696"/>
                </a:lnTo>
                <a:lnTo>
                  <a:pt x="3428999" y="714296"/>
                </a:lnTo>
                <a:lnTo>
                  <a:pt x="1428749" y="714296"/>
                </a:lnTo>
                <a:lnTo>
                  <a:pt x="1658778" y="0"/>
                </a:lnTo>
                <a:lnTo>
                  <a:pt x="571499" y="714296"/>
                </a:lnTo>
                <a:lnTo>
                  <a:pt x="0" y="714296"/>
                </a:lnTo>
                <a:lnTo>
                  <a:pt x="0" y="1247696"/>
                </a:lnTo>
                <a:lnTo>
                  <a:pt x="0" y="2047796"/>
                </a:lnTo>
                <a:lnTo>
                  <a:pt x="0" y="3914696"/>
                </a:lnTo>
                <a:close/>
              </a:path>
            </a:pathLst>
          </a:custGeom>
          <a:ln w="9524">
            <a:solidFill>
              <a:srgbClr val="000000"/>
            </a:solidFill>
          </a:ln>
        </p:spPr>
        <p:txBody>
          <a:bodyPr wrap="square" lIns="0" tIns="0" rIns="0" bIns="0" rtlCol="0"/>
          <a:lstStyle/>
          <a:p>
            <a:endParaRPr/>
          </a:p>
        </p:txBody>
      </p:sp>
      <p:sp>
        <p:nvSpPr>
          <p:cNvPr id="65" name="object 65"/>
          <p:cNvSpPr txBox="1"/>
          <p:nvPr/>
        </p:nvSpPr>
        <p:spPr>
          <a:xfrm>
            <a:off x="3103863" y="3400516"/>
            <a:ext cx="3182658" cy="2783454"/>
          </a:xfrm>
          <a:prstGeom prst="rect">
            <a:avLst/>
          </a:prstGeom>
        </p:spPr>
        <p:txBody>
          <a:bodyPr vert="horz" wrap="square" lIns="0" tIns="13335" rIns="0" bIns="0" rtlCol="0">
            <a:spAutoFit/>
          </a:bodyPr>
          <a:lstStyle/>
          <a:p>
            <a:pPr marL="12700" marR="5080" indent="-635" algn="ctr" rtl="0">
              <a:lnSpc>
                <a:spcPct val="99700"/>
              </a:lnSpc>
              <a:spcBef>
                <a:spcPts val="105"/>
              </a:spcBef>
            </a:pPr>
            <a:r>
              <a:rPr lang="uk" sz="2000" b="0" i="0" u="none" baseline="0" dirty="0">
                <a:latin typeface="Arial"/>
                <a:ea typeface="Arial"/>
                <a:cs typeface="Arial"/>
              </a:rPr>
              <a:t>Виглядає </a:t>
            </a:r>
            <a:r>
              <a:rPr lang="uk" sz="2000" b="0" i="0" u="none" spc="-5" baseline="0" dirty="0">
                <a:latin typeface="Arial"/>
                <a:ea typeface="Arial"/>
                <a:cs typeface="Arial"/>
              </a:rPr>
              <a:t>безневинно, </a:t>
            </a:r>
            <a:r>
              <a:rPr lang="uk" sz="2000" b="0" i="0" u="none" baseline="0" dirty="0">
                <a:latin typeface="Arial"/>
                <a:ea typeface="Arial"/>
                <a:cs typeface="Arial"/>
              </a:rPr>
              <a:t>але </a:t>
            </a:r>
            <a:r>
              <a:rPr lang="uk" sz="2000" b="0" i="0" u="none" spc="-5" baseline="0" dirty="0">
                <a:latin typeface="Arial"/>
                <a:ea typeface="Arial"/>
                <a:cs typeface="Arial"/>
              </a:rPr>
              <a:t>ідентифікаційний номер IP </a:t>
            </a:r>
            <a:r>
              <a:rPr lang="uk" sz="2000" b="0" i="0" u="none" baseline="0" dirty="0">
                <a:latin typeface="Arial"/>
                <a:ea typeface="Arial"/>
                <a:cs typeface="Arial"/>
              </a:rPr>
              <a:t>можна використати </a:t>
            </a:r>
            <a:r>
              <a:rPr lang="uk" sz="2000" b="0" i="0" u="none" spc="-5" baseline="0" dirty="0">
                <a:latin typeface="Arial"/>
                <a:ea typeface="Arial"/>
                <a:cs typeface="Arial"/>
              </a:rPr>
              <a:t>для </a:t>
            </a:r>
            <a:r>
              <a:rPr lang="uk" sz="2000" b="0" i="0" u="none" baseline="0" dirty="0">
                <a:latin typeface="Arial"/>
                <a:ea typeface="Arial"/>
                <a:cs typeface="Arial"/>
              </a:rPr>
              <a:t>кодування команд </a:t>
            </a:r>
            <a:r>
              <a:rPr lang="uk" sz="2000" b="0" i="0" u="none" spc="-5" baseline="0" dirty="0">
                <a:latin typeface="Arial"/>
                <a:ea typeface="Arial"/>
                <a:cs typeface="Arial"/>
              </a:rPr>
              <a:t>(наприклад, </a:t>
            </a:r>
            <a:r>
              <a:rPr lang="uk" sz="2000" b="0" i="0" u="none" baseline="0" dirty="0">
                <a:latin typeface="Arial"/>
                <a:ea typeface="Arial"/>
                <a:cs typeface="Arial"/>
              </a:rPr>
              <a:t>SYN</a:t>
            </a:r>
            <a:r>
              <a:rPr lang="uk" sz="2000" b="0" i="0" u="none" spc="-5" baseline="0" dirty="0">
                <a:latin typeface="Arial"/>
                <a:ea typeface="Arial"/>
                <a:cs typeface="Arial"/>
              </a:rPr>
              <a:t>-фладу), </a:t>
            </a:r>
            <a:r>
              <a:rPr lang="uk" sz="2000" b="0" i="0" u="none" baseline="0" dirty="0">
                <a:latin typeface="Arial"/>
                <a:ea typeface="Arial"/>
                <a:cs typeface="Arial"/>
              </a:rPr>
              <a:t>а </a:t>
            </a:r>
            <a:r>
              <a:rPr lang="uk" sz="2000" b="0" i="0" u="none" spc="-5" baseline="0" dirty="0">
                <a:latin typeface="Arial"/>
                <a:ea typeface="Arial"/>
                <a:cs typeface="Arial"/>
              </a:rPr>
              <a:t>корисне навантаження ICMP </a:t>
            </a:r>
            <a:r>
              <a:rPr lang="uk" sz="2000" b="0" i="0" u="none" baseline="0" dirty="0">
                <a:latin typeface="Arial"/>
                <a:ea typeface="Arial"/>
                <a:cs typeface="Arial"/>
              </a:rPr>
              <a:t>може </a:t>
            </a:r>
            <a:r>
              <a:rPr lang="uk" sz="2000" b="0" i="0" u="none" spc="-5" baseline="0" dirty="0">
                <a:latin typeface="Arial"/>
                <a:ea typeface="Arial"/>
                <a:cs typeface="Arial"/>
              </a:rPr>
              <a:t>містити аргументи (наприклад,</a:t>
            </a:r>
            <a:r>
              <a:rPr lang="uk" sz="2000" b="0" i="0" u="none" spc="-20" baseline="0" dirty="0">
                <a:latin typeface="Arial"/>
                <a:ea typeface="Arial"/>
                <a:cs typeface="Arial"/>
              </a:rPr>
              <a:t> </a:t>
            </a:r>
            <a:r>
              <a:rPr lang="uk" sz="2000" b="0" i="0" u="none" spc="-5" baseline="0" dirty="0">
                <a:latin typeface="Arial"/>
                <a:ea typeface="Arial"/>
                <a:cs typeface="Arial"/>
              </a:rPr>
              <a:t>«IP-адреса:порт» цілі).</a:t>
            </a:r>
            <a:endParaRPr sz="2000" dirty="0">
              <a:latin typeface="Arial"/>
              <a:cs typeface="Aria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pPr rtl="0"/>
            <a:r>
              <a:rPr lang="uk" b="1" i="0" u="sng" baseline="0"/>
              <a:t>ICMP як</a:t>
            </a:r>
            <a:r>
              <a:rPr lang="uk" b="0" i="0" u="none" baseline="0"/>
              <a:t>	</a:t>
            </a:r>
            <a:r>
              <a:rPr lang="uk" b="1" i="0" u="sng" baseline="0"/>
              <a:t>прихований канал</a:t>
            </a:r>
          </a:p>
        </p:txBody>
      </p:sp>
      <p:sp>
        <p:nvSpPr>
          <p:cNvPr id="9" name="Content Placeholder 8">
            <a:extLst>
              <a:ext uri="{FF2B5EF4-FFF2-40B4-BE49-F238E27FC236}">
                <a16:creationId xmlns:a16="http://schemas.microsoft.com/office/drawing/2014/main" id="{C73F3081-FD22-9E8C-C61B-EAEE6ADCD429}"/>
              </a:ext>
            </a:extLst>
          </p:cNvPr>
          <p:cNvSpPr>
            <a:spLocks noGrp="1"/>
          </p:cNvSpPr>
          <p:nvPr>
            <p:ph idx="1"/>
          </p:nvPr>
        </p:nvSpPr>
        <p:spPr/>
        <p:txBody>
          <a:bodyPr>
            <a:normAutofit fontScale="85000" lnSpcReduction="10000"/>
          </a:bodyPr>
          <a:lstStyle/>
          <a:p>
            <a:pPr algn="l" rtl="0">
              <a:lnSpc>
                <a:spcPct val="100000"/>
              </a:lnSpc>
              <a:spcBef>
                <a:spcPts val="1200"/>
              </a:spcBef>
            </a:pPr>
            <a:r>
              <a:rPr lang="uk" b="1" i="0" u="none" baseline="0"/>
              <a:t>Приклад реалізації Loki — атака «Tribe Flood Network» (TFN).</a:t>
            </a:r>
          </a:p>
          <a:p>
            <a:pPr algn="l" rtl="0">
              <a:lnSpc>
                <a:spcPct val="100000"/>
              </a:lnSpc>
              <a:spcBef>
                <a:spcPts val="1200"/>
              </a:spcBef>
            </a:pPr>
            <a:r>
              <a:rPr lang="uk" b="1" i="0" u="none" baseline="0">
                <a:hlinkClick r:id="rId3"/>
              </a:rPr>
              <a:t>http://www.cert.org/incident notes/IN-99-07.html</a:t>
            </a:r>
            <a:endParaRPr lang="uk" dirty="0"/>
          </a:p>
          <a:p>
            <a:pPr algn="l" rtl="0">
              <a:lnSpc>
                <a:spcPct val="100000"/>
              </a:lnSpc>
              <a:spcBef>
                <a:spcPts val="1200"/>
              </a:spcBef>
            </a:pPr>
            <a:r>
              <a:rPr lang="uk" b="1" i="0" u="none" baseline="0"/>
              <a:t>Схоже на атаку «Smurf» з такими відмінностями:</a:t>
            </a:r>
          </a:p>
          <a:p>
            <a:pPr lvl="1" algn="l" rtl="0">
              <a:lnSpc>
                <a:spcPct val="100000"/>
              </a:lnSpc>
              <a:spcBef>
                <a:spcPts val="1200"/>
              </a:spcBef>
            </a:pPr>
            <a:r>
              <a:rPr lang="uk" b="1" i="0" u="none" baseline="0"/>
              <a:t>зловмисник, що здійснює атаку «Smurf», використовує проміжні хости лише як «підсилювачі», жодного коду на них не встановлюється;</a:t>
            </a:r>
          </a:p>
          <a:p>
            <a:pPr lvl="1" algn="l" rtl="0">
              <a:lnSpc>
                <a:spcPct val="100000"/>
              </a:lnSpc>
              <a:spcBef>
                <a:spcPts val="1200"/>
              </a:spcBef>
            </a:pPr>
            <a:r>
              <a:rPr lang="uk" b="1" i="0" u="none" baseline="0"/>
              <a:t>зловмисник, що здійснює атаку TFN, надсилає команди проміжним хостам, «інфікованим» програмою-демоном TFN.</a:t>
            </a:r>
          </a:p>
          <a:p>
            <a:endParaRPr lang="uk" dirty="0"/>
          </a:p>
        </p:txBody>
      </p:sp>
      <p:sp>
        <p:nvSpPr>
          <p:cNvPr id="5" name="object 5"/>
          <p:cNvSpPr txBox="1">
            <a:spLocks noGrp="1"/>
          </p:cNvSpPr>
          <p:nvPr>
            <p:ph type="sldNum" sz="quarter" idx="12"/>
          </p:nvPr>
        </p:nvSpPr>
        <p:spPr/>
        <p:txBody>
          <a:bodyPr/>
          <a:lstStyle/>
          <a:p>
            <a:pPr algn="r" rtl="0"/>
            <a:fld id="{81D60167-4931-47E6-BA6A-407CBD079E47}" type="slidenum">
              <a:rPr/>
              <a:pPr/>
              <a:t>68</a:t>
            </a:fld>
            <a:endParaRPr lang="uk"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bject 14"/>
          <p:cNvSpPr txBox="1">
            <a:spLocks noGrp="1"/>
          </p:cNvSpPr>
          <p:nvPr>
            <p:ph type="title"/>
          </p:nvPr>
        </p:nvSpPr>
        <p:spPr/>
        <p:txBody>
          <a:bodyPr/>
          <a:lstStyle/>
          <a:p>
            <a:pPr rtl="0"/>
            <a:r>
              <a:rPr lang="uk" b="1" i="0" u="sng" baseline="0"/>
              <a:t>Кінець</a:t>
            </a:r>
            <a:endParaRPr lang="uk"/>
          </a:p>
        </p:txBody>
      </p:sp>
      <p:sp>
        <p:nvSpPr>
          <p:cNvPr id="18" name="object 18"/>
          <p:cNvSpPr txBox="1">
            <a:spLocks noGrp="1"/>
          </p:cNvSpPr>
          <p:nvPr>
            <p:ph type="sldNum" sz="quarter" idx="12"/>
          </p:nvPr>
        </p:nvSpPr>
        <p:spPr/>
        <p:txBody>
          <a:bodyPr/>
          <a:lstStyle/>
          <a:p>
            <a:pPr algn="r" rtl="0"/>
            <a:fld id="{81D60167-4931-47E6-BA6A-407CBD079E47}" type="slidenum">
              <a:rPr/>
              <a:pPr/>
              <a:t>69</a:t>
            </a:fld>
            <a:endParaRPr lang="uk" dirty="0"/>
          </a:p>
        </p:txBody>
      </p:sp>
      <p:grpSp>
        <p:nvGrpSpPr>
          <p:cNvPr id="21" name="Group 20">
            <a:extLst>
              <a:ext uri="{FF2B5EF4-FFF2-40B4-BE49-F238E27FC236}">
                <a16:creationId xmlns:a16="http://schemas.microsoft.com/office/drawing/2014/main" id="{BB6DAD77-EF5B-2592-B7AA-F779684F2C95}"/>
              </a:ext>
            </a:extLst>
          </p:cNvPr>
          <p:cNvGrpSpPr/>
          <p:nvPr/>
        </p:nvGrpSpPr>
        <p:grpSpPr>
          <a:xfrm>
            <a:off x="469900" y="2899343"/>
            <a:ext cx="7735958" cy="3238220"/>
            <a:chOff x="469900" y="2899343"/>
            <a:chExt cx="7735958" cy="3238220"/>
          </a:xfrm>
        </p:grpSpPr>
        <p:sp>
          <p:nvSpPr>
            <p:cNvPr id="2" name="object 2"/>
            <p:cNvSpPr/>
            <p:nvPr/>
          </p:nvSpPr>
          <p:spPr>
            <a:xfrm>
              <a:off x="6772040" y="4479401"/>
              <a:ext cx="624840" cy="1046480"/>
            </a:xfrm>
            <a:custGeom>
              <a:avLst/>
              <a:gdLst/>
              <a:ahLst/>
              <a:cxnLst/>
              <a:rect l="l" t="t" r="r" b="b"/>
              <a:pathLst>
                <a:path w="624840" h="1046479">
                  <a:moveTo>
                    <a:pt x="260976" y="0"/>
                  </a:moveTo>
                  <a:lnTo>
                    <a:pt x="185675" y="7538"/>
                  </a:lnTo>
                  <a:lnTo>
                    <a:pt x="134278" y="11282"/>
                  </a:lnTo>
                  <a:lnTo>
                    <a:pt x="74038" y="48976"/>
                  </a:lnTo>
                  <a:lnTo>
                    <a:pt x="51447" y="67796"/>
                  </a:lnTo>
                  <a:lnTo>
                    <a:pt x="22590" y="97951"/>
                  </a:lnTo>
                  <a:lnTo>
                    <a:pt x="3790" y="145661"/>
                  </a:lnTo>
                  <a:lnTo>
                    <a:pt x="0" y="202175"/>
                  </a:lnTo>
                  <a:lnTo>
                    <a:pt x="11320" y="247406"/>
                  </a:lnTo>
                  <a:lnTo>
                    <a:pt x="41441" y="280090"/>
                  </a:lnTo>
                  <a:lnTo>
                    <a:pt x="111687" y="325271"/>
                  </a:lnTo>
                  <a:lnTo>
                    <a:pt x="185675" y="389323"/>
                  </a:lnTo>
                  <a:lnTo>
                    <a:pt x="223325" y="444623"/>
                  </a:lnTo>
                  <a:lnTo>
                    <a:pt x="230855" y="512419"/>
                  </a:lnTo>
                  <a:lnTo>
                    <a:pt x="227115" y="575207"/>
                  </a:lnTo>
                  <a:lnTo>
                    <a:pt x="204525" y="639258"/>
                  </a:lnTo>
                  <a:lnTo>
                    <a:pt x="178145" y="709635"/>
                  </a:lnTo>
                  <a:lnTo>
                    <a:pt x="153078" y="781226"/>
                  </a:lnTo>
                  <a:lnTo>
                    <a:pt x="149339" y="855296"/>
                  </a:lnTo>
                  <a:lnTo>
                    <a:pt x="163135" y="908066"/>
                  </a:lnTo>
                  <a:lnTo>
                    <a:pt x="193205" y="957041"/>
                  </a:lnTo>
                  <a:lnTo>
                    <a:pt x="230855" y="997212"/>
                  </a:lnTo>
                  <a:lnTo>
                    <a:pt x="278512" y="1027367"/>
                  </a:lnTo>
                  <a:lnTo>
                    <a:pt x="342644" y="1046187"/>
                  </a:lnTo>
                  <a:lnTo>
                    <a:pt x="401267" y="1038699"/>
                  </a:lnTo>
                  <a:lnTo>
                    <a:pt x="457869" y="1019829"/>
                  </a:lnTo>
                  <a:lnTo>
                    <a:pt x="505374" y="982136"/>
                  </a:lnTo>
                  <a:lnTo>
                    <a:pt x="543278" y="941964"/>
                  </a:lnTo>
                  <a:lnTo>
                    <a:pt x="573600" y="877911"/>
                  </a:lnTo>
                  <a:lnTo>
                    <a:pt x="605944" y="807585"/>
                  </a:lnTo>
                  <a:lnTo>
                    <a:pt x="621106" y="713379"/>
                  </a:lnTo>
                  <a:lnTo>
                    <a:pt x="624643" y="627976"/>
                  </a:lnTo>
                  <a:lnTo>
                    <a:pt x="621106" y="546317"/>
                  </a:lnTo>
                  <a:lnTo>
                    <a:pt x="617062" y="467188"/>
                  </a:lnTo>
                  <a:lnTo>
                    <a:pt x="609987" y="389323"/>
                  </a:lnTo>
                  <a:lnTo>
                    <a:pt x="587245" y="306449"/>
                  </a:lnTo>
                  <a:lnTo>
                    <a:pt x="561976" y="221047"/>
                  </a:lnTo>
                  <a:lnTo>
                    <a:pt x="516999" y="126839"/>
                  </a:lnTo>
                  <a:lnTo>
                    <a:pt x="473030" y="82873"/>
                  </a:lnTo>
                  <a:lnTo>
                    <a:pt x="416429" y="52720"/>
                  </a:lnTo>
                  <a:lnTo>
                    <a:pt x="331223" y="18821"/>
                  </a:lnTo>
                  <a:lnTo>
                    <a:pt x="260976" y="0"/>
                  </a:lnTo>
                  <a:close/>
                </a:path>
              </a:pathLst>
            </a:custGeom>
            <a:solidFill>
              <a:srgbClr val="000000"/>
            </a:solidFill>
          </p:spPr>
          <p:txBody>
            <a:bodyPr wrap="square" lIns="0" tIns="0" rIns="0" bIns="0" rtlCol="0"/>
            <a:lstStyle/>
            <a:p>
              <a:endParaRPr/>
            </a:p>
          </p:txBody>
        </p:sp>
        <p:sp>
          <p:nvSpPr>
            <p:cNvPr id="3" name="object 3"/>
            <p:cNvSpPr/>
            <p:nvPr/>
          </p:nvSpPr>
          <p:spPr>
            <a:xfrm>
              <a:off x="6310381" y="5279449"/>
              <a:ext cx="808355" cy="857885"/>
            </a:xfrm>
            <a:custGeom>
              <a:avLst/>
              <a:gdLst/>
              <a:ahLst/>
              <a:cxnLst/>
              <a:rect l="l" t="t" r="r" b="b"/>
              <a:pathLst>
                <a:path w="808354" h="857885">
                  <a:moveTo>
                    <a:pt x="48920" y="758605"/>
                  </a:moveTo>
                  <a:lnTo>
                    <a:pt x="11269" y="768652"/>
                  </a:lnTo>
                  <a:lnTo>
                    <a:pt x="0" y="791258"/>
                  </a:lnTo>
                  <a:lnTo>
                    <a:pt x="11269" y="825169"/>
                  </a:lnTo>
                  <a:lnTo>
                    <a:pt x="48561" y="857825"/>
                  </a:lnTo>
                  <a:lnTo>
                    <a:pt x="163881" y="857825"/>
                  </a:lnTo>
                  <a:lnTo>
                    <a:pt x="219534" y="836474"/>
                  </a:lnTo>
                  <a:lnTo>
                    <a:pt x="258418" y="836474"/>
                  </a:lnTo>
                  <a:lnTo>
                    <a:pt x="289782" y="832705"/>
                  </a:lnTo>
                  <a:lnTo>
                    <a:pt x="488328" y="832705"/>
                  </a:lnTo>
                  <a:lnTo>
                    <a:pt x="491779" y="787488"/>
                  </a:lnTo>
                  <a:lnTo>
                    <a:pt x="488881" y="776185"/>
                  </a:lnTo>
                  <a:lnTo>
                    <a:pt x="219534" y="776185"/>
                  </a:lnTo>
                  <a:lnTo>
                    <a:pt x="138017" y="768652"/>
                  </a:lnTo>
                  <a:lnTo>
                    <a:pt x="48920" y="758605"/>
                  </a:lnTo>
                  <a:close/>
                </a:path>
                <a:path w="808354" h="857885">
                  <a:moveTo>
                    <a:pt x="488328" y="832705"/>
                  </a:moveTo>
                  <a:lnTo>
                    <a:pt x="289782" y="832705"/>
                  </a:lnTo>
                  <a:lnTo>
                    <a:pt x="365083" y="844010"/>
                  </a:lnTo>
                  <a:lnTo>
                    <a:pt x="408768" y="857825"/>
                  </a:lnTo>
                  <a:lnTo>
                    <a:pt x="429046" y="857825"/>
                  </a:lnTo>
                  <a:lnTo>
                    <a:pt x="461658" y="855313"/>
                  </a:lnTo>
                  <a:lnTo>
                    <a:pt x="488040" y="836474"/>
                  </a:lnTo>
                  <a:lnTo>
                    <a:pt x="488328" y="832705"/>
                  </a:lnTo>
                  <a:close/>
                </a:path>
                <a:path w="808354" h="857885">
                  <a:moveTo>
                    <a:pt x="258418" y="836474"/>
                  </a:moveTo>
                  <a:lnTo>
                    <a:pt x="219534" y="836474"/>
                  </a:lnTo>
                  <a:lnTo>
                    <a:pt x="227064" y="840240"/>
                  </a:lnTo>
                  <a:lnTo>
                    <a:pt x="258418" y="836474"/>
                  </a:lnTo>
                  <a:close/>
                </a:path>
                <a:path w="808354" h="857885">
                  <a:moveTo>
                    <a:pt x="584617" y="0"/>
                  </a:moveTo>
                  <a:lnTo>
                    <a:pt x="454129" y="15076"/>
                  </a:lnTo>
                  <a:lnTo>
                    <a:pt x="338752" y="43966"/>
                  </a:lnTo>
                  <a:lnTo>
                    <a:pt x="234594" y="85402"/>
                  </a:lnTo>
                  <a:lnTo>
                    <a:pt x="160608" y="130633"/>
                  </a:lnTo>
                  <a:lnTo>
                    <a:pt x="138017" y="160737"/>
                  </a:lnTo>
                  <a:lnTo>
                    <a:pt x="141757" y="197164"/>
                  </a:lnTo>
                  <a:lnTo>
                    <a:pt x="160608" y="242396"/>
                  </a:lnTo>
                  <a:lnTo>
                    <a:pt x="193203" y="298911"/>
                  </a:lnTo>
                  <a:lnTo>
                    <a:pt x="242125" y="361713"/>
                  </a:lnTo>
                  <a:lnTo>
                    <a:pt x="279774" y="433303"/>
                  </a:lnTo>
                  <a:lnTo>
                    <a:pt x="312371" y="503640"/>
                  </a:lnTo>
                  <a:lnTo>
                    <a:pt x="331222" y="582764"/>
                  </a:lnTo>
                  <a:lnTo>
                    <a:pt x="342492" y="660638"/>
                  </a:lnTo>
                  <a:lnTo>
                    <a:pt x="342492" y="720921"/>
                  </a:lnTo>
                  <a:lnTo>
                    <a:pt x="331222" y="747297"/>
                  </a:lnTo>
                  <a:lnTo>
                    <a:pt x="316161" y="764882"/>
                  </a:lnTo>
                  <a:lnTo>
                    <a:pt x="287304" y="776185"/>
                  </a:lnTo>
                  <a:lnTo>
                    <a:pt x="488881" y="776185"/>
                  </a:lnTo>
                  <a:lnTo>
                    <a:pt x="480509" y="743532"/>
                  </a:lnTo>
                  <a:lnTo>
                    <a:pt x="439119" y="694547"/>
                  </a:lnTo>
                  <a:lnTo>
                    <a:pt x="416529" y="645567"/>
                  </a:lnTo>
                  <a:lnTo>
                    <a:pt x="397678" y="571461"/>
                  </a:lnTo>
                  <a:lnTo>
                    <a:pt x="391412" y="467217"/>
                  </a:lnTo>
                  <a:lnTo>
                    <a:pt x="380142" y="376784"/>
                  </a:lnTo>
                  <a:lnTo>
                    <a:pt x="353813" y="295167"/>
                  </a:lnTo>
                  <a:lnTo>
                    <a:pt x="319901" y="223575"/>
                  </a:lnTo>
                  <a:lnTo>
                    <a:pt x="287304" y="179609"/>
                  </a:lnTo>
                  <a:lnTo>
                    <a:pt x="319901" y="164532"/>
                  </a:lnTo>
                  <a:lnTo>
                    <a:pt x="416529" y="156993"/>
                  </a:lnTo>
                  <a:lnTo>
                    <a:pt x="424059" y="156993"/>
                  </a:lnTo>
                  <a:lnTo>
                    <a:pt x="513106" y="153198"/>
                  </a:lnTo>
                  <a:lnTo>
                    <a:pt x="610998" y="145710"/>
                  </a:lnTo>
                  <a:lnTo>
                    <a:pt x="696305" y="138172"/>
                  </a:lnTo>
                  <a:lnTo>
                    <a:pt x="766551" y="119301"/>
                  </a:lnTo>
                  <a:lnTo>
                    <a:pt x="804303" y="89146"/>
                  </a:lnTo>
                  <a:lnTo>
                    <a:pt x="807840" y="43966"/>
                  </a:lnTo>
                  <a:lnTo>
                    <a:pt x="762761" y="11281"/>
                  </a:lnTo>
                  <a:lnTo>
                    <a:pt x="725161" y="3743"/>
                  </a:lnTo>
                  <a:lnTo>
                    <a:pt x="584617" y="0"/>
                  </a:lnTo>
                  <a:close/>
                </a:path>
              </a:pathLst>
            </a:custGeom>
            <a:solidFill>
              <a:srgbClr val="000000"/>
            </a:solidFill>
          </p:spPr>
          <p:txBody>
            <a:bodyPr wrap="square" lIns="0" tIns="0" rIns="0" bIns="0" rtlCol="0"/>
            <a:lstStyle/>
            <a:p>
              <a:endParaRPr/>
            </a:p>
          </p:txBody>
        </p:sp>
        <p:sp>
          <p:nvSpPr>
            <p:cNvPr id="4" name="object 4"/>
            <p:cNvSpPr/>
            <p:nvPr/>
          </p:nvSpPr>
          <p:spPr>
            <a:xfrm>
              <a:off x="7140963" y="5260628"/>
              <a:ext cx="1064895" cy="876935"/>
            </a:xfrm>
            <a:custGeom>
              <a:avLst/>
              <a:gdLst/>
              <a:ahLst/>
              <a:cxnLst/>
              <a:rect l="l" t="t" r="r" b="b"/>
              <a:pathLst>
                <a:path w="1064895" h="876935">
                  <a:moveTo>
                    <a:pt x="1064822" y="548836"/>
                  </a:moveTo>
                  <a:lnTo>
                    <a:pt x="977394" y="548836"/>
                  </a:lnTo>
                  <a:lnTo>
                    <a:pt x="959705" y="635499"/>
                  </a:lnTo>
                  <a:lnTo>
                    <a:pt x="948588" y="766118"/>
                  </a:lnTo>
                  <a:lnTo>
                    <a:pt x="921802" y="813849"/>
                  </a:lnTo>
                  <a:lnTo>
                    <a:pt x="887943" y="840223"/>
                  </a:lnTo>
                  <a:lnTo>
                    <a:pt x="851556" y="855295"/>
                  </a:lnTo>
                  <a:lnTo>
                    <a:pt x="837715" y="876646"/>
                  </a:lnTo>
                  <a:lnTo>
                    <a:pt x="1031734" y="876646"/>
                  </a:lnTo>
                  <a:lnTo>
                    <a:pt x="1048652" y="828918"/>
                  </a:lnTo>
                  <a:lnTo>
                    <a:pt x="1045114" y="769887"/>
                  </a:lnTo>
                  <a:lnTo>
                    <a:pt x="1041072" y="686993"/>
                  </a:lnTo>
                  <a:lnTo>
                    <a:pt x="1063814" y="601586"/>
                  </a:lnTo>
                  <a:lnTo>
                    <a:pt x="1064822" y="599397"/>
                  </a:lnTo>
                  <a:lnTo>
                    <a:pt x="1064822" y="548836"/>
                  </a:lnTo>
                  <a:close/>
                </a:path>
                <a:path w="1064895" h="876935">
                  <a:moveTo>
                    <a:pt x="92989" y="0"/>
                  </a:moveTo>
                  <a:lnTo>
                    <a:pt x="47505" y="0"/>
                  </a:lnTo>
                  <a:lnTo>
                    <a:pt x="10107" y="18821"/>
                  </a:lnTo>
                  <a:lnTo>
                    <a:pt x="0" y="55248"/>
                  </a:lnTo>
                  <a:lnTo>
                    <a:pt x="2527" y="200910"/>
                  </a:lnTo>
                  <a:lnTo>
                    <a:pt x="25269" y="313988"/>
                  </a:lnTo>
                  <a:lnTo>
                    <a:pt x="55086" y="418217"/>
                  </a:lnTo>
                  <a:lnTo>
                    <a:pt x="104106" y="522461"/>
                  </a:lnTo>
                  <a:lnTo>
                    <a:pt x="170312" y="631729"/>
                  </a:lnTo>
                  <a:lnTo>
                    <a:pt x="237021" y="713369"/>
                  </a:lnTo>
                  <a:lnTo>
                    <a:pt x="274924" y="758584"/>
                  </a:lnTo>
                  <a:lnTo>
                    <a:pt x="319902" y="766118"/>
                  </a:lnTo>
                  <a:lnTo>
                    <a:pt x="386106" y="766118"/>
                  </a:lnTo>
                  <a:lnTo>
                    <a:pt x="475557" y="739743"/>
                  </a:lnTo>
                  <a:lnTo>
                    <a:pt x="583201" y="679460"/>
                  </a:lnTo>
                  <a:lnTo>
                    <a:pt x="698166" y="624196"/>
                  </a:lnTo>
                  <a:lnTo>
                    <a:pt x="352245" y="624196"/>
                  </a:lnTo>
                  <a:lnTo>
                    <a:pt x="312322" y="594052"/>
                  </a:lnTo>
                  <a:lnTo>
                    <a:pt x="270880" y="511158"/>
                  </a:lnTo>
                  <a:lnTo>
                    <a:pt x="233483" y="406909"/>
                  </a:lnTo>
                  <a:lnTo>
                    <a:pt x="204677" y="313988"/>
                  </a:lnTo>
                  <a:lnTo>
                    <a:pt x="181935" y="204703"/>
                  </a:lnTo>
                  <a:lnTo>
                    <a:pt x="170312" y="111762"/>
                  </a:lnTo>
                  <a:lnTo>
                    <a:pt x="159193" y="48975"/>
                  </a:lnTo>
                  <a:lnTo>
                    <a:pt x="136451" y="15026"/>
                  </a:lnTo>
                  <a:lnTo>
                    <a:pt x="92989" y="0"/>
                  </a:lnTo>
                  <a:close/>
                </a:path>
                <a:path w="1064895" h="876935">
                  <a:moveTo>
                    <a:pt x="1056232" y="429520"/>
                  </a:moveTo>
                  <a:lnTo>
                    <a:pt x="1003674" y="433289"/>
                  </a:lnTo>
                  <a:lnTo>
                    <a:pt x="956169" y="455894"/>
                  </a:lnTo>
                  <a:lnTo>
                    <a:pt x="907147" y="474736"/>
                  </a:lnTo>
                  <a:lnTo>
                    <a:pt x="832857" y="486039"/>
                  </a:lnTo>
                  <a:lnTo>
                    <a:pt x="605943" y="514927"/>
                  </a:lnTo>
                  <a:lnTo>
                    <a:pt x="520536" y="548836"/>
                  </a:lnTo>
                  <a:lnTo>
                    <a:pt x="437654" y="590283"/>
                  </a:lnTo>
                  <a:lnTo>
                    <a:pt x="386106" y="624196"/>
                  </a:lnTo>
                  <a:lnTo>
                    <a:pt x="698166" y="624196"/>
                  </a:lnTo>
                  <a:lnTo>
                    <a:pt x="706008" y="620426"/>
                  </a:lnTo>
                  <a:lnTo>
                    <a:pt x="806576" y="578980"/>
                  </a:lnTo>
                  <a:lnTo>
                    <a:pt x="899567" y="556374"/>
                  </a:lnTo>
                  <a:lnTo>
                    <a:pt x="977394" y="548836"/>
                  </a:lnTo>
                  <a:lnTo>
                    <a:pt x="1064822" y="548836"/>
                  </a:lnTo>
                  <a:lnTo>
                    <a:pt x="1064822" y="432475"/>
                  </a:lnTo>
                  <a:lnTo>
                    <a:pt x="1056232" y="429520"/>
                  </a:lnTo>
                  <a:close/>
                </a:path>
              </a:pathLst>
            </a:custGeom>
            <a:solidFill>
              <a:srgbClr val="000000"/>
            </a:solidFill>
          </p:spPr>
          <p:txBody>
            <a:bodyPr wrap="square" lIns="0" tIns="0" rIns="0" bIns="0" rtlCol="0"/>
            <a:lstStyle/>
            <a:p>
              <a:endParaRPr/>
            </a:p>
          </p:txBody>
        </p:sp>
        <p:sp>
          <p:nvSpPr>
            <p:cNvPr id="5" name="object 5"/>
            <p:cNvSpPr/>
            <p:nvPr/>
          </p:nvSpPr>
          <p:spPr>
            <a:xfrm>
              <a:off x="6340501" y="3892863"/>
              <a:ext cx="789940" cy="542925"/>
            </a:xfrm>
            <a:custGeom>
              <a:avLst/>
              <a:gdLst/>
              <a:ahLst/>
              <a:cxnLst/>
              <a:rect l="l" t="t" r="r" b="b"/>
              <a:pathLst>
                <a:path w="789940" h="542925">
                  <a:moveTo>
                    <a:pt x="751492" y="340347"/>
                  </a:moveTo>
                  <a:lnTo>
                    <a:pt x="155553" y="340347"/>
                  </a:lnTo>
                  <a:lnTo>
                    <a:pt x="200734" y="355423"/>
                  </a:lnTo>
                  <a:lnTo>
                    <a:pt x="204473" y="385578"/>
                  </a:lnTo>
                  <a:lnTo>
                    <a:pt x="227064" y="440827"/>
                  </a:lnTo>
                  <a:lnTo>
                    <a:pt x="253394" y="486058"/>
                  </a:lnTo>
                  <a:lnTo>
                    <a:pt x="289780" y="519957"/>
                  </a:lnTo>
                  <a:lnTo>
                    <a:pt x="350022" y="538778"/>
                  </a:lnTo>
                  <a:lnTo>
                    <a:pt x="416529" y="542571"/>
                  </a:lnTo>
                  <a:lnTo>
                    <a:pt x="494306" y="527495"/>
                  </a:lnTo>
                  <a:lnTo>
                    <a:pt x="569556" y="493596"/>
                  </a:lnTo>
                  <a:lnTo>
                    <a:pt x="632273" y="455904"/>
                  </a:lnTo>
                  <a:lnTo>
                    <a:pt x="695040" y="400655"/>
                  </a:lnTo>
                  <a:lnTo>
                    <a:pt x="751492" y="340347"/>
                  </a:lnTo>
                  <a:close/>
                </a:path>
                <a:path w="789940" h="542925">
                  <a:moveTo>
                    <a:pt x="62716" y="247404"/>
                  </a:moveTo>
                  <a:lnTo>
                    <a:pt x="33859" y="251199"/>
                  </a:lnTo>
                  <a:lnTo>
                    <a:pt x="11269" y="272550"/>
                  </a:lnTo>
                  <a:lnTo>
                    <a:pt x="0" y="313987"/>
                  </a:lnTo>
                  <a:lnTo>
                    <a:pt x="11269" y="344142"/>
                  </a:lnTo>
                  <a:lnTo>
                    <a:pt x="33859" y="351680"/>
                  </a:lnTo>
                  <a:lnTo>
                    <a:pt x="77776" y="347886"/>
                  </a:lnTo>
                  <a:lnTo>
                    <a:pt x="155553" y="340347"/>
                  </a:lnTo>
                  <a:lnTo>
                    <a:pt x="751492" y="340347"/>
                  </a:lnTo>
                  <a:lnTo>
                    <a:pt x="770186" y="287577"/>
                  </a:lnTo>
                  <a:lnTo>
                    <a:pt x="178144" y="287577"/>
                  </a:lnTo>
                  <a:lnTo>
                    <a:pt x="130487" y="276294"/>
                  </a:lnTo>
                  <a:lnTo>
                    <a:pt x="89046" y="254943"/>
                  </a:lnTo>
                  <a:lnTo>
                    <a:pt x="62716" y="247404"/>
                  </a:lnTo>
                  <a:close/>
                </a:path>
                <a:path w="789940" h="542925">
                  <a:moveTo>
                    <a:pt x="602203" y="0"/>
                  </a:moveTo>
                  <a:lnTo>
                    <a:pt x="543225" y="11282"/>
                  </a:lnTo>
                  <a:lnTo>
                    <a:pt x="469190" y="41436"/>
                  </a:lnTo>
                  <a:lnTo>
                    <a:pt x="393938" y="82872"/>
                  </a:lnTo>
                  <a:lnTo>
                    <a:pt x="316161" y="138122"/>
                  </a:lnTo>
                  <a:lnTo>
                    <a:pt x="259661" y="202173"/>
                  </a:lnTo>
                  <a:lnTo>
                    <a:pt x="204473" y="280089"/>
                  </a:lnTo>
                  <a:lnTo>
                    <a:pt x="178144" y="287577"/>
                  </a:lnTo>
                  <a:lnTo>
                    <a:pt x="770186" y="287577"/>
                  </a:lnTo>
                  <a:lnTo>
                    <a:pt x="774183" y="276294"/>
                  </a:lnTo>
                  <a:lnTo>
                    <a:pt x="789344" y="224789"/>
                  </a:lnTo>
                  <a:lnTo>
                    <a:pt x="789344" y="164532"/>
                  </a:lnTo>
                  <a:lnTo>
                    <a:pt x="774183" y="113027"/>
                  </a:lnTo>
                  <a:lnTo>
                    <a:pt x="743962" y="56512"/>
                  </a:lnTo>
                  <a:lnTo>
                    <a:pt x="706310" y="26358"/>
                  </a:lnTo>
                  <a:lnTo>
                    <a:pt x="658653" y="3743"/>
                  </a:lnTo>
                  <a:lnTo>
                    <a:pt x="602203" y="0"/>
                  </a:lnTo>
                  <a:close/>
                </a:path>
              </a:pathLst>
            </a:custGeom>
            <a:solidFill>
              <a:srgbClr val="000000"/>
            </a:solidFill>
          </p:spPr>
          <p:txBody>
            <a:bodyPr wrap="square" lIns="0" tIns="0" rIns="0" bIns="0" rtlCol="0"/>
            <a:lstStyle/>
            <a:p>
              <a:endParaRPr/>
            </a:p>
          </p:txBody>
        </p:sp>
        <p:sp>
          <p:nvSpPr>
            <p:cNvPr id="6" name="object 6"/>
            <p:cNvSpPr/>
            <p:nvPr/>
          </p:nvSpPr>
          <p:spPr>
            <a:xfrm>
              <a:off x="7080673" y="4409076"/>
              <a:ext cx="1094105" cy="605790"/>
            </a:xfrm>
            <a:custGeom>
              <a:avLst/>
              <a:gdLst/>
              <a:ahLst/>
              <a:cxnLst/>
              <a:rect l="l" t="t" r="r" b="b"/>
              <a:pathLst>
                <a:path w="1094104" h="605789">
                  <a:moveTo>
                    <a:pt x="713739" y="388057"/>
                  </a:moveTo>
                  <a:lnTo>
                    <a:pt x="524225" y="388057"/>
                  </a:lnTo>
                  <a:lnTo>
                    <a:pt x="535848" y="391852"/>
                  </a:lnTo>
                  <a:lnTo>
                    <a:pt x="539385" y="399390"/>
                  </a:lnTo>
                  <a:lnTo>
                    <a:pt x="531804" y="406929"/>
                  </a:lnTo>
                  <a:lnTo>
                    <a:pt x="524225" y="418211"/>
                  </a:lnTo>
                  <a:lnTo>
                    <a:pt x="520687" y="425749"/>
                  </a:lnTo>
                  <a:lnTo>
                    <a:pt x="516643" y="437032"/>
                  </a:lnTo>
                  <a:lnTo>
                    <a:pt x="509568" y="444571"/>
                  </a:lnTo>
                  <a:lnTo>
                    <a:pt x="509568" y="452109"/>
                  </a:lnTo>
                  <a:lnTo>
                    <a:pt x="501987" y="459648"/>
                  </a:lnTo>
                  <a:lnTo>
                    <a:pt x="497945" y="470982"/>
                  </a:lnTo>
                  <a:lnTo>
                    <a:pt x="497945" y="477254"/>
                  </a:lnTo>
                  <a:lnTo>
                    <a:pt x="491881" y="484793"/>
                  </a:lnTo>
                  <a:lnTo>
                    <a:pt x="487837" y="492332"/>
                  </a:lnTo>
                  <a:lnTo>
                    <a:pt x="487837" y="511153"/>
                  </a:lnTo>
                  <a:lnTo>
                    <a:pt x="476719" y="518692"/>
                  </a:lnTo>
                  <a:lnTo>
                    <a:pt x="476719" y="526230"/>
                  </a:lnTo>
                  <a:lnTo>
                    <a:pt x="469139" y="537513"/>
                  </a:lnTo>
                  <a:lnTo>
                    <a:pt x="476719" y="548845"/>
                  </a:lnTo>
                  <a:lnTo>
                    <a:pt x="476719" y="571461"/>
                  </a:lnTo>
                  <a:lnTo>
                    <a:pt x="484300" y="579000"/>
                  </a:lnTo>
                  <a:lnTo>
                    <a:pt x="487837" y="586539"/>
                  </a:lnTo>
                  <a:lnTo>
                    <a:pt x="497945" y="594025"/>
                  </a:lnTo>
                  <a:lnTo>
                    <a:pt x="505526" y="601564"/>
                  </a:lnTo>
                  <a:lnTo>
                    <a:pt x="513106" y="605359"/>
                  </a:lnTo>
                  <a:lnTo>
                    <a:pt x="531804" y="605359"/>
                  </a:lnTo>
                  <a:lnTo>
                    <a:pt x="543429" y="601564"/>
                  </a:lnTo>
                  <a:lnTo>
                    <a:pt x="551009" y="594025"/>
                  </a:lnTo>
                  <a:lnTo>
                    <a:pt x="558084" y="594025"/>
                  </a:lnTo>
                  <a:lnTo>
                    <a:pt x="569708" y="586539"/>
                  </a:lnTo>
                  <a:lnTo>
                    <a:pt x="573246" y="575205"/>
                  </a:lnTo>
                  <a:lnTo>
                    <a:pt x="573246" y="560128"/>
                  </a:lnTo>
                  <a:lnTo>
                    <a:pt x="580826" y="548845"/>
                  </a:lnTo>
                  <a:lnTo>
                    <a:pt x="580826" y="503614"/>
                  </a:lnTo>
                  <a:lnTo>
                    <a:pt x="584870" y="496075"/>
                  </a:lnTo>
                  <a:lnTo>
                    <a:pt x="591944" y="488537"/>
                  </a:lnTo>
                  <a:lnTo>
                    <a:pt x="591944" y="425749"/>
                  </a:lnTo>
                  <a:lnTo>
                    <a:pt x="599526" y="418211"/>
                  </a:lnTo>
                  <a:lnTo>
                    <a:pt x="606096" y="414467"/>
                  </a:lnTo>
                  <a:lnTo>
                    <a:pt x="762761" y="414467"/>
                  </a:lnTo>
                  <a:lnTo>
                    <a:pt x="751643" y="410673"/>
                  </a:lnTo>
                  <a:lnTo>
                    <a:pt x="744062" y="403134"/>
                  </a:lnTo>
                  <a:lnTo>
                    <a:pt x="736481" y="403134"/>
                  </a:lnTo>
                  <a:lnTo>
                    <a:pt x="725364" y="391852"/>
                  </a:lnTo>
                  <a:lnTo>
                    <a:pt x="713739" y="388057"/>
                  </a:lnTo>
                  <a:close/>
                </a:path>
                <a:path w="1094104" h="605789">
                  <a:moveTo>
                    <a:pt x="669772" y="302654"/>
                  </a:moveTo>
                  <a:lnTo>
                    <a:pt x="535848" y="302654"/>
                  </a:lnTo>
                  <a:lnTo>
                    <a:pt x="524225" y="313987"/>
                  </a:lnTo>
                  <a:lnTo>
                    <a:pt x="513106" y="313987"/>
                  </a:lnTo>
                  <a:lnTo>
                    <a:pt x="505526" y="325269"/>
                  </a:lnTo>
                  <a:lnTo>
                    <a:pt x="497945" y="325269"/>
                  </a:lnTo>
                  <a:lnTo>
                    <a:pt x="495419" y="335338"/>
                  </a:lnTo>
                  <a:lnTo>
                    <a:pt x="487837" y="339082"/>
                  </a:lnTo>
                  <a:lnTo>
                    <a:pt x="476719" y="346621"/>
                  </a:lnTo>
                  <a:lnTo>
                    <a:pt x="469139" y="346621"/>
                  </a:lnTo>
                  <a:lnTo>
                    <a:pt x="461558" y="354159"/>
                  </a:lnTo>
                  <a:lnTo>
                    <a:pt x="453978" y="357903"/>
                  </a:lnTo>
                  <a:lnTo>
                    <a:pt x="442859" y="369235"/>
                  </a:lnTo>
                  <a:lnTo>
                    <a:pt x="431741" y="376774"/>
                  </a:lnTo>
                  <a:lnTo>
                    <a:pt x="416580" y="391852"/>
                  </a:lnTo>
                  <a:lnTo>
                    <a:pt x="412536" y="403134"/>
                  </a:lnTo>
                  <a:lnTo>
                    <a:pt x="408999" y="410673"/>
                  </a:lnTo>
                  <a:lnTo>
                    <a:pt x="401419" y="418211"/>
                  </a:lnTo>
                  <a:lnTo>
                    <a:pt x="397880" y="425749"/>
                  </a:lnTo>
                  <a:lnTo>
                    <a:pt x="393838" y="437032"/>
                  </a:lnTo>
                  <a:lnTo>
                    <a:pt x="390300" y="444571"/>
                  </a:lnTo>
                  <a:lnTo>
                    <a:pt x="390300" y="452109"/>
                  </a:lnTo>
                  <a:lnTo>
                    <a:pt x="386257" y="459648"/>
                  </a:lnTo>
                  <a:lnTo>
                    <a:pt x="386257" y="480998"/>
                  </a:lnTo>
                  <a:lnTo>
                    <a:pt x="390300" y="492332"/>
                  </a:lnTo>
                  <a:lnTo>
                    <a:pt x="393838" y="503614"/>
                  </a:lnTo>
                  <a:lnTo>
                    <a:pt x="397880" y="511153"/>
                  </a:lnTo>
                  <a:lnTo>
                    <a:pt x="401419" y="518692"/>
                  </a:lnTo>
                  <a:lnTo>
                    <a:pt x="408999" y="526230"/>
                  </a:lnTo>
                  <a:lnTo>
                    <a:pt x="420117" y="537513"/>
                  </a:lnTo>
                  <a:lnTo>
                    <a:pt x="431741" y="541307"/>
                  </a:lnTo>
                  <a:lnTo>
                    <a:pt x="442859" y="545050"/>
                  </a:lnTo>
                  <a:lnTo>
                    <a:pt x="453978" y="545050"/>
                  </a:lnTo>
                  <a:lnTo>
                    <a:pt x="465601" y="537513"/>
                  </a:lnTo>
                  <a:lnTo>
                    <a:pt x="465601" y="529974"/>
                  </a:lnTo>
                  <a:lnTo>
                    <a:pt x="476719" y="522436"/>
                  </a:lnTo>
                  <a:lnTo>
                    <a:pt x="476719" y="514948"/>
                  </a:lnTo>
                  <a:lnTo>
                    <a:pt x="480762" y="503614"/>
                  </a:lnTo>
                  <a:lnTo>
                    <a:pt x="480762" y="492332"/>
                  </a:lnTo>
                  <a:lnTo>
                    <a:pt x="484300" y="480998"/>
                  </a:lnTo>
                  <a:lnTo>
                    <a:pt x="487837" y="470982"/>
                  </a:lnTo>
                  <a:lnTo>
                    <a:pt x="491881" y="459648"/>
                  </a:lnTo>
                  <a:lnTo>
                    <a:pt x="491881" y="437032"/>
                  </a:lnTo>
                  <a:lnTo>
                    <a:pt x="495419" y="425749"/>
                  </a:lnTo>
                  <a:lnTo>
                    <a:pt x="497945" y="418211"/>
                  </a:lnTo>
                  <a:lnTo>
                    <a:pt x="497945" y="410673"/>
                  </a:lnTo>
                  <a:lnTo>
                    <a:pt x="505526" y="403134"/>
                  </a:lnTo>
                  <a:lnTo>
                    <a:pt x="509568" y="391852"/>
                  </a:lnTo>
                  <a:lnTo>
                    <a:pt x="516643" y="388057"/>
                  </a:lnTo>
                  <a:lnTo>
                    <a:pt x="713739" y="388057"/>
                  </a:lnTo>
                  <a:lnTo>
                    <a:pt x="707675" y="380518"/>
                  </a:lnTo>
                  <a:lnTo>
                    <a:pt x="700095" y="380518"/>
                  </a:lnTo>
                  <a:lnTo>
                    <a:pt x="692514" y="372979"/>
                  </a:lnTo>
                  <a:lnTo>
                    <a:pt x="681395" y="369235"/>
                  </a:lnTo>
                  <a:lnTo>
                    <a:pt x="673816" y="361698"/>
                  </a:lnTo>
                  <a:lnTo>
                    <a:pt x="669772" y="354159"/>
                  </a:lnTo>
                  <a:lnTo>
                    <a:pt x="669772" y="346621"/>
                  </a:lnTo>
                  <a:lnTo>
                    <a:pt x="666234" y="335338"/>
                  </a:lnTo>
                  <a:lnTo>
                    <a:pt x="666234" y="321525"/>
                  </a:lnTo>
                  <a:lnTo>
                    <a:pt x="669772" y="313987"/>
                  </a:lnTo>
                  <a:lnTo>
                    <a:pt x="669772" y="302654"/>
                  </a:lnTo>
                  <a:close/>
                </a:path>
                <a:path w="1094104" h="605789">
                  <a:moveTo>
                    <a:pt x="762761" y="414467"/>
                  </a:moveTo>
                  <a:lnTo>
                    <a:pt x="617213" y="414467"/>
                  </a:lnTo>
                  <a:lnTo>
                    <a:pt x="628331" y="418211"/>
                  </a:lnTo>
                  <a:lnTo>
                    <a:pt x="643492" y="433288"/>
                  </a:lnTo>
                  <a:lnTo>
                    <a:pt x="647536" y="440827"/>
                  </a:lnTo>
                  <a:lnTo>
                    <a:pt x="655116" y="448365"/>
                  </a:lnTo>
                  <a:lnTo>
                    <a:pt x="662191" y="459648"/>
                  </a:lnTo>
                  <a:lnTo>
                    <a:pt x="669772" y="467187"/>
                  </a:lnTo>
                  <a:lnTo>
                    <a:pt x="681395" y="470982"/>
                  </a:lnTo>
                  <a:lnTo>
                    <a:pt x="684933" y="480998"/>
                  </a:lnTo>
                  <a:lnTo>
                    <a:pt x="692514" y="484793"/>
                  </a:lnTo>
                  <a:lnTo>
                    <a:pt x="703632" y="492332"/>
                  </a:lnTo>
                  <a:lnTo>
                    <a:pt x="707675" y="503614"/>
                  </a:lnTo>
                  <a:lnTo>
                    <a:pt x="713739" y="507409"/>
                  </a:lnTo>
                  <a:lnTo>
                    <a:pt x="725364" y="514948"/>
                  </a:lnTo>
                  <a:lnTo>
                    <a:pt x="736481" y="518692"/>
                  </a:lnTo>
                  <a:lnTo>
                    <a:pt x="766298" y="518692"/>
                  </a:lnTo>
                  <a:lnTo>
                    <a:pt x="773880" y="514948"/>
                  </a:lnTo>
                  <a:lnTo>
                    <a:pt x="785503" y="514948"/>
                  </a:lnTo>
                  <a:lnTo>
                    <a:pt x="793083" y="511153"/>
                  </a:lnTo>
                  <a:lnTo>
                    <a:pt x="800665" y="503614"/>
                  </a:lnTo>
                  <a:lnTo>
                    <a:pt x="804202" y="496075"/>
                  </a:lnTo>
                  <a:lnTo>
                    <a:pt x="804202" y="473461"/>
                  </a:lnTo>
                  <a:lnTo>
                    <a:pt x="800665" y="463443"/>
                  </a:lnTo>
                  <a:lnTo>
                    <a:pt x="796621" y="455904"/>
                  </a:lnTo>
                  <a:lnTo>
                    <a:pt x="796621" y="448365"/>
                  </a:lnTo>
                  <a:lnTo>
                    <a:pt x="785503" y="437032"/>
                  </a:lnTo>
                  <a:lnTo>
                    <a:pt x="762761" y="414467"/>
                  </a:lnTo>
                  <a:close/>
                </a:path>
                <a:path w="1094104" h="605789">
                  <a:moveTo>
                    <a:pt x="931564" y="100429"/>
                  </a:moveTo>
                  <a:lnTo>
                    <a:pt x="588407" y="100429"/>
                  </a:lnTo>
                  <a:lnTo>
                    <a:pt x="707675" y="119301"/>
                  </a:lnTo>
                  <a:lnTo>
                    <a:pt x="713739" y="119301"/>
                  </a:lnTo>
                  <a:lnTo>
                    <a:pt x="840588" y="153198"/>
                  </a:lnTo>
                  <a:lnTo>
                    <a:pt x="897191" y="187097"/>
                  </a:lnTo>
                  <a:lnTo>
                    <a:pt x="796621" y="197164"/>
                  </a:lnTo>
                  <a:lnTo>
                    <a:pt x="688976" y="219781"/>
                  </a:lnTo>
                  <a:lnTo>
                    <a:pt x="613675" y="253678"/>
                  </a:lnTo>
                  <a:lnTo>
                    <a:pt x="565665" y="283833"/>
                  </a:lnTo>
                  <a:lnTo>
                    <a:pt x="558084" y="291372"/>
                  </a:lnTo>
                  <a:lnTo>
                    <a:pt x="551009" y="298911"/>
                  </a:lnTo>
                  <a:lnTo>
                    <a:pt x="543429" y="302654"/>
                  </a:lnTo>
                  <a:lnTo>
                    <a:pt x="681395" y="302654"/>
                  </a:lnTo>
                  <a:lnTo>
                    <a:pt x="688976" y="298911"/>
                  </a:lnTo>
                  <a:lnTo>
                    <a:pt x="744062" y="287577"/>
                  </a:lnTo>
                  <a:lnTo>
                    <a:pt x="1056384" y="287577"/>
                  </a:lnTo>
                  <a:lnTo>
                    <a:pt x="1082663" y="272500"/>
                  </a:lnTo>
                  <a:lnTo>
                    <a:pt x="1093782" y="231063"/>
                  </a:lnTo>
                  <a:lnTo>
                    <a:pt x="1086707" y="200908"/>
                  </a:lnTo>
                  <a:lnTo>
                    <a:pt x="1059921" y="175814"/>
                  </a:lnTo>
                  <a:lnTo>
                    <a:pt x="993717" y="130583"/>
                  </a:lnTo>
                  <a:lnTo>
                    <a:pt x="931564" y="100429"/>
                  </a:lnTo>
                  <a:close/>
                </a:path>
                <a:path w="1094104" h="605789">
                  <a:moveTo>
                    <a:pt x="1056384" y="287577"/>
                  </a:moveTo>
                  <a:lnTo>
                    <a:pt x="833008" y="287577"/>
                  </a:lnTo>
                  <a:lnTo>
                    <a:pt x="1001298" y="295116"/>
                  </a:lnTo>
                  <a:lnTo>
                    <a:pt x="1056384" y="287577"/>
                  </a:lnTo>
                  <a:close/>
                </a:path>
                <a:path w="1094104" h="605789">
                  <a:moveTo>
                    <a:pt x="431741" y="0"/>
                  </a:moveTo>
                  <a:lnTo>
                    <a:pt x="264967" y="18820"/>
                  </a:lnTo>
                  <a:lnTo>
                    <a:pt x="130538" y="51454"/>
                  </a:lnTo>
                  <a:lnTo>
                    <a:pt x="52710" y="85402"/>
                  </a:lnTo>
                  <a:lnTo>
                    <a:pt x="0" y="134377"/>
                  </a:lnTo>
                  <a:lnTo>
                    <a:pt x="7529" y="179558"/>
                  </a:lnTo>
                  <a:lnTo>
                    <a:pt x="41592" y="212242"/>
                  </a:lnTo>
                  <a:lnTo>
                    <a:pt x="49173" y="212242"/>
                  </a:lnTo>
                  <a:lnTo>
                    <a:pt x="115376" y="223525"/>
                  </a:lnTo>
                  <a:lnTo>
                    <a:pt x="167935" y="204703"/>
                  </a:lnTo>
                  <a:lnTo>
                    <a:pt x="234645" y="156993"/>
                  </a:lnTo>
                  <a:lnTo>
                    <a:pt x="331171" y="126839"/>
                  </a:lnTo>
                  <a:lnTo>
                    <a:pt x="465601" y="100429"/>
                  </a:lnTo>
                  <a:lnTo>
                    <a:pt x="931564" y="100429"/>
                  </a:lnTo>
                  <a:lnTo>
                    <a:pt x="908309" y="89146"/>
                  </a:lnTo>
                  <a:lnTo>
                    <a:pt x="800665" y="41436"/>
                  </a:lnTo>
                  <a:lnTo>
                    <a:pt x="613675" y="7487"/>
                  </a:lnTo>
                  <a:lnTo>
                    <a:pt x="431741" y="0"/>
                  </a:lnTo>
                  <a:close/>
                </a:path>
              </a:pathLst>
            </a:custGeom>
            <a:solidFill>
              <a:srgbClr val="000000"/>
            </a:solidFill>
          </p:spPr>
          <p:txBody>
            <a:bodyPr wrap="square" lIns="0" tIns="0" rIns="0" bIns="0" rtlCol="0"/>
            <a:lstStyle/>
            <a:p>
              <a:endParaRPr/>
            </a:p>
          </p:txBody>
        </p:sp>
        <p:sp>
          <p:nvSpPr>
            <p:cNvPr id="7" name="object 7"/>
            <p:cNvSpPr/>
            <p:nvPr/>
          </p:nvSpPr>
          <p:spPr>
            <a:xfrm>
              <a:off x="5507441" y="4344973"/>
              <a:ext cx="1473200" cy="605790"/>
            </a:xfrm>
            <a:custGeom>
              <a:avLst/>
              <a:gdLst/>
              <a:ahLst/>
              <a:cxnLst/>
              <a:rect l="l" t="t" r="r" b="b"/>
              <a:pathLst>
                <a:path w="1473200" h="605789">
                  <a:moveTo>
                    <a:pt x="553920" y="243662"/>
                  </a:moveTo>
                  <a:lnTo>
                    <a:pt x="244651" y="243662"/>
                  </a:lnTo>
                  <a:lnTo>
                    <a:pt x="397729" y="287628"/>
                  </a:lnTo>
                  <a:lnTo>
                    <a:pt x="587143" y="425801"/>
                  </a:lnTo>
                  <a:lnTo>
                    <a:pt x="721371" y="548896"/>
                  </a:lnTo>
                  <a:lnTo>
                    <a:pt x="848119" y="605410"/>
                  </a:lnTo>
                  <a:lnTo>
                    <a:pt x="929636" y="597871"/>
                  </a:lnTo>
                  <a:lnTo>
                    <a:pt x="1063914" y="531290"/>
                  </a:lnTo>
                  <a:lnTo>
                    <a:pt x="1290980" y="448416"/>
                  </a:lnTo>
                  <a:lnTo>
                    <a:pt x="1351826" y="418263"/>
                  </a:lnTo>
                  <a:lnTo>
                    <a:pt x="874449" y="418263"/>
                  </a:lnTo>
                  <a:lnTo>
                    <a:pt x="795408" y="381834"/>
                  </a:lnTo>
                  <a:lnTo>
                    <a:pt x="676241" y="306500"/>
                  </a:lnTo>
                  <a:lnTo>
                    <a:pt x="553920" y="243662"/>
                  </a:lnTo>
                  <a:close/>
                </a:path>
                <a:path w="1473200" h="605789">
                  <a:moveTo>
                    <a:pt x="1427734" y="190943"/>
                  </a:moveTo>
                  <a:lnTo>
                    <a:pt x="1316046" y="209763"/>
                  </a:lnTo>
                  <a:lnTo>
                    <a:pt x="1122841" y="329064"/>
                  </a:lnTo>
                  <a:lnTo>
                    <a:pt x="1045065" y="381834"/>
                  </a:lnTo>
                  <a:lnTo>
                    <a:pt x="937167" y="418263"/>
                  </a:lnTo>
                  <a:lnTo>
                    <a:pt x="1351826" y="418263"/>
                  </a:lnTo>
                  <a:lnTo>
                    <a:pt x="1417676" y="385629"/>
                  </a:lnTo>
                  <a:lnTo>
                    <a:pt x="1472864" y="317781"/>
                  </a:lnTo>
                  <a:lnTo>
                    <a:pt x="1469124" y="236123"/>
                  </a:lnTo>
                  <a:lnTo>
                    <a:pt x="1427734" y="190943"/>
                  </a:lnTo>
                  <a:close/>
                </a:path>
                <a:path w="1473200" h="605789">
                  <a:moveTo>
                    <a:pt x="215794" y="0"/>
                  </a:moveTo>
                  <a:lnTo>
                    <a:pt x="200734" y="0"/>
                  </a:lnTo>
                  <a:lnTo>
                    <a:pt x="181935" y="7538"/>
                  </a:lnTo>
                  <a:lnTo>
                    <a:pt x="166874" y="11333"/>
                  </a:lnTo>
                  <a:lnTo>
                    <a:pt x="133014" y="22616"/>
                  </a:lnTo>
                  <a:lnTo>
                    <a:pt x="170614" y="119352"/>
                  </a:lnTo>
                  <a:lnTo>
                    <a:pt x="189464" y="123096"/>
                  </a:lnTo>
                  <a:lnTo>
                    <a:pt x="204524" y="134428"/>
                  </a:lnTo>
                  <a:lnTo>
                    <a:pt x="181935" y="164532"/>
                  </a:lnTo>
                  <a:lnTo>
                    <a:pt x="133014" y="168327"/>
                  </a:lnTo>
                  <a:lnTo>
                    <a:pt x="36386" y="187148"/>
                  </a:lnTo>
                  <a:lnTo>
                    <a:pt x="0" y="232379"/>
                  </a:lnTo>
                  <a:lnTo>
                    <a:pt x="21327" y="287628"/>
                  </a:lnTo>
                  <a:lnTo>
                    <a:pt x="92837" y="298961"/>
                  </a:lnTo>
                  <a:lnTo>
                    <a:pt x="166874" y="257473"/>
                  </a:lnTo>
                  <a:lnTo>
                    <a:pt x="244651" y="243662"/>
                  </a:lnTo>
                  <a:lnTo>
                    <a:pt x="553920" y="243662"/>
                  </a:lnTo>
                  <a:lnTo>
                    <a:pt x="531957" y="232379"/>
                  </a:lnTo>
                  <a:lnTo>
                    <a:pt x="416529" y="179609"/>
                  </a:lnTo>
                  <a:lnTo>
                    <a:pt x="348809" y="130634"/>
                  </a:lnTo>
                  <a:lnTo>
                    <a:pt x="331222" y="119352"/>
                  </a:lnTo>
                  <a:lnTo>
                    <a:pt x="319952" y="101744"/>
                  </a:lnTo>
                  <a:lnTo>
                    <a:pt x="316162" y="86668"/>
                  </a:lnTo>
                  <a:lnTo>
                    <a:pt x="304892" y="67847"/>
                  </a:lnTo>
                  <a:lnTo>
                    <a:pt x="286042" y="56564"/>
                  </a:lnTo>
                  <a:lnTo>
                    <a:pt x="274772" y="41487"/>
                  </a:lnTo>
                  <a:lnTo>
                    <a:pt x="263451" y="22616"/>
                  </a:lnTo>
                  <a:lnTo>
                    <a:pt x="248442" y="11333"/>
                  </a:lnTo>
                  <a:lnTo>
                    <a:pt x="233382" y="7538"/>
                  </a:lnTo>
                  <a:lnTo>
                    <a:pt x="215794" y="0"/>
                  </a:lnTo>
                  <a:close/>
                </a:path>
              </a:pathLst>
            </a:custGeom>
            <a:solidFill>
              <a:srgbClr val="000000"/>
            </a:solidFill>
          </p:spPr>
          <p:txBody>
            <a:bodyPr wrap="square" lIns="0" tIns="0" rIns="0" bIns="0" rtlCol="0"/>
            <a:lstStyle/>
            <a:p>
              <a:endParaRPr/>
            </a:p>
          </p:txBody>
        </p:sp>
        <p:sp>
          <p:nvSpPr>
            <p:cNvPr id="8" name="object 8"/>
            <p:cNvSpPr/>
            <p:nvPr/>
          </p:nvSpPr>
          <p:spPr>
            <a:xfrm>
              <a:off x="4845046" y="2899343"/>
              <a:ext cx="967740" cy="1917064"/>
            </a:xfrm>
            <a:custGeom>
              <a:avLst/>
              <a:gdLst/>
              <a:ahLst/>
              <a:cxnLst/>
              <a:rect l="l" t="t" r="r" b="b"/>
              <a:pathLst>
                <a:path w="967739" h="1917064">
                  <a:moveTo>
                    <a:pt x="96577" y="0"/>
                  </a:moveTo>
                  <a:lnTo>
                    <a:pt x="43917" y="0"/>
                  </a:lnTo>
                  <a:lnTo>
                    <a:pt x="11269" y="11333"/>
                  </a:lnTo>
                  <a:lnTo>
                    <a:pt x="0" y="49025"/>
                  </a:lnTo>
                  <a:lnTo>
                    <a:pt x="11269" y="79129"/>
                  </a:lnTo>
                  <a:lnTo>
                    <a:pt x="43917" y="90462"/>
                  </a:lnTo>
                  <a:lnTo>
                    <a:pt x="85308" y="172071"/>
                  </a:lnTo>
                  <a:lnTo>
                    <a:pt x="393940" y="754866"/>
                  </a:lnTo>
                  <a:lnTo>
                    <a:pt x="513107" y="1016085"/>
                  </a:lnTo>
                  <a:lnTo>
                    <a:pt x="679982" y="1409252"/>
                  </a:lnTo>
                  <a:lnTo>
                    <a:pt x="791620" y="1689291"/>
                  </a:lnTo>
                  <a:lnTo>
                    <a:pt x="859389" y="1863892"/>
                  </a:lnTo>
                  <a:lnTo>
                    <a:pt x="899516" y="1916662"/>
                  </a:lnTo>
                  <a:lnTo>
                    <a:pt x="955967" y="1905328"/>
                  </a:lnTo>
                  <a:lnTo>
                    <a:pt x="967287" y="1860148"/>
                  </a:lnTo>
                  <a:lnTo>
                    <a:pt x="918367" y="1737052"/>
                  </a:lnTo>
                  <a:lnTo>
                    <a:pt x="825530" y="1532298"/>
                  </a:lnTo>
                  <a:lnTo>
                    <a:pt x="676192" y="1165590"/>
                  </a:lnTo>
                  <a:lnTo>
                    <a:pt x="513107" y="832730"/>
                  </a:lnTo>
                  <a:lnTo>
                    <a:pt x="405210" y="616692"/>
                  </a:lnTo>
                  <a:lnTo>
                    <a:pt x="316162" y="437083"/>
                  </a:lnTo>
                  <a:lnTo>
                    <a:pt x="204475" y="243662"/>
                  </a:lnTo>
                  <a:lnTo>
                    <a:pt x="104106" y="71591"/>
                  </a:lnTo>
                  <a:lnTo>
                    <a:pt x="122958" y="37692"/>
                  </a:lnTo>
                  <a:lnTo>
                    <a:pt x="96577" y="0"/>
                  </a:lnTo>
                  <a:close/>
                </a:path>
              </a:pathLst>
            </a:custGeom>
            <a:solidFill>
              <a:srgbClr val="996633"/>
            </a:solidFill>
          </p:spPr>
          <p:txBody>
            <a:bodyPr wrap="square" lIns="0" tIns="0" rIns="0" bIns="0" rtlCol="0"/>
            <a:lstStyle/>
            <a:p>
              <a:endParaRPr/>
            </a:p>
          </p:txBody>
        </p:sp>
        <p:sp>
          <p:nvSpPr>
            <p:cNvPr id="9" name="object 9"/>
            <p:cNvSpPr/>
            <p:nvPr/>
          </p:nvSpPr>
          <p:spPr>
            <a:xfrm>
              <a:off x="3669495" y="3037517"/>
              <a:ext cx="1677670" cy="1640839"/>
            </a:xfrm>
            <a:custGeom>
              <a:avLst/>
              <a:gdLst/>
              <a:ahLst/>
              <a:cxnLst/>
              <a:rect l="l" t="t" r="r" b="b"/>
              <a:pathLst>
                <a:path w="1677670" h="1640839">
                  <a:moveTo>
                    <a:pt x="1226999" y="0"/>
                  </a:moveTo>
                  <a:lnTo>
                    <a:pt x="1168021" y="37692"/>
                  </a:lnTo>
                  <a:lnTo>
                    <a:pt x="1063914" y="138172"/>
                  </a:lnTo>
                  <a:lnTo>
                    <a:pt x="929637" y="209763"/>
                  </a:lnTo>
                  <a:lnTo>
                    <a:pt x="762812" y="276345"/>
                  </a:lnTo>
                  <a:lnTo>
                    <a:pt x="401469" y="393117"/>
                  </a:lnTo>
                  <a:lnTo>
                    <a:pt x="225851" y="478519"/>
                  </a:lnTo>
                  <a:lnTo>
                    <a:pt x="104157" y="571460"/>
                  </a:lnTo>
                  <a:lnTo>
                    <a:pt x="0" y="717172"/>
                  </a:lnTo>
                  <a:lnTo>
                    <a:pt x="0" y="739788"/>
                  </a:lnTo>
                  <a:lnTo>
                    <a:pt x="117953" y="934474"/>
                  </a:lnTo>
                  <a:lnTo>
                    <a:pt x="215794" y="1165538"/>
                  </a:lnTo>
                  <a:lnTo>
                    <a:pt x="297362" y="1379047"/>
                  </a:lnTo>
                  <a:lnTo>
                    <a:pt x="375140" y="1640315"/>
                  </a:lnTo>
                  <a:lnTo>
                    <a:pt x="420320" y="1629032"/>
                  </a:lnTo>
                  <a:lnTo>
                    <a:pt x="568344" y="1505936"/>
                  </a:lnTo>
                  <a:lnTo>
                    <a:pt x="740222" y="1356481"/>
                  </a:lnTo>
                  <a:lnTo>
                    <a:pt x="952226" y="1222052"/>
                  </a:lnTo>
                  <a:lnTo>
                    <a:pt x="1063914" y="1195693"/>
                  </a:lnTo>
                  <a:lnTo>
                    <a:pt x="1249589" y="1154256"/>
                  </a:lnTo>
                  <a:lnTo>
                    <a:pt x="1383817" y="1099007"/>
                  </a:lnTo>
                  <a:lnTo>
                    <a:pt x="1476654" y="1046237"/>
                  </a:lnTo>
                  <a:lnTo>
                    <a:pt x="1610881" y="934474"/>
                  </a:lnTo>
                  <a:lnTo>
                    <a:pt x="1677389" y="847807"/>
                  </a:lnTo>
                  <a:lnTo>
                    <a:pt x="1588291" y="732250"/>
                  </a:lnTo>
                  <a:lnTo>
                    <a:pt x="1518044" y="620436"/>
                  </a:lnTo>
                  <a:lnTo>
                    <a:pt x="1427734" y="478519"/>
                  </a:lnTo>
                  <a:lnTo>
                    <a:pt x="1319836" y="251199"/>
                  </a:lnTo>
                  <a:lnTo>
                    <a:pt x="1249589" y="82923"/>
                  </a:lnTo>
                  <a:lnTo>
                    <a:pt x="1226999" y="0"/>
                  </a:lnTo>
                  <a:close/>
                </a:path>
              </a:pathLst>
            </a:custGeom>
            <a:solidFill>
              <a:srgbClr val="FFFFFF"/>
            </a:solidFill>
          </p:spPr>
          <p:txBody>
            <a:bodyPr wrap="square" lIns="0" tIns="0" rIns="0" bIns="0" rtlCol="0"/>
            <a:lstStyle/>
            <a:p>
              <a:endParaRPr/>
            </a:p>
          </p:txBody>
        </p:sp>
        <p:sp>
          <p:nvSpPr>
            <p:cNvPr id="10" name="object 10"/>
            <p:cNvSpPr/>
            <p:nvPr/>
          </p:nvSpPr>
          <p:spPr>
            <a:xfrm>
              <a:off x="3635633" y="3003618"/>
              <a:ext cx="1715135" cy="1697355"/>
            </a:xfrm>
            <a:custGeom>
              <a:avLst/>
              <a:gdLst/>
              <a:ahLst/>
              <a:cxnLst/>
              <a:rect l="l" t="t" r="r" b="b"/>
              <a:pathLst>
                <a:path w="1715135" h="1697354">
                  <a:moveTo>
                    <a:pt x="1249539" y="0"/>
                  </a:moveTo>
                  <a:lnTo>
                    <a:pt x="1134162" y="120566"/>
                  </a:lnTo>
                  <a:lnTo>
                    <a:pt x="948488" y="236123"/>
                  </a:lnTo>
                  <a:lnTo>
                    <a:pt x="785352" y="295167"/>
                  </a:lnTo>
                  <a:lnTo>
                    <a:pt x="528167" y="355424"/>
                  </a:lnTo>
                  <a:lnTo>
                    <a:pt x="319902" y="444621"/>
                  </a:lnTo>
                  <a:lnTo>
                    <a:pt x="141758" y="579000"/>
                  </a:lnTo>
                  <a:lnTo>
                    <a:pt x="0" y="762354"/>
                  </a:lnTo>
                  <a:lnTo>
                    <a:pt x="126697" y="964578"/>
                  </a:lnTo>
                  <a:lnTo>
                    <a:pt x="230855" y="1176822"/>
                  </a:lnTo>
                  <a:lnTo>
                    <a:pt x="319902" y="1394124"/>
                  </a:lnTo>
                  <a:lnTo>
                    <a:pt x="378880" y="1606367"/>
                  </a:lnTo>
                  <a:lnTo>
                    <a:pt x="409000" y="1689291"/>
                  </a:lnTo>
                  <a:lnTo>
                    <a:pt x="454181" y="1696830"/>
                  </a:lnTo>
                  <a:lnTo>
                    <a:pt x="520637" y="1644060"/>
                  </a:lnTo>
                  <a:lnTo>
                    <a:pt x="658655" y="1509682"/>
                  </a:lnTo>
                  <a:lnTo>
                    <a:pt x="749521" y="1446894"/>
                  </a:lnTo>
                  <a:lnTo>
                    <a:pt x="666186" y="1446894"/>
                  </a:lnTo>
                  <a:lnTo>
                    <a:pt x="634558" y="1356432"/>
                  </a:lnTo>
                  <a:lnTo>
                    <a:pt x="319902" y="1356432"/>
                  </a:lnTo>
                  <a:lnTo>
                    <a:pt x="267242" y="1161796"/>
                  </a:lnTo>
                  <a:lnTo>
                    <a:pt x="193205" y="994733"/>
                  </a:lnTo>
                  <a:lnTo>
                    <a:pt x="282303" y="889245"/>
                  </a:lnTo>
                  <a:lnTo>
                    <a:pt x="393940" y="800046"/>
                  </a:lnTo>
                  <a:lnTo>
                    <a:pt x="431590" y="784970"/>
                  </a:lnTo>
                  <a:lnTo>
                    <a:pt x="297362" y="519957"/>
                  </a:lnTo>
                  <a:lnTo>
                    <a:pt x="424060" y="452160"/>
                  </a:lnTo>
                  <a:lnTo>
                    <a:pt x="565818" y="400655"/>
                  </a:lnTo>
                  <a:lnTo>
                    <a:pt x="688775" y="362963"/>
                  </a:lnTo>
                  <a:lnTo>
                    <a:pt x="1089492" y="362963"/>
                  </a:lnTo>
                  <a:lnTo>
                    <a:pt x="1022474" y="236123"/>
                  </a:lnTo>
                  <a:lnTo>
                    <a:pt x="1160492" y="156993"/>
                  </a:lnTo>
                  <a:lnTo>
                    <a:pt x="1235743" y="67796"/>
                  </a:lnTo>
                  <a:lnTo>
                    <a:pt x="1272129" y="45231"/>
                  </a:lnTo>
                  <a:lnTo>
                    <a:pt x="1249539" y="0"/>
                  </a:lnTo>
                  <a:close/>
                </a:path>
                <a:path w="1715135" h="1697354">
                  <a:moveTo>
                    <a:pt x="1302250" y="815124"/>
                  </a:moveTo>
                  <a:lnTo>
                    <a:pt x="1198143" y="860355"/>
                  </a:lnTo>
                  <a:lnTo>
                    <a:pt x="948488" y="911810"/>
                  </a:lnTo>
                  <a:lnTo>
                    <a:pt x="1090245" y="1199437"/>
                  </a:lnTo>
                  <a:lnTo>
                    <a:pt x="1008678" y="1237131"/>
                  </a:lnTo>
                  <a:lnTo>
                    <a:pt x="889510" y="1304978"/>
                  </a:lnTo>
                  <a:lnTo>
                    <a:pt x="755282" y="1379047"/>
                  </a:lnTo>
                  <a:lnTo>
                    <a:pt x="666186" y="1446894"/>
                  </a:lnTo>
                  <a:lnTo>
                    <a:pt x="749521" y="1446894"/>
                  </a:lnTo>
                  <a:lnTo>
                    <a:pt x="836800" y="1386586"/>
                  </a:lnTo>
                  <a:lnTo>
                    <a:pt x="1052595" y="1259746"/>
                  </a:lnTo>
                  <a:lnTo>
                    <a:pt x="1302250" y="1206976"/>
                  </a:lnTo>
                  <a:lnTo>
                    <a:pt x="1465334" y="1140444"/>
                  </a:lnTo>
                  <a:lnTo>
                    <a:pt x="1505888" y="1110291"/>
                  </a:lnTo>
                  <a:lnTo>
                    <a:pt x="1436477" y="1110291"/>
                  </a:lnTo>
                  <a:lnTo>
                    <a:pt x="1302250" y="815124"/>
                  </a:lnTo>
                  <a:close/>
                </a:path>
                <a:path w="1715135" h="1697354">
                  <a:moveTo>
                    <a:pt x="543228" y="1095213"/>
                  </a:moveTo>
                  <a:lnTo>
                    <a:pt x="342492" y="1348893"/>
                  </a:lnTo>
                  <a:lnTo>
                    <a:pt x="319902" y="1356432"/>
                  </a:lnTo>
                  <a:lnTo>
                    <a:pt x="634558" y="1356432"/>
                  </a:lnTo>
                  <a:lnTo>
                    <a:pt x="543228" y="1095213"/>
                  </a:lnTo>
                  <a:close/>
                </a:path>
                <a:path w="1715135" h="1697354">
                  <a:moveTo>
                    <a:pt x="1703720" y="874167"/>
                  </a:moveTo>
                  <a:lnTo>
                    <a:pt x="1614622" y="972117"/>
                  </a:lnTo>
                  <a:lnTo>
                    <a:pt x="1480394" y="1072597"/>
                  </a:lnTo>
                  <a:lnTo>
                    <a:pt x="1436477" y="1110291"/>
                  </a:lnTo>
                  <a:lnTo>
                    <a:pt x="1505888" y="1110291"/>
                  </a:lnTo>
                  <a:lnTo>
                    <a:pt x="1592032" y="1046238"/>
                  </a:lnTo>
                  <a:lnTo>
                    <a:pt x="1696189" y="941964"/>
                  </a:lnTo>
                  <a:lnTo>
                    <a:pt x="1714990" y="911810"/>
                  </a:lnTo>
                  <a:lnTo>
                    <a:pt x="1703720" y="874167"/>
                  </a:lnTo>
                  <a:close/>
                </a:path>
                <a:path w="1715135" h="1697354">
                  <a:moveTo>
                    <a:pt x="1089492" y="362963"/>
                  </a:moveTo>
                  <a:lnTo>
                    <a:pt x="688775" y="362963"/>
                  </a:lnTo>
                  <a:lnTo>
                    <a:pt x="829269" y="631770"/>
                  </a:lnTo>
                  <a:lnTo>
                    <a:pt x="971026" y="586539"/>
                  </a:lnTo>
                  <a:lnTo>
                    <a:pt x="1075185" y="542573"/>
                  </a:lnTo>
                  <a:lnTo>
                    <a:pt x="1160492" y="497340"/>
                  </a:lnTo>
                  <a:lnTo>
                    <a:pt x="1089492" y="362963"/>
                  </a:lnTo>
                  <a:close/>
                </a:path>
              </a:pathLst>
            </a:custGeom>
            <a:solidFill>
              <a:srgbClr val="000000"/>
            </a:solidFill>
          </p:spPr>
          <p:txBody>
            <a:bodyPr wrap="square" lIns="0" tIns="0" rIns="0" bIns="0" rtlCol="0"/>
            <a:lstStyle/>
            <a:p>
              <a:endParaRPr/>
            </a:p>
          </p:txBody>
        </p:sp>
        <p:sp>
          <p:nvSpPr>
            <p:cNvPr id="11" name="object 11"/>
            <p:cNvSpPr/>
            <p:nvPr/>
          </p:nvSpPr>
          <p:spPr>
            <a:xfrm>
              <a:off x="4781066" y="3001088"/>
              <a:ext cx="584835" cy="914400"/>
            </a:xfrm>
            <a:custGeom>
              <a:avLst/>
              <a:gdLst/>
              <a:ahLst/>
              <a:cxnLst/>
              <a:rect l="l" t="t" r="r" b="b"/>
              <a:pathLst>
                <a:path w="584835" h="914400">
                  <a:moveTo>
                    <a:pt x="428446" y="664404"/>
                  </a:moveTo>
                  <a:lnTo>
                    <a:pt x="395203" y="664404"/>
                  </a:lnTo>
                  <a:lnTo>
                    <a:pt x="406473" y="687019"/>
                  </a:lnTo>
                  <a:lnTo>
                    <a:pt x="476719" y="787500"/>
                  </a:lnTo>
                  <a:lnTo>
                    <a:pt x="543227" y="884236"/>
                  </a:lnTo>
                  <a:lnTo>
                    <a:pt x="562027" y="914340"/>
                  </a:lnTo>
                  <a:lnTo>
                    <a:pt x="584617" y="895518"/>
                  </a:lnTo>
                  <a:lnTo>
                    <a:pt x="573347" y="859090"/>
                  </a:lnTo>
                  <a:lnTo>
                    <a:pt x="465449" y="730985"/>
                  </a:lnTo>
                  <a:lnTo>
                    <a:pt x="428446" y="664404"/>
                  </a:lnTo>
                  <a:close/>
                </a:path>
                <a:path w="584835" h="914400">
                  <a:moveTo>
                    <a:pt x="115427" y="0"/>
                  </a:moveTo>
                  <a:lnTo>
                    <a:pt x="92837" y="25146"/>
                  </a:lnTo>
                  <a:lnTo>
                    <a:pt x="122957" y="119352"/>
                  </a:lnTo>
                  <a:lnTo>
                    <a:pt x="168087" y="242397"/>
                  </a:lnTo>
                  <a:lnTo>
                    <a:pt x="223325" y="365493"/>
                  </a:lnTo>
                  <a:lnTo>
                    <a:pt x="126697" y="433340"/>
                  </a:lnTo>
                  <a:lnTo>
                    <a:pt x="0" y="484845"/>
                  </a:lnTo>
                  <a:lnTo>
                    <a:pt x="156818" y="825192"/>
                  </a:lnTo>
                  <a:lnTo>
                    <a:pt x="272246" y="746062"/>
                  </a:lnTo>
                  <a:lnTo>
                    <a:pt x="395203" y="664404"/>
                  </a:lnTo>
                  <a:lnTo>
                    <a:pt x="428446" y="664404"/>
                  </a:lnTo>
                  <a:lnTo>
                    <a:pt x="353762" y="530025"/>
                  </a:lnTo>
                  <a:lnTo>
                    <a:pt x="279775" y="399390"/>
                  </a:lnTo>
                  <a:lnTo>
                    <a:pt x="204475" y="249936"/>
                  </a:lnTo>
                  <a:lnTo>
                    <a:pt x="149288" y="108018"/>
                  </a:lnTo>
                  <a:lnTo>
                    <a:pt x="138018" y="25146"/>
                  </a:lnTo>
                  <a:lnTo>
                    <a:pt x="115427" y="0"/>
                  </a:lnTo>
                  <a:close/>
                </a:path>
              </a:pathLst>
            </a:custGeom>
            <a:solidFill>
              <a:srgbClr val="000000"/>
            </a:solidFill>
          </p:spPr>
          <p:txBody>
            <a:bodyPr wrap="square" lIns="0" tIns="0" rIns="0" bIns="0" rtlCol="0"/>
            <a:lstStyle/>
            <a:p>
              <a:endParaRPr/>
            </a:p>
          </p:txBody>
        </p:sp>
        <p:sp>
          <p:nvSpPr>
            <p:cNvPr id="12" name="object 12"/>
            <p:cNvSpPr/>
            <p:nvPr/>
          </p:nvSpPr>
          <p:spPr>
            <a:xfrm>
              <a:off x="4055903" y="3620311"/>
              <a:ext cx="539750" cy="501650"/>
            </a:xfrm>
            <a:custGeom>
              <a:avLst/>
              <a:gdLst/>
              <a:ahLst/>
              <a:cxnLst/>
              <a:rect l="l" t="t" r="r" b="b"/>
              <a:pathLst>
                <a:path w="539750" h="501650">
                  <a:moveTo>
                    <a:pt x="408999" y="0"/>
                  </a:moveTo>
                  <a:lnTo>
                    <a:pt x="245916" y="45181"/>
                  </a:lnTo>
                  <a:lnTo>
                    <a:pt x="138018" y="82873"/>
                  </a:lnTo>
                  <a:lnTo>
                    <a:pt x="0" y="168277"/>
                  </a:lnTo>
                  <a:lnTo>
                    <a:pt x="115427" y="501136"/>
                  </a:lnTo>
                  <a:lnTo>
                    <a:pt x="193205" y="429545"/>
                  </a:lnTo>
                  <a:lnTo>
                    <a:pt x="293573" y="366707"/>
                  </a:lnTo>
                  <a:lnTo>
                    <a:pt x="442860" y="310193"/>
                  </a:lnTo>
                  <a:lnTo>
                    <a:pt x="539488" y="298911"/>
                  </a:lnTo>
                  <a:lnTo>
                    <a:pt x="408999" y="0"/>
                  </a:lnTo>
                  <a:close/>
                </a:path>
              </a:pathLst>
            </a:custGeom>
            <a:solidFill>
              <a:srgbClr val="000000"/>
            </a:solidFill>
          </p:spPr>
          <p:txBody>
            <a:bodyPr wrap="square" lIns="0" tIns="0" rIns="0" bIns="0" rtlCol="0"/>
            <a:lstStyle/>
            <a:p>
              <a:endParaRPr/>
            </a:p>
          </p:txBody>
        </p:sp>
        <p:sp>
          <p:nvSpPr>
            <p:cNvPr id="13" name="object 13"/>
            <p:cNvSpPr/>
            <p:nvPr/>
          </p:nvSpPr>
          <p:spPr>
            <a:xfrm>
              <a:off x="2061164" y="4763236"/>
              <a:ext cx="4439285" cy="1304290"/>
            </a:xfrm>
            <a:custGeom>
              <a:avLst/>
              <a:gdLst/>
              <a:ahLst/>
              <a:cxnLst/>
              <a:rect l="l" t="t" r="r" b="b"/>
              <a:pathLst>
                <a:path w="4439285" h="1304289">
                  <a:moveTo>
                    <a:pt x="253420" y="0"/>
                  </a:moveTo>
                  <a:lnTo>
                    <a:pt x="0" y="56513"/>
                  </a:lnTo>
                  <a:lnTo>
                    <a:pt x="1031242" y="332859"/>
                  </a:lnTo>
                  <a:lnTo>
                    <a:pt x="1716228" y="508674"/>
                  </a:lnTo>
                  <a:lnTo>
                    <a:pt x="2448920" y="732250"/>
                  </a:lnTo>
                  <a:lnTo>
                    <a:pt x="3147701" y="987200"/>
                  </a:lnTo>
                  <a:lnTo>
                    <a:pt x="3855276" y="1303701"/>
                  </a:lnTo>
                  <a:lnTo>
                    <a:pt x="4160118" y="1135405"/>
                  </a:lnTo>
                  <a:lnTo>
                    <a:pt x="4438681" y="972127"/>
                  </a:lnTo>
                  <a:lnTo>
                    <a:pt x="3951904" y="788763"/>
                  </a:lnTo>
                  <a:lnTo>
                    <a:pt x="3196621" y="542571"/>
                  </a:lnTo>
                  <a:lnTo>
                    <a:pt x="2471510" y="359218"/>
                  </a:lnTo>
                  <a:lnTo>
                    <a:pt x="1324814" y="149454"/>
                  </a:lnTo>
                  <a:lnTo>
                    <a:pt x="253420" y="0"/>
                  </a:lnTo>
                  <a:close/>
                </a:path>
              </a:pathLst>
            </a:custGeom>
            <a:solidFill>
              <a:srgbClr val="800000"/>
            </a:solidFill>
          </p:spPr>
          <p:txBody>
            <a:bodyPr wrap="square" lIns="0" tIns="0" rIns="0" bIns="0" rtlCol="0"/>
            <a:lstStyle/>
            <a:p>
              <a:endParaRPr/>
            </a:p>
          </p:txBody>
        </p:sp>
        <p:sp>
          <p:nvSpPr>
            <p:cNvPr id="15" name="object 15"/>
            <p:cNvSpPr/>
            <p:nvPr/>
          </p:nvSpPr>
          <p:spPr>
            <a:xfrm>
              <a:off x="469900" y="3371850"/>
              <a:ext cx="1285875" cy="2362200"/>
            </a:xfrm>
            <a:prstGeom prst="rect">
              <a:avLst/>
            </a:prstGeom>
            <a:blipFill>
              <a:blip r:embed="rId2" cstate="print"/>
              <a:stretch>
                <a:fillRect/>
              </a:stretch>
            </a:blipFill>
          </p:spPr>
          <p:txBody>
            <a:bodyPr wrap="square" lIns="0" tIns="0" rIns="0" bIns="0" rtlCol="0"/>
            <a:lstStyle/>
            <a:p>
              <a:endParaRPr/>
            </a:p>
          </p:txBody>
        </p:sp>
        <p:sp>
          <p:nvSpPr>
            <p:cNvPr id="16" name="object 16"/>
            <p:cNvSpPr/>
            <p:nvPr/>
          </p:nvSpPr>
          <p:spPr>
            <a:xfrm>
              <a:off x="469900" y="3505200"/>
              <a:ext cx="228600" cy="228600"/>
            </a:xfrm>
            <a:custGeom>
              <a:avLst/>
              <a:gdLst/>
              <a:ahLst/>
              <a:cxnLst/>
              <a:rect l="l" t="t" r="r" b="b"/>
              <a:pathLst>
                <a:path w="228600" h="228600">
                  <a:moveTo>
                    <a:pt x="0" y="0"/>
                  </a:moveTo>
                  <a:lnTo>
                    <a:pt x="228599" y="0"/>
                  </a:lnTo>
                  <a:lnTo>
                    <a:pt x="228599" y="228600"/>
                  </a:lnTo>
                  <a:lnTo>
                    <a:pt x="0" y="228600"/>
                  </a:lnTo>
                  <a:lnTo>
                    <a:pt x="0" y="0"/>
                  </a:lnTo>
                  <a:close/>
                </a:path>
              </a:pathLst>
            </a:custGeom>
            <a:solidFill>
              <a:srgbClr val="FFFFFF"/>
            </a:solidFill>
          </p:spPr>
          <p:txBody>
            <a:bodyPr wrap="square" lIns="0" tIns="0" rIns="0" bIns="0" rtlCol="0"/>
            <a:lstStyle/>
            <a:p>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AB97A-D3DF-3159-8575-ABB23162D223}"/>
              </a:ext>
            </a:extLst>
          </p:cNvPr>
          <p:cNvSpPr>
            <a:spLocks noGrp="1"/>
          </p:cNvSpPr>
          <p:nvPr>
            <p:ph type="title"/>
          </p:nvPr>
        </p:nvSpPr>
        <p:spPr/>
        <p:txBody>
          <a:bodyPr/>
          <a:lstStyle/>
          <a:p>
            <a:pPr rtl="0"/>
            <a:r>
              <a:rPr lang="uk" b="1" i="0" u="sng" baseline="0"/>
              <a:t>Поля заголовка IP</a:t>
            </a:r>
          </a:p>
        </p:txBody>
      </p:sp>
      <p:sp>
        <p:nvSpPr>
          <p:cNvPr id="4" name="object 3">
            <a:extLst>
              <a:ext uri="{FF2B5EF4-FFF2-40B4-BE49-F238E27FC236}">
                <a16:creationId xmlns:a16="http://schemas.microsoft.com/office/drawing/2014/main" id="{93B42AD8-5EE8-4D9A-4C75-0528F95CA2D7}"/>
              </a:ext>
            </a:extLst>
          </p:cNvPr>
          <p:cNvSpPr txBox="1"/>
          <p:nvPr/>
        </p:nvSpPr>
        <p:spPr>
          <a:xfrm>
            <a:off x="961031" y="2045110"/>
            <a:ext cx="8405853" cy="382156"/>
          </a:xfrm>
          <a:prstGeom prst="rect">
            <a:avLst/>
          </a:prstGeom>
        </p:spPr>
        <p:txBody>
          <a:bodyPr vert="horz" wrap="square" lIns="0" tIns="12700" rIns="0" bIns="0" rtlCol="0">
            <a:spAutoFit/>
          </a:bodyPr>
          <a:lstStyle/>
          <a:p>
            <a:pPr marL="355600" indent="-342900" algn="l" rtl="0">
              <a:lnSpc>
                <a:spcPct val="100000"/>
              </a:lnSpc>
              <a:spcBef>
                <a:spcPts val="100"/>
              </a:spcBef>
              <a:buFont typeface="Arial"/>
              <a:buChar char="•"/>
              <a:tabLst>
                <a:tab pos="354965" algn="l"/>
                <a:tab pos="355600" algn="l"/>
              </a:tabLst>
            </a:pPr>
            <a:r>
              <a:rPr lang="uk" sz="2400" b="1" i="0" u="none" spc="-5" baseline="0" dirty="0">
                <a:latin typeface="Arial"/>
                <a:ea typeface="Arial"/>
                <a:cs typeface="Arial"/>
              </a:rPr>
              <a:t>Тип обслуговування: </a:t>
            </a:r>
            <a:r>
              <a:rPr lang="uk" sz="2400" b="1" i="0" u="none" baseline="0" dirty="0">
                <a:latin typeface="Arial"/>
                <a:ea typeface="Arial"/>
                <a:cs typeface="Arial"/>
              </a:rPr>
              <a:t>(8 </a:t>
            </a:r>
            <a:r>
              <a:rPr lang="uk" sz="2400" b="1" i="0" u="none" spc="-5" baseline="0" dirty="0">
                <a:latin typeface="Arial"/>
                <a:ea typeface="Arial"/>
                <a:cs typeface="Arial"/>
              </a:rPr>
              <a:t>бітів)</a:t>
            </a:r>
            <a:r>
              <a:rPr lang="uk" sz="2400" b="1" i="0" u="none" spc="-5" baseline="0" dirty="0">
                <a:solidFill>
                  <a:srgbClr val="CCCCFF"/>
                </a:solidFill>
                <a:latin typeface="Arial"/>
                <a:ea typeface="Arial"/>
                <a:cs typeface="Arial"/>
              </a:rPr>
              <a:t> </a:t>
            </a:r>
            <a:r>
              <a:rPr lang="uk" sz="2400" b="1" i="0" u="heavy" spc="-5" baseline="0" dirty="0">
                <a:solidFill>
                  <a:srgbClr val="CCCCFF"/>
                </a:solidFill>
                <a:uFill>
                  <a:solidFill>
                    <a:srgbClr val="D6D7FF"/>
                  </a:solidFill>
                </a:uFill>
                <a:latin typeface="Arial"/>
                <a:ea typeface="Arial"/>
                <a:cs typeface="Arial"/>
                <a:hlinkClick r:id="rId3" action="ppaction://hlinksldjump"/>
              </a:rPr>
              <a:t>Аналіз трафіка</a:t>
            </a:r>
            <a:r>
              <a:rPr lang="uk" sz="2400" b="1" i="0" u="heavy" spc="20" baseline="0" dirty="0">
                <a:solidFill>
                  <a:srgbClr val="CCCCFF"/>
                </a:solidFill>
                <a:uFill>
                  <a:solidFill>
                    <a:srgbClr val="D6D7FF"/>
                  </a:solidFill>
                </a:uFill>
                <a:latin typeface="Arial"/>
                <a:ea typeface="Arial"/>
                <a:cs typeface="Arial"/>
                <a:hlinkClick r:id="rId3" action="ppaction://hlinksldjump"/>
              </a:rPr>
              <a:t> </a:t>
            </a:r>
            <a:r>
              <a:rPr lang="uk" sz="2400" b="1" i="0" u="heavy" baseline="0" dirty="0">
                <a:solidFill>
                  <a:srgbClr val="CCCCFF"/>
                </a:solidFill>
                <a:uFill>
                  <a:solidFill>
                    <a:srgbClr val="D6D7FF"/>
                  </a:solidFill>
                </a:uFill>
                <a:latin typeface="Arial"/>
                <a:ea typeface="Arial"/>
                <a:cs typeface="Arial"/>
                <a:hlinkClick r:id="rId3" action="ppaction://hlinksldjump"/>
              </a:rPr>
              <a:t>№</a:t>
            </a:r>
            <a:r>
              <a:rPr lang="uk" sz="2400" b="1" i="0" u="heavy" spc="-5" baseline="0" dirty="0">
                <a:solidFill>
                  <a:srgbClr val="CCCCFF"/>
                </a:solidFill>
                <a:uFill>
                  <a:solidFill>
                    <a:srgbClr val="D6D7FF"/>
                  </a:solidFill>
                </a:uFill>
                <a:latin typeface="Arial"/>
                <a:ea typeface="Arial"/>
                <a:cs typeface="Arial"/>
                <a:hlinkClick r:id="rId3" action="ppaction://hlinksldjump"/>
              </a:rPr>
              <a:t>6</a:t>
            </a:r>
            <a:endParaRPr sz="2400" b="1" u="heavy" spc="-5" dirty="0">
              <a:solidFill>
                <a:srgbClr val="CCCCFF"/>
              </a:solidFill>
              <a:uFill>
                <a:solidFill>
                  <a:srgbClr val="D6D7FF"/>
                </a:solidFill>
              </a:uFill>
              <a:latin typeface="Arial"/>
              <a:cs typeface="Arial"/>
            </a:endParaRPr>
          </a:p>
        </p:txBody>
      </p:sp>
      <p:graphicFrame>
        <p:nvGraphicFramePr>
          <p:cNvPr id="5" name="object 4">
            <a:extLst>
              <a:ext uri="{FF2B5EF4-FFF2-40B4-BE49-F238E27FC236}">
                <a16:creationId xmlns:a16="http://schemas.microsoft.com/office/drawing/2014/main" id="{0890CF23-91C5-F329-5870-D31D6E3BA5A0}"/>
              </a:ext>
            </a:extLst>
          </p:cNvPr>
          <p:cNvGraphicFramePr>
            <a:graphicFrameLocks noGrp="1"/>
          </p:cNvGraphicFramePr>
          <p:nvPr>
            <p:extLst>
              <p:ext uri="{D42A27DB-BD31-4B8C-83A1-F6EECF244321}">
                <p14:modId xmlns:p14="http://schemas.microsoft.com/office/powerpoint/2010/main" val="1568528753"/>
              </p:ext>
            </p:extLst>
          </p:nvPr>
        </p:nvGraphicFramePr>
        <p:xfrm>
          <a:off x="1172805" y="3401152"/>
          <a:ext cx="3048000" cy="425449"/>
        </p:xfrm>
        <a:graphic>
          <a:graphicData uri="http://schemas.openxmlformats.org/drawingml/2006/table">
            <a:tbl>
              <a:tblPr firstRow="1" bandRow="1">
                <a:tableStyleId>{2D5ABB26-0587-4C30-8999-92F81FD0307C}</a:tableStyleId>
              </a:tblPr>
              <a:tblGrid>
                <a:gridCol w="381000">
                  <a:extLst>
                    <a:ext uri="{9D8B030D-6E8A-4147-A177-3AD203B41FA5}">
                      <a16:colId xmlns:a16="http://schemas.microsoft.com/office/drawing/2014/main" val="20000"/>
                    </a:ext>
                  </a:extLst>
                </a:gridCol>
                <a:gridCol w="381000">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gridCol w="3810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3810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gridCol w="381000">
                  <a:extLst>
                    <a:ext uri="{9D8B030D-6E8A-4147-A177-3AD203B41FA5}">
                      <a16:colId xmlns:a16="http://schemas.microsoft.com/office/drawing/2014/main" val="20007"/>
                    </a:ext>
                  </a:extLst>
                </a:gridCol>
              </a:tblGrid>
              <a:tr h="425449">
                <a:tc>
                  <a:txBody>
                    <a:bodyPr/>
                    <a:lstStyle/>
                    <a:p>
                      <a:pPr marL="107950" algn="l" rtl="0">
                        <a:lnSpc>
                          <a:spcPct val="100000"/>
                        </a:lnSpc>
                        <a:spcBef>
                          <a:spcPts val="359"/>
                        </a:spcBef>
                      </a:pPr>
                      <a:r>
                        <a:rPr lang="uk" sz="2000" b="1" i="0" u="none" baseline="0">
                          <a:latin typeface="Arial"/>
                          <a:ea typeface="Arial"/>
                          <a:cs typeface="Arial"/>
                        </a:rPr>
                        <a:t>P</a:t>
                      </a:r>
                      <a:endParaRPr sz="2000">
                        <a:latin typeface="Arial"/>
                        <a:cs typeface="Arial"/>
                      </a:endParaRPr>
                    </a:p>
                  </a:txBody>
                  <a:tcPr marL="0" marR="0" marT="45719" marB="0">
                    <a:lnL w="28575">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07950" algn="l" rtl="0">
                        <a:lnSpc>
                          <a:spcPct val="100000"/>
                        </a:lnSpc>
                        <a:spcBef>
                          <a:spcPts val="359"/>
                        </a:spcBef>
                      </a:pPr>
                      <a:r>
                        <a:rPr lang="uk" sz="2000" b="1" i="0" u="none" baseline="0">
                          <a:latin typeface="Arial"/>
                          <a:ea typeface="Arial"/>
                          <a:cs typeface="Arial"/>
                        </a:rPr>
                        <a:t>P</a:t>
                      </a:r>
                      <a:endParaRPr sz="2000">
                        <a:latin typeface="Arial"/>
                        <a:cs typeface="Arial"/>
                      </a:endParaRPr>
                    </a:p>
                  </a:txBody>
                  <a:tcPr marL="0" marR="0" marT="45719"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07950" algn="l" rtl="0">
                        <a:lnSpc>
                          <a:spcPct val="100000"/>
                        </a:lnSpc>
                        <a:spcBef>
                          <a:spcPts val="359"/>
                        </a:spcBef>
                      </a:pPr>
                      <a:r>
                        <a:rPr lang="uk" sz="2000" b="1" i="0" u="none" baseline="0">
                          <a:latin typeface="Arial"/>
                          <a:ea typeface="Arial"/>
                          <a:cs typeface="Arial"/>
                        </a:rPr>
                        <a:t>P</a:t>
                      </a:r>
                      <a:endParaRPr sz="2000">
                        <a:latin typeface="Arial"/>
                        <a:cs typeface="Arial"/>
                      </a:endParaRPr>
                    </a:p>
                  </a:txBody>
                  <a:tcPr marL="0" marR="0" marT="45719"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00965" algn="l" rtl="0">
                        <a:lnSpc>
                          <a:spcPct val="100000"/>
                        </a:lnSpc>
                        <a:spcBef>
                          <a:spcPts val="359"/>
                        </a:spcBef>
                      </a:pPr>
                      <a:r>
                        <a:rPr lang="uk" sz="2000" b="1" i="0" u="none" baseline="0">
                          <a:latin typeface="Arial"/>
                          <a:ea typeface="Arial"/>
                          <a:cs typeface="Arial"/>
                        </a:rPr>
                        <a:t>D</a:t>
                      </a:r>
                      <a:endParaRPr sz="2000">
                        <a:latin typeface="Arial"/>
                        <a:cs typeface="Arial"/>
                      </a:endParaRPr>
                    </a:p>
                  </a:txBody>
                  <a:tcPr marL="0" marR="0" marT="45719"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14935" algn="l" rtl="0">
                        <a:lnSpc>
                          <a:spcPct val="100000"/>
                        </a:lnSpc>
                        <a:spcBef>
                          <a:spcPts val="359"/>
                        </a:spcBef>
                      </a:pPr>
                      <a:r>
                        <a:rPr lang="uk" sz="2000" b="1" i="0" u="none" baseline="0">
                          <a:latin typeface="Arial"/>
                          <a:ea typeface="Arial"/>
                          <a:cs typeface="Arial"/>
                        </a:rPr>
                        <a:t>T</a:t>
                      </a:r>
                      <a:endParaRPr sz="2000">
                        <a:latin typeface="Arial"/>
                        <a:cs typeface="Arial"/>
                      </a:endParaRPr>
                    </a:p>
                  </a:txBody>
                  <a:tcPr marL="0" marR="0" marT="45719"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00965" algn="l" rtl="0">
                        <a:lnSpc>
                          <a:spcPct val="100000"/>
                        </a:lnSpc>
                        <a:spcBef>
                          <a:spcPts val="359"/>
                        </a:spcBef>
                      </a:pPr>
                      <a:r>
                        <a:rPr lang="uk" sz="2000" b="1" i="0" u="none" baseline="0">
                          <a:latin typeface="Arial"/>
                          <a:ea typeface="Arial"/>
                          <a:cs typeface="Arial"/>
                        </a:rPr>
                        <a:t>R</a:t>
                      </a:r>
                      <a:endParaRPr sz="2000">
                        <a:latin typeface="Arial"/>
                        <a:cs typeface="Arial"/>
                      </a:endParaRPr>
                    </a:p>
                  </a:txBody>
                  <a:tcPr marL="0" marR="0" marT="45719"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00965" algn="l" rtl="0">
                        <a:lnSpc>
                          <a:spcPct val="100000"/>
                        </a:lnSpc>
                        <a:spcBef>
                          <a:spcPts val="359"/>
                        </a:spcBef>
                      </a:pPr>
                      <a:r>
                        <a:rPr lang="uk" sz="2000" b="1" i="0" u="none" baseline="0">
                          <a:latin typeface="Arial"/>
                          <a:ea typeface="Arial"/>
                          <a:cs typeface="Arial"/>
                        </a:rPr>
                        <a:t>C</a:t>
                      </a:r>
                      <a:endParaRPr sz="2000">
                        <a:latin typeface="Arial"/>
                        <a:cs typeface="Arial"/>
                      </a:endParaRPr>
                    </a:p>
                  </a:txBody>
                  <a:tcPr marL="0" marR="0" marT="45719"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07950" algn="l" rtl="0">
                        <a:lnSpc>
                          <a:spcPct val="100000"/>
                        </a:lnSpc>
                        <a:spcBef>
                          <a:spcPts val="359"/>
                        </a:spcBef>
                      </a:pPr>
                      <a:r>
                        <a:rPr lang="uk" sz="2000" b="1" i="0" u="none" baseline="0">
                          <a:latin typeface="Arial"/>
                          <a:ea typeface="Arial"/>
                          <a:cs typeface="Arial"/>
                        </a:rPr>
                        <a:t>X</a:t>
                      </a:r>
                      <a:endParaRPr sz="2000" dirty="0">
                        <a:latin typeface="Arial"/>
                        <a:cs typeface="Arial"/>
                      </a:endParaRPr>
                    </a:p>
                  </a:txBody>
                  <a:tcPr marL="0" marR="0" marT="45719" marB="0">
                    <a:lnL w="38100">
                      <a:solidFill>
                        <a:srgbClr val="000000"/>
                      </a:solidFill>
                      <a:prstDash val="solid"/>
                    </a:lnL>
                    <a:lnR w="28575">
                      <a:solidFill>
                        <a:srgbClr val="000000"/>
                      </a:solidFill>
                      <a:prstDash val="solid"/>
                    </a:lnR>
                    <a:lnT w="28575">
                      <a:solidFill>
                        <a:srgbClr val="000000"/>
                      </a:solidFill>
                      <a:prstDash val="solid"/>
                    </a:lnT>
                    <a:lnB w="28575">
                      <a:solidFill>
                        <a:srgbClr val="000000"/>
                      </a:solidFill>
                      <a:prstDash val="solid"/>
                    </a:lnB>
                  </a:tcPr>
                </a:tc>
                <a:extLst>
                  <a:ext uri="{0D108BD9-81ED-4DB2-BD59-A6C34878D82A}">
                    <a16:rowId xmlns:a16="http://schemas.microsoft.com/office/drawing/2014/main" val="10000"/>
                  </a:ext>
                </a:extLst>
              </a:tr>
            </a:tbl>
          </a:graphicData>
        </a:graphic>
      </p:graphicFrame>
      <p:sp>
        <p:nvSpPr>
          <p:cNvPr id="6" name="object 6">
            <a:extLst>
              <a:ext uri="{FF2B5EF4-FFF2-40B4-BE49-F238E27FC236}">
                <a16:creationId xmlns:a16="http://schemas.microsoft.com/office/drawing/2014/main" id="{93800A71-4FC0-D882-2AF3-249F051FFBFF}"/>
              </a:ext>
            </a:extLst>
          </p:cNvPr>
          <p:cNvSpPr/>
          <p:nvPr/>
        </p:nvSpPr>
        <p:spPr>
          <a:xfrm>
            <a:off x="653692" y="2469290"/>
            <a:ext cx="8229600" cy="0"/>
          </a:xfrm>
          <a:custGeom>
            <a:avLst/>
            <a:gdLst/>
            <a:ahLst/>
            <a:cxnLst/>
            <a:rect l="l" t="t" r="r" b="b"/>
            <a:pathLst>
              <a:path w="8229600">
                <a:moveTo>
                  <a:pt x="0" y="0"/>
                </a:moveTo>
                <a:lnTo>
                  <a:pt x="8229597" y="1"/>
                </a:lnTo>
              </a:path>
            </a:pathLst>
          </a:custGeom>
          <a:ln w="9524">
            <a:solidFill>
              <a:srgbClr val="000000"/>
            </a:solidFill>
          </a:ln>
        </p:spPr>
        <p:txBody>
          <a:bodyPr wrap="square" lIns="0" tIns="0" rIns="0" bIns="0" rtlCol="0"/>
          <a:lstStyle/>
          <a:p>
            <a:endParaRPr/>
          </a:p>
        </p:txBody>
      </p:sp>
      <p:sp>
        <p:nvSpPr>
          <p:cNvPr id="7" name="object 8">
            <a:extLst>
              <a:ext uri="{FF2B5EF4-FFF2-40B4-BE49-F238E27FC236}">
                <a16:creationId xmlns:a16="http://schemas.microsoft.com/office/drawing/2014/main" id="{AF9A6DCC-92D6-7BA5-3F9B-7D70B34CE665}"/>
              </a:ext>
            </a:extLst>
          </p:cNvPr>
          <p:cNvSpPr/>
          <p:nvPr/>
        </p:nvSpPr>
        <p:spPr>
          <a:xfrm>
            <a:off x="1187093" y="3078890"/>
            <a:ext cx="3048000" cy="304800"/>
          </a:xfrm>
          <a:custGeom>
            <a:avLst/>
            <a:gdLst/>
            <a:ahLst/>
            <a:cxnLst/>
            <a:rect l="l" t="t" r="r" b="b"/>
            <a:pathLst>
              <a:path w="3048000" h="304800">
                <a:moveTo>
                  <a:pt x="0" y="304799"/>
                </a:moveTo>
                <a:lnTo>
                  <a:pt x="25816" y="237778"/>
                </a:lnTo>
                <a:lnTo>
                  <a:pt x="55800" y="209481"/>
                </a:lnTo>
                <a:lnTo>
                  <a:pt x="95135" y="185880"/>
                </a:lnTo>
                <a:lnTo>
                  <a:pt x="142296" y="167890"/>
                </a:lnTo>
                <a:lnTo>
                  <a:pt x="195759" y="156425"/>
                </a:lnTo>
                <a:lnTo>
                  <a:pt x="253999" y="152400"/>
                </a:lnTo>
                <a:lnTo>
                  <a:pt x="1270000" y="152400"/>
                </a:lnTo>
                <a:lnTo>
                  <a:pt x="1328240" y="148375"/>
                </a:lnTo>
                <a:lnTo>
                  <a:pt x="1381703" y="136909"/>
                </a:lnTo>
                <a:lnTo>
                  <a:pt x="1428864" y="118919"/>
                </a:lnTo>
                <a:lnTo>
                  <a:pt x="1468198" y="95318"/>
                </a:lnTo>
                <a:lnTo>
                  <a:pt x="1498182" y="67021"/>
                </a:lnTo>
                <a:lnTo>
                  <a:pt x="1523999" y="0"/>
                </a:lnTo>
                <a:lnTo>
                  <a:pt x="1530707" y="34943"/>
                </a:lnTo>
                <a:lnTo>
                  <a:pt x="1579800" y="95318"/>
                </a:lnTo>
                <a:lnTo>
                  <a:pt x="1619135" y="118919"/>
                </a:lnTo>
                <a:lnTo>
                  <a:pt x="1666296" y="136909"/>
                </a:lnTo>
                <a:lnTo>
                  <a:pt x="1719758" y="148375"/>
                </a:lnTo>
                <a:lnTo>
                  <a:pt x="1777998" y="152400"/>
                </a:lnTo>
                <a:lnTo>
                  <a:pt x="2794000" y="152400"/>
                </a:lnTo>
                <a:lnTo>
                  <a:pt x="2852239" y="156425"/>
                </a:lnTo>
                <a:lnTo>
                  <a:pt x="2905702" y="167890"/>
                </a:lnTo>
                <a:lnTo>
                  <a:pt x="2952863" y="185880"/>
                </a:lnTo>
                <a:lnTo>
                  <a:pt x="2992198" y="209481"/>
                </a:lnTo>
                <a:lnTo>
                  <a:pt x="3022182" y="237778"/>
                </a:lnTo>
                <a:lnTo>
                  <a:pt x="3041290" y="269856"/>
                </a:lnTo>
                <a:lnTo>
                  <a:pt x="3047999" y="304799"/>
                </a:lnTo>
              </a:path>
            </a:pathLst>
          </a:custGeom>
          <a:ln w="9524">
            <a:solidFill>
              <a:srgbClr val="000000"/>
            </a:solidFill>
          </a:ln>
        </p:spPr>
        <p:txBody>
          <a:bodyPr wrap="square" lIns="0" tIns="0" rIns="0" bIns="0" rtlCol="0"/>
          <a:lstStyle/>
          <a:p>
            <a:endParaRPr/>
          </a:p>
        </p:txBody>
      </p:sp>
      <p:sp>
        <p:nvSpPr>
          <p:cNvPr id="8" name="object 9">
            <a:extLst>
              <a:ext uri="{FF2B5EF4-FFF2-40B4-BE49-F238E27FC236}">
                <a16:creationId xmlns:a16="http://schemas.microsoft.com/office/drawing/2014/main" id="{C8387155-B062-BABB-5EE5-B3C44DC81996}"/>
              </a:ext>
            </a:extLst>
          </p:cNvPr>
          <p:cNvSpPr txBox="1"/>
          <p:nvPr/>
        </p:nvSpPr>
        <p:spPr>
          <a:xfrm>
            <a:off x="304800" y="2730910"/>
            <a:ext cx="4090243" cy="330200"/>
          </a:xfrm>
          <a:prstGeom prst="rect">
            <a:avLst/>
          </a:prstGeom>
        </p:spPr>
        <p:txBody>
          <a:bodyPr vert="horz" wrap="square" lIns="0" tIns="12700" rIns="0" bIns="0" rtlCol="0">
            <a:spAutoFit/>
          </a:bodyPr>
          <a:lstStyle/>
          <a:p>
            <a:pPr marL="12700" algn="l" rtl="0">
              <a:lnSpc>
                <a:spcPct val="100000"/>
              </a:lnSpc>
              <a:spcBef>
                <a:spcPts val="100"/>
              </a:spcBef>
            </a:pPr>
            <a:r>
              <a:rPr lang="uk" sz="2000" b="1" i="0" u="none" spc="-5" baseline="0" dirty="0">
                <a:latin typeface="Arial"/>
                <a:ea typeface="Arial"/>
                <a:cs typeface="Arial"/>
              </a:rPr>
              <a:t>Старіший формат RFC 791/1349</a:t>
            </a:r>
            <a:endParaRPr sz="2000" dirty="0">
              <a:latin typeface="Arial"/>
              <a:cs typeface="Arial"/>
            </a:endParaRPr>
          </a:p>
        </p:txBody>
      </p:sp>
      <p:sp>
        <p:nvSpPr>
          <p:cNvPr id="9" name="object 11">
            <a:extLst>
              <a:ext uri="{FF2B5EF4-FFF2-40B4-BE49-F238E27FC236}">
                <a16:creationId xmlns:a16="http://schemas.microsoft.com/office/drawing/2014/main" id="{C840220B-9794-4868-64FF-991FEF37865A}"/>
              </a:ext>
            </a:extLst>
          </p:cNvPr>
          <p:cNvSpPr/>
          <p:nvPr/>
        </p:nvSpPr>
        <p:spPr>
          <a:xfrm>
            <a:off x="1187093" y="3840890"/>
            <a:ext cx="1143000" cy="304800"/>
          </a:xfrm>
          <a:custGeom>
            <a:avLst/>
            <a:gdLst/>
            <a:ahLst/>
            <a:cxnLst/>
            <a:rect l="l" t="t" r="r" b="b"/>
            <a:pathLst>
              <a:path w="1143000" h="304800">
                <a:moveTo>
                  <a:pt x="0" y="0"/>
                </a:moveTo>
                <a:lnTo>
                  <a:pt x="7485" y="59320"/>
                </a:lnTo>
                <a:lnTo>
                  <a:pt x="27898" y="107763"/>
                </a:lnTo>
                <a:lnTo>
                  <a:pt x="58174" y="140423"/>
                </a:lnTo>
                <a:lnTo>
                  <a:pt x="95249" y="152399"/>
                </a:lnTo>
                <a:lnTo>
                  <a:pt x="476249" y="152399"/>
                </a:lnTo>
                <a:lnTo>
                  <a:pt x="513325" y="164376"/>
                </a:lnTo>
                <a:lnTo>
                  <a:pt x="543601" y="197036"/>
                </a:lnTo>
                <a:lnTo>
                  <a:pt x="564014" y="245479"/>
                </a:lnTo>
                <a:lnTo>
                  <a:pt x="571499" y="304799"/>
                </a:lnTo>
                <a:lnTo>
                  <a:pt x="578984" y="245479"/>
                </a:lnTo>
                <a:lnTo>
                  <a:pt x="599397" y="197036"/>
                </a:lnTo>
                <a:lnTo>
                  <a:pt x="629674" y="164376"/>
                </a:lnTo>
                <a:lnTo>
                  <a:pt x="666749" y="152399"/>
                </a:lnTo>
                <a:lnTo>
                  <a:pt x="1047749" y="152399"/>
                </a:lnTo>
                <a:lnTo>
                  <a:pt x="1084825" y="140423"/>
                </a:lnTo>
                <a:lnTo>
                  <a:pt x="1115101" y="107763"/>
                </a:lnTo>
                <a:lnTo>
                  <a:pt x="1135514" y="59320"/>
                </a:lnTo>
                <a:lnTo>
                  <a:pt x="1142999" y="0"/>
                </a:lnTo>
              </a:path>
            </a:pathLst>
          </a:custGeom>
          <a:ln w="9524">
            <a:solidFill>
              <a:srgbClr val="000000"/>
            </a:solidFill>
          </a:ln>
        </p:spPr>
        <p:txBody>
          <a:bodyPr wrap="square" lIns="0" tIns="0" rIns="0" bIns="0" rtlCol="0"/>
          <a:lstStyle/>
          <a:p>
            <a:endParaRPr/>
          </a:p>
        </p:txBody>
      </p:sp>
      <p:sp>
        <p:nvSpPr>
          <p:cNvPr id="10" name="object 12">
            <a:extLst>
              <a:ext uri="{FF2B5EF4-FFF2-40B4-BE49-F238E27FC236}">
                <a16:creationId xmlns:a16="http://schemas.microsoft.com/office/drawing/2014/main" id="{D88C10AE-8CE0-23C9-5554-C3E7986EFEE7}"/>
              </a:ext>
            </a:extLst>
          </p:cNvPr>
          <p:cNvSpPr txBox="1"/>
          <p:nvPr/>
        </p:nvSpPr>
        <p:spPr>
          <a:xfrm>
            <a:off x="457200" y="4102510"/>
            <a:ext cx="2455545" cy="984885"/>
          </a:xfrm>
          <a:prstGeom prst="rect">
            <a:avLst/>
          </a:prstGeom>
        </p:spPr>
        <p:txBody>
          <a:bodyPr vert="horz" wrap="square" lIns="0" tIns="22860" rIns="0" bIns="0" rtlCol="0">
            <a:spAutoFit/>
          </a:bodyPr>
          <a:lstStyle/>
          <a:p>
            <a:pPr marL="12065" marR="5080" algn="ctr" rtl="0">
              <a:lnSpc>
                <a:spcPts val="1900"/>
              </a:lnSpc>
              <a:spcBef>
                <a:spcPts val="180"/>
              </a:spcBef>
            </a:pPr>
            <a:r>
              <a:rPr lang="uk" sz="1600" b="1" i="0" u="none" baseline="0" dirty="0">
                <a:latin typeface="Arial"/>
                <a:ea typeface="Arial"/>
                <a:cs typeface="Arial"/>
              </a:rPr>
              <a:t>PPP —</a:t>
            </a:r>
            <a:r>
              <a:rPr lang="uk" sz="1600" b="1" i="0" u="none" spc="-90" baseline="0" dirty="0">
                <a:latin typeface="Arial"/>
                <a:ea typeface="Arial"/>
                <a:cs typeface="Arial"/>
              </a:rPr>
              <a:t> </a:t>
            </a:r>
            <a:r>
              <a:rPr lang="uk" sz="1600" b="1" i="0" u="none" spc="-5" baseline="0" dirty="0">
                <a:latin typeface="Arial"/>
                <a:ea typeface="Arial"/>
                <a:cs typeface="Arial"/>
              </a:rPr>
              <a:t>пріоритетність, ніколи не використовується,</a:t>
            </a:r>
            <a:r>
              <a:rPr lang="uk" sz="1600" b="1" i="0" u="none" spc="-35" baseline="0" dirty="0">
                <a:latin typeface="Arial"/>
                <a:ea typeface="Arial"/>
                <a:cs typeface="Arial"/>
              </a:rPr>
              <a:t> </a:t>
            </a:r>
            <a:r>
              <a:rPr lang="uk" sz="1600" b="1" i="0" u="none" baseline="0" dirty="0">
                <a:latin typeface="Arial"/>
                <a:ea typeface="Arial"/>
                <a:cs typeface="Arial"/>
              </a:rPr>
              <a:t>див.</a:t>
            </a:r>
            <a:endParaRPr sz="1600" dirty="0">
              <a:latin typeface="Arial"/>
              <a:cs typeface="Arial"/>
            </a:endParaRPr>
          </a:p>
          <a:p>
            <a:pPr algn="ctr" rtl="0">
              <a:lnSpc>
                <a:spcPts val="1839"/>
              </a:lnSpc>
            </a:pPr>
            <a:r>
              <a:rPr lang="uk" sz="1600" b="1" i="0" u="none" spc="-5" baseline="0" dirty="0">
                <a:latin typeface="Arial"/>
                <a:ea typeface="Arial"/>
                <a:cs typeface="Arial"/>
              </a:rPr>
              <a:t>RFC</a:t>
            </a:r>
            <a:r>
              <a:rPr lang="uk" sz="1600" b="1" i="0" u="none" spc="-10" baseline="0" dirty="0">
                <a:latin typeface="Arial"/>
                <a:ea typeface="Arial"/>
                <a:cs typeface="Arial"/>
              </a:rPr>
              <a:t> </a:t>
            </a:r>
            <a:r>
              <a:rPr lang="uk" sz="1600" b="1" i="0" u="none" spc="-30" baseline="0" dirty="0">
                <a:latin typeface="Arial"/>
                <a:ea typeface="Arial"/>
                <a:cs typeface="Arial"/>
              </a:rPr>
              <a:t>1195</a:t>
            </a:r>
            <a:endParaRPr sz="1600" dirty="0">
              <a:latin typeface="Arial"/>
              <a:cs typeface="Arial"/>
            </a:endParaRPr>
          </a:p>
        </p:txBody>
      </p:sp>
      <p:sp>
        <p:nvSpPr>
          <p:cNvPr id="11" name="object 20">
            <a:extLst>
              <a:ext uri="{FF2B5EF4-FFF2-40B4-BE49-F238E27FC236}">
                <a16:creationId xmlns:a16="http://schemas.microsoft.com/office/drawing/2014/main" id="{CBBB4E6D-60D8-9FC0-7A65-6C0B88BCF06F}"/>
              </a:ext>
            </a:extLst>
          </p:cNvPr>
          <p:cNvSpPr txBox="1"/>
          <p:nvPr/>
        </p:nvSpPr>
        <p:spPr>
          <a:xfrm>
            <a:off x="3190379" y="4313330"/>
            <a:ext cx="951865" cy="548640"/>
          </a:xfrm>
          <a:prstGeom prst="rect">
            <a:avLst/>
          </a:prstGeom>
        </p:spPr>
        <p:txBody>
          <a:bodyPr vert="horz" wrap="square" lIns="0" tIns="12700" rIns="0" bIns="0" rtlCol="0">
            <a:spAutoFit/>
          </a:bodyPr>
          <a:lstStyle/>
          <a:p>
            <a:pPr marL="12700" marR="5080" indent="16510" algn="l" rtl="0">
              <a:lnSpc>
                <a:spcPct val="107300"/>
              </a:lnSpc>
              <a:spcBef>
                <a:spcPts val="100"/>
              </a:spcBef>
            </a:pPr>
            <a:r>
              <a:rPr lang="uk" sz="1600" b="1" i="0" u="none" spc="-5" baseline="0">
                <a:latin typeface="Arial"/>
                <a:ea typeface="Arial"/>
                <a:cs typeface="Arial"/>
              </a:rPr>
              <a:t>додано </a:t>
            </a:r>
            <a:r>
              <a:rPr lang="uk" sz="1600" b="1" i="0" u="none" baseline="0">
                <a:latin typeface="Arial"/>
                <a:ea typeface="Arial"/>
                <a:cs typeface="Arial"/>
              </a:rPr>
              <a:t>в </a:t>
            </a:r>
            <a:r>
              <a:rPr lang="uk" sz="1600" b="1" i="0" u="none" spc="-5" baseline="0">
                <a:latin typeface="Arial"/>
                <a:ea typeface="Arial"/>
                <a:cs typeface="Arial"/>
              </a:rPr>
              <a:t>RFC</a:t>
            </a:r>
            <a:r>
              <a:rPr lang="uk" sz="1600" b="1" i="0" u="none" spc="-90" baseline="0">
                <a:latin typeface="Arial"/>
                <a:ea typeface="Arial"/>
                <a:cs typeface="Arial"/>
              </a:rPr>
              <a:t> </a:t>
            </a:r>
            <a:r>
              <a:rPr lang="uk" sz="1600" b="1" i="0" u="none" spc="-5" baseline="0">
                <a:latin typeface="Arial"/>
                <a:ea typeface="Arial"/>
                <a:cs typeface="Arial"/>
              </a:rPr>
              <a:t>1455</a:t>
            </a:r>
            <a:endParaRPr sz="1600">
              <a:latin typeface="Arial"/>
              <a:cs typeface="Arial"/>
            </a:endParaRPr>
          </a:p>
        </p:txBody>
      </p:sp>
      <p:graphicFrame>
        <p:nvGraphicFramePr>
          <p:cNvPr id="12" name="object 5">
            <a:extLst>
              <a:ext uri="{FF2B5EF4-FFF2-40B4-BE49-F238E27FC236}">
                <a16:creationId xmlns:a16="http://schemas.microsoft.com/office/drawing/2014/main" id="{BC76E940-4846-991B-8608-CB3F0DD47701}"/>
              </a:ext>
            </a:extLst>
          </p:cNvPr>
          <p:cNvGraphicFramePr>
            <a:graphicFrameLocks noGrp="1"/>
          </p:cNvGraphicFramePr>
          <p:nvPr>
            <p:extLst>
              <p:ext uri="{D42A27DB-BD31-4B8C-83A1-F6EECF244321}">
                <p14:modId xmlns:p14="http://schemas.microsoft.com/office/powerpoint/2010/main" val="701851699"/>
              </p:ext>
            </p:extLst>
          </p:nvPr>
        </p:nvGraphicFramePr>
        <p:xfrm>
          <a:off x="1210628" y="5864071"/>
          <a:ext cx="3048000" cy="425449"/>
        </p:xfrm>
        <a:graphic>
          <a:graphicData uri="http://schemas.openxmlformats.org/drawingml/2006/table">
            <a:tbl>
              <a:tblPr firstRow="1" bandRow="1">
                <a:tableStyleId>{2D5ABB26-0587-4C30-8999-92F81FD0307C}</a:tableStyleId>
              </a:tblPr>
              <a:tblGrid>
                <a:gridCol w="381000">
                  <a:extLst>
                    <a:ext uri="{9D8B030D-6E8A-4147-A177-3AD203B41FA5}">
                      <a16:colId xmlns:a16="http://schemas.microsoft.com/office/drawing/2014/main" val="20000"/>
                    </a:ext>
                  </a:extLst>
                </a:gridCol>
                <a:gridCol w="381000">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gridCol w="3810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3810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gridCol w="381000">
                  <a:extLst>
                    <a:ext uri="{9D8B030D-6E8A-4147-A177-3AD203B41FA5}">
                      <a16:colId xmlns:a16="http://schemas.microsoft.com/office/drawing/2014/main" val="20007"/>
                    </a:ext>
                  </a:extLst>
                </a:gridCol>
              </a:tblGrid>
              <a:tr h="425449">
                <a:tc>
                  <a:txBody>
                    <a:bodyPr/>
                    <a:lstStyle/>
                    <a:p>
                      <a:pPr marL="100965" algn="l" rtl="0">
                        <a:lnSpc>
                          <a:spcPct val="100000"/>
                        </a:lnSpc>
                        <a:spcBef>
                          <a:spcPts val="360"/>
                        </a:spcBef>
                      </a:pPr>
                      <a:r>
                        <a:rPr lang="uk" sz="2000" b="1" i="0" u="none" baseline="0">
                          <a:latin typeface="Arial"/>
                          <a:ea typeface="Arial"/>
                          <a:cs typeface="Arial"/>
                        </a:rPr>
                        <a:t>D</a:t>
                      </a:r>
                      <a:endParaRPr sz="2000">
                        <a:latin typeface="Arial"/>
                        <a:cs typeface="Arial"/>
                      </a:endParaRPr>
                    </a:p>
                  </a:txBody>
                  <a:tcPr marL="0" marR="0" marB="0">
                    <a:lnL w="28575">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00965" algn="l" rtl="0">
                        <a:lnSpc>
                          <a:spcPct val="100000"/>
                        </a:lnSpc>
                        <a:spcBef>
                          <a:spcPts val="360"/>
                        </a:spcBef>
                      </a:pPr>
                      <a:r>
                        <a:rPr lang="uk" sz="2000" b="1" i="0" u="none" baseline="0">
                          <a:latin typeface="Arial"/>
                          <a:ea typeface="Arial"/>
                          <a:cs typeface="Arial"/>
                        </a:rPr>
                        <a:t>D</a:t>
                      </a:r>
                      <a:endParaRPr sz="2000">
                        <a:latin typeface="Arial"/>
                        <a:cs typeface="Arial"/>
                      </a:endParaRPr>
                    </a:p>
                  </a:txBody>
                  <a:tcPr marL="0" marR="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00965" algn="l" rtl="0">
                        <a:lnSpc>
                          <a:spcPct val="100000"/>
                        </a:lnSpc>
                        <a:spcBef>
                          <a:spcPts val="360"/>
                        </a:spcBef>
                      </a:pPr>
                      <a:r>
                        <a:rPr lang="uk" sz="2000" b="1" i="0" u="none" baseline="0">
                          <a:latin typeface="Arial"/>
                          <a:ea typeface="Arial"/>
                          <a:cs typeface="Arial"/>
                        </a:rPr>
                        <a:t>D</a:t>
                      </a:r>
                      <a:endParaRPr sz="2000">
                        <a:latin typeface="Arial"/>
                        <a:cs typeface="Arial"/>
                      </a:endParaRPr>
                    </a:p>
                  </a:txBody>
                  <a:tcPr marL="0" marR="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00965" algn="l" rtl="0">
                        <a:lnSpc>
                          <a:spcPct val="100000"/>
                        </a:lnSpc>
                        <a:spcBef>
                          <a:spcPts val="360"/>
                        </a:spcBef>
                      </a:pPr>
                      <a:r>
                        <a:rPr lang="uk" sz="2000" b="1" i="0" u="none" baseline="0">
                          <a:latin typeface="Arial"/>
                          <a:ea typeface="Arial"/>
                          <a:cs typeface="Arial"/>
                        </a:rPr>
                        <a:t>D</a:t>
                      </a:r>
                      <a:endParaRPr sz="2000">
                        <a:latin typeface="Arial"/>
                        <a:cs typeface="Arial"/>
                      </a:endParaRPr>
                    </a:p>
                  </a:txBody>
                  <a:tcPr marL="0" marR="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00965" algn="l" rtl="0">
                        <a:lnSpc>
                          <a:spcPct val="100000"/>
                        </a:lnSpc>
                        <a:spcBef>
                          <a:spcPts val="360"/>
                        </a:spcBef>
                      </a:pPr>
                      <a:r>
                        <a:rPr lang="uk" sz="2000" b="1" i="0" u="none" baseline="0">
                          <a:latin typeface="Arial"/>
                          <a:ea typeface="Arial"/>
                          <a:cs typeface="Arial"/>
                        </a:rPr>
                        <a:t>D</a:t>
                      </a:r>
                      <a:endParaRPr sz="2000">
                        <a:latin typeface="Arial"/>
                        <a:cs typeface="Arial"/>
                      </a:endParaRPr>
                    </a:p>
                  </a:txBody>
                  <a:tcPr marL="0" marR="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00965" algn="l" rtl="0">
                        <a:lnSpc>
                          <a:spcPct val="100000"/>
                        </a:lnSpc>
                        <a:spcBef>
                          <a:spcPts val="360"/>
                        </a:spcBef>
                      </a:pPr>
                      <a:r>
                        <a:rPr lang="uk" sz="2000" b="1" i="0" u="none" baseline="0">
                          <a:latin typeface="Arial"/>
                          <a:ea typeface="Arial"/>
                          <a:cs typeface="Arial"/>
                        </a:rPr>
                        <a:t>D</a:t>
                      </a:r>
                      <a:endParaRPr sz="2000">
                        <a:latin typeface="Arial"/>
                        <a:cs typeface="Arial"/>
                      </a:endParaRPr>
                    </a:p>
                  </a:txBody>
                  <a:tcPr marL="0" marR="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07950" algn="l" rtl="0">
                        <a:lnSpc>
                          <a:spcPct val="100000"/>
                        </a:lnSpc>
                        <a:spcBef>
                          <a:spcPts val="360"/>
                        </a:spcBef>
                      </a:pPr>
                      <a:r>
                        <a:rPr lang="uk" sz="2000" b="1" i="0" u="none" baseline="0">
                          <a:latin typeface="Arial"/>
                          <a:ea typeface="Arial"/>
                          <a:cs typeface="Arial"/>
                        </a:rPr>
                        <a:t>E</a:t>
                      </a:r>
                      <a:endParaRPr sz="2000">
                        <a:latin typeface="Arial"/>
                        <a:cs typeface="Arial"/>
                      </a:endParaRPr>
                    </a:p>
                  </a:txBody>
                  <a:tcPr marL="0" marR="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tcPr>
                </a:tc>
                <a:tc>
                  <a:txBody>
                    <a:bodyPr/>
                    <a:lstStyle/>
                    <a:p>
                      <a:pPr marL="107950" algn="l" rtl="0">
                        <a:lnSpc>
                          <a:spcPct val="100000"/>
                        </a:lnSpc>
                        <a:spcBef>
                          <a:spcPts val="360"/>
                        </a:spcBef>
                      </a:pPr>
                      <a:r>
                        <a:rPr lang="uk" sz="2000" b="1" i="0" u="none" baseline="0">
                          <a:latin typeface="Arial"/>
                          <a:ea typeface="Arial"/>
                          <a:cs typeface="Arial"/>
                        </a:rPr>
                        <a:t>E</a:t>
                      </a:r>
                      <a:endParaRPr sz="2000" dirty="0">
                        <a:latin typeface="Arial"/>
                        <a:cs typeface="Arial"/>
                      </a:endParaRPr>
                    </a:p>
                  </a:txBody>
                  <a:tcPr marL="0" marR="0" marB="0">
                    <a:lnL w="38100">
                      <a:solidFill>
                        <a:srgbClr val="000000"/>
                      </a:solidFill>
                      <a:prstDash val="solid"/>
                    </a:lnL>
                    <a:lnR w="28575">
                      <a:solidFill>
                        <a:srgbClr val="000000"/>
                      </a:solidFill>
                      <a:prstDash val="solid"/>
                    </a:lnR>
                    <a:lnT w="28575">
                      <a:solidFill>
                        <a:srgbClr val="000000"/>
                      </a:solidFill>
                      <a:prstDash val="solid"/>
                    </a:lnT>
                    <a:lnB w="28575">
                      <a:solidFill>
                        <a:srgbClr val="000000"/>
                      </a:solidFill>
                      <a:prstDash val="solid"/>
                    </a:lnB>
                  </a:tcPr>
                </a:tc>
                <a:extLst>
                  <a:ext uri="{0D108BD9-81ED-4DB2-BD59-A6C34878D82A}">
                    <a16:rowId xmlns:a16="http://schemas.microsoft.com/office/drawing/2014/main" val="10000"/>
                  </a:ext>
                </a:extLst>
              </a:tr>
            </a:tbl>
          </a:graphicData>
        </a:graphic>
      </p:graphicFrame>
      <p:sp>
        <p:nvSpPr>
          <p:cNvPr id="13" name="object 7">
            <a:extLst>
              <a:ext uri="{FF2B5EF4-FFF2-40B4-BE49-F238E27FC236}">
                <a16:creationId xmlns:a16="http://schemas.microsoft.com/office/drawing/2014/main" id="{A64441E2-EDEE-FB63-BA95-D748EF6EAD0A}"/>
              </a:ext>
            </a:extLst>
          </p:cNvPr>
          <p:cNvSpPr/>
          <p:nvPr/>
        </p:nvSpPr>
        <p:spPr>
          <a:xfrm>
            <a:off x="676767" y="5217697"/>
            <a:ext cx="8305800" cy="0"/>
          </a:xfrm>
          <a:custGeom>
            <a:avLst/>
            <a:gdLst/>
            <a:ahLst/>
            <a:cxnLst/>
            <a:rect l="l" t="t" r="r" b="b"/>
            <a:pathLst>
              <a:path w="8305800">
                <a:moveTo>
                  <a:pt x="0" y="0"/>
                </a:moveTo>
                <a:lnTo>
                  <a:pt x="8305797" y="0"/>
                </a:lnTo>
              </a:path>
            </a:pathLst>
          </a:custGeom>
          <a:ln w="9524">
            <a:solidFill>
              <a:srgbClr val="000000"/>
            </a:solidFill>
          </a:ln>
        </p:spPr>
        <p:txBody>
          <a:bodyPr wrap="square" lIns="0" tIns="0" rIns="0" bIns="0" rtlCol="0"/>
          <a:lstStyle/>
          <a:p>
            <a:endParaRPr/>
          </a:p>
        </p:txBody>
      </p:sp>
      <p:sp>
        <p:nvSpPr>
          <p:cNvPr id="14" name="object 13">
            <a:extLst>
              <a:ext uri="{FF2B5EF4-FFF2-40B4-BE49-F238E27FC236}">
                <a16:creationId xmlns:a16="http://schemas.microsoft.com/office/drawing/2014/main" id="{0E29588C-8A6A-0392-8539-5827608A4716}"/>
              </a:ext>
            </a:extLst>
          </p:cNvPr>
          <p:cNvSpPr/>
          <p:nvPr/>
        </p:nvSpPr>
        <p:spPr>
          <a:xfrm>
            <a:off x="1224916" y="5573559"/>
            <a:ext cx="2286000" cy="304800"/>
          </a:xfrm>
          <a:custGeom>
            <a:avLst/>
            <a:gdLst/>
            <a:ahLst/>
            <a:cxnLst/>
            <a:rect l="l" t="t" r="r" b="b"/>
            <a:pathLst>
              <a:path w="2286000" h="304800">
                <a:moveTo>
                  <a:pt x="0" y="304799"/>
                </a:moveTo>
                <a:lnTo>
                  <a:pt x="6804" y="264286"/>
                </a:lnTo>
                <a:lnTo>
                  <a:pt x="26008" y="227880"/>
                </a:lnTo>
                <a:lnTo>
                  <a:pt x="55796" y="197036"/>
                </a:lnTo>
                <a:lnTo>
                  <a:pt x="94351" y="173207"/>
                </a:lnTo>
                <a:lnTo>
                  <a:pt x="139857" y="157843"/>
                </a:lnTo>
                <a:lnTo>
                  <a:pt x="190500" y="152399"/>
                </a:lnTo>
                <a:lnTo>
                  <a:pt x="952499" y="152399"/>
                </a:lnTo>
                <a:lnTo>
                  <a:pt x="1003142" y="146956"/>
                </a:lnTo>
                <a:lnTo>
                  <a:pt x="1048648" y="131592"/>
                </a:lnTo>
                <a:lnTo>
                  <a:pt x="1087203" y="107763"/>
                </a:lnTo>
                <a:lnTo>
                  <a:pt x="1116990" y="76919"/>
                </a:lnTo>
                <a:lnTo>
                  <a:pt x="1136194" y="40513"/>
                </a:lnTo>
                <a:lnTo>
                  <a:pt x="1142999" y="0"/>
                </a:lnTo>
                <a:lnTo>
                  <a:pt x="1149804" y="40513"/>
                </a:lnTo>
                <a:lnTo>
                  <a:pt x="1169008" y="76919"/>
                </a:lnTo>
                <a:lnTo>
                  <a:pt x="1198795" y="107763"/>
                </a:lnTo>
                <a:lnTo>
                  <a:pt x="1237350" y="131592"/>
                </a:lnTo>
                <a:lnTo>
                  <a:pt x="1282857" y="146956"/>
                </a:lnTo>
                <a:lnTo>
                  <a:pt x="1333499" y="152399"/>
                </a:lnTo>
                <a:lnTo>
                  <a:pt x="2095499" y="152399"/>
                </a:lnTo>
                <a:lnTo>
                  <a:pt x="2146141" y="157843"/>
                </a:lnTo>
                <a:lnTo>
                  <a:pt x="2191648" y="173207"/>
                </a:lnTo>
                <a:lnTo>
                  <a:pt x="2230203" y="197036"/>
                </a:lnTo>
                <a:lnTo>
                  <a:pt x="2259990" y="227880"/>
                </a:lnTo>
                <a:lnTo>
                  <a:pt x="2279194" y="264286"/>
                </a:lnTo>
                <a:lnTo>
                  <a:pt x="2285999" y="304799"/>
                </a:lnTo>
              </a:path>
            </a:pathLst>
          </a:custGeom>
          <a:ln w="9524">
            <a:solidFill>
              <a:srgbClr val="000000"/>
            </a:solidFill>
          </a:ln>
        </p:spPr>
        <p:txBody>
          <a:bodyPr wrap="square" lIns="0" tIns="0" rIns="0" bIns="0" rtlCol="0"/>
          <a:lstStyle/>
          <a:p>
            <a:endParaRPr/>
          </a:p>
        </p:txBody>
      </p:sp>
      <p:sp>
        <p:nvSpPr>
          <p:cNvPr id="15" name="object 14">
            <a:extLst>
              <a:ext uri="{FF2B5EF4-FFF2-40B4-BE49-F238E27FC236}">
                <a16:creationId xmlns:a16="http://schemas.microsoft.com/office/drawing/2014/main" id="{B106A1E2-DAF6-52F7-08E4-1F376402530B}"/>
              </a:ext>
            </a:extLst>
          </p:cNvPr>
          <p:cNvSpPr txBox="1"/>
          <p:nvPr/>
        </p:nvSpPr>
        <p:spPr>
          <a:xfrm>
            <a:off x="896758" y="5285904"/>
            <a:ext cx="3599041" cy="330200"/>
          </a:xfrm>
          <a:prstGeom prst="rect">
            <a:avLst/>
          </a:prstGeom>
        </p:spPr>
        <p:txBody>
          <a:bodyPr vert="horz" wrap="square" lIns="0" tIns="12700" rIns="0" bIns="0" rtlCol="0">
            <a:spAutoFit/>
          </a:bodyPr>
          <a:lstStyle/>
          <a:p>
            <a:pPr marL="12700" algn="l" rtl="0">
              <a:lnSpc>
                <a:spcPct val="100000"/>
              </a:lnSpc>
              <a:spcBef>
                <a:spcPts val="100"/>
              </a:spcBef>
            </a:pPr>
            <a:r>
              <a:rPr lang="uk" sz="2000" b="1" i="0" u="none" spc="-5" baseline="0" dirty="0">
                <a:latin typeface="Arial"/>
                <a:ea typeface="Arial"/>
                <a:cs typeface="Arial"/>
              </a:rPr>
              <a:t>Новіший формат RFC </a:t>
            </a:r>
            <a:r>
              <a:rPr lang="uk" sz="2000" b="1" i="0" u="none" baseline="0" dirty="0">
                <a:latin typeface="Arial"/>
                <a:ea typeface="Arial"/>
                <a:cs typeface="Arial"/>
              </a:rPr>
              <a:t>2474</a:t>
            </a:r>
            <a:endParaRPr sz="2000" dirty="0">
              <a:latin typeface="Arial"/>
              <a:cs typeface="Arial"/>
            </a:endParaRPr>
          </a:p>
        </p:txBody>
      </p:sp>
      <p:sp>
        <p:nvSpPr>
          <p:cNvPr id="16" name="object 15">
            <a:extLst>
              <a:ext uri="{FF2B5EF4-FFF2-40B4-BE49-F238E27FC236}">
                <a16:creationId xmlns:a16="http://schemas.microsoft.com/office/drawing/2014/main" id="{F1469F71-9A59-4E88-197B-C5EBB230A540}"/>
              </a:ext>
            </a:extLst>
          </p:cNvPr>
          <p:cNvSpPr/>
          <p:nvPr/>
        </p:nvSpPr>
        <p:spPr>
          <a:xfrm>
            <a:off x="3510916" y="6335559"/>
            <a:ext cx="762000" cy="304800"/>
          </a:xfrm>
          <a:custGeom>
            <a:avLst/>
            <a:gdLst/>
            <a:ahLst/>
            <a:cxnLst/>
            <a:rect l="l" t="t" r="r" b="b"/>
            <a:pathLst>
              <a:path w="762000" h="304800">
                <a:moveTo>
                  <a:pt x="0" y="0"/>
                </a:moveTo>
                <a:lnTo>
                  <a:pt x="4990" y="59320"/>
                </a:lnTo>
                <a:lnTo>
                  <a:pt x="18598" y="107763"/>
                </a:lnTo>
                <a:lnTo>
                  <a:pt x="38782" y="140423"/>
                </a:lnTo>
                <a:lnTo>
                  <a:pt x="63498" y="152399"/>
                </a:lnTo>
                <a:lnTo>
                  <a:pt x="317500" y="152399"/>
                </a:lnTo>
                <a:lnTo>
                  <a:pt x="342217" y="164376"/>
                </a:lnTo>
                <a:lnTo>
                  <a:pt x="362401" y="197036"/>
                </a:lnTo>
                <a:lnTo>
                  <a:pt x="376009" y="245478"/>
                </a:lnTo>
                <a:lnTo>
                  <a:pt x="380999" y="304799"/>
                </a:lnTo>
                <a:lnTo>
                  <a:pt x="385990" y="245478"/>
                </a:lnTo>
                <a:lnTo>
                  <a:pt x="399598" y="197036"/>
                </a:lnTo>
                <a:lnTo>
                  <a:pt x="419782" y="164376"/>
                </a:lnTo>
                <a:lnTo>
                  <a:pt x="444498" y="152399"/>
                </a:lnTo>
                <a:lnTo>
                  <a:pt x="698500" y="152399"/>
                </a:lnTo>
                <a:lnTo>
                  <a:pt x="723217" y="140423"/>
                </a:lnTo>
                <a:lnTo>
                  <a:pt x="743401" y="107763"/>
                </a:lnTo>
                <a:lnTo>
                  <a:pt x="757009" y="59320"/>
                </a:lnTo>
                <a:lnTo>
                  <a:pt x="761999" y="0"/>
                </a:lnTo>
              </a:path>
            </a:pathLst>
          </a:custGeom>
          <a:ln w="9524">
            <a:solidFill>
              <a:srgbClr val="000000"/>
            </a:solidFill>
          </a:ln>
        </p:spPr>
        <p:txBody>
          <a:bodyPr wrap="square" lIns="0" tIns="0" rIns="0" bIns="0" rtlCol="0"/>
          <a:lstStyle/>
          <a:p>
            <a:endParaRPr/>
          </a:p>
        </p:txBody>
      </p:sp>
      <p:sp>
        <p:nvSpPr>
          <p:cNvPr id="17" name="object 16">
            <a:extLst>
              <a:ext uri="{FF2B5EF4-FFF2-40B4-BE49-F238E27FC236}">
                <a16:creationId xmlns:a16="http://schemas.microsoft.com/office/drawing/2014/main" id="{DAC74A66-17AF-7D7B-F07A-EB6BDB6335F8}"/>
              </a:ext>
            </a:extLst>
          </p:cNvPr>
          <p:cNvSpPr txBox="1"/>
          <p:nvPr/>
        </p:nvSpPr>
        <p:spPr>
          <a:xfrm>
            <a:off x="2312338" y="6520979"/>
            <a:ext cx="1183005" cy="330200"/>
          </a:xfrm>
          <a:prstGeom prst="rect">
            <a:avLst/>
          </a:prstGeom>
        </p:spPr>
        <p:txBody>
          <a:bodyPr vert="horz" wrap="square" lIns="0" tIns="12700" rIns="0" bIns="0" rtlCol="0">
            <a:spAutoFit/>
          </a:bodyPr>
          <a:lstStyle/>
          <a:p>
            <a:pPr marL="12700" algn="l" rtl="0">
              <a:lnSpc>
                <a:spcPct val="100000"/>
              </a:lnSpc>
              <a:spcBef>
                <a:spcPts val="100"/>
              </a:spcBef>
            </a:pPr>
            <a:r>
              <a:rPr lang="uk" sz="2000" b="1" i="0" u="none" spc="-5" baseline="0">
                <a:latin typeface="Arial"/>
                <a:ea typeface="Arial"/>
                <a:cs typeface="Arial"/>
              </a:rPr>
              <a:t>RFC</a:t>
            </a:r>
            <a:r>
              <a:rPr lang="uk" sz="2000" b="1" i="0" u="none" spc="-80" baseline="0">
                <a:latin typeface="Arial"/>
                <a:ea typeface="Arial"/>
                <a:cs typeface="Arial"/>
              </a:rPr>
              <a:t> </a:t>
            </a:r>
            <a:r>
              <a:rPr lang="uk" sz="2000" b="1" i="0" u="none" spc="-5" baseline="0">
                <a:latin typeface="Arial"/>
                <a:ea typeface="Arial"/>
                <a:cs typeface="Arial"/>
              </a:rPr>
              <a:t>3168</a:t>
            </a:r>
            <a:endParaRPr sz="2000">
              <a:latin typeface="Arial"/>
              <a:cs typeface="Arial"/>
            </a:endParaRPr>
          </a:p>
        </p:txBody>
      </p:sp>
      <p:sp>
        <p:nvSpPr>
          <p:cNvPr id="18" name="object 17">
            <a:extLst>
              <a:ext uri="{FF2B5EF4-FFF2-40B4-BE49-F238E27FC236}">
                <a16:creationId xmlns:a16="http://schemas.microsoft.com/office/drawing/2014/main" id="{FB928051-F76B-271D-3A86-C9F2D5C2F665}"/>
              </a:ext>
            </a:extLst>
          </p:cNvPr>
          <p:cNvSpPr/>
          <p:nvPr/>
        </p:nvSpPr>
        <p:spPr>
          <a:xfrm>
            <a:off x="3510916" y="6646519"/>
            <a:ext cx="280670" cy="70485"/>
          </a:xfrm>
          <a:custGeom>
            <a:avLst/>
            <a:gdLst/>
            <a:ahLst/>
            <a:cxnLst/>
            <a:rect l="l" t="t" r="r" b="b"/>
            <a:pathLst>
              <a:path w="280670" h="70484">
                <a:moveTo>
                  <a:pt x="0" y="70039"/>
                </a:moveTo>
                <a:lnTo>
                  <a:pt x="280158" y="0"/>
                </a:lnTo>
              </a:path>
            </a:pathLst>
          </a:custGeom>
          <a:ln w="19049">
            <a:solidFill>
              <a:srgbClr val="000000"/>
            </a:solidFill>
          </a:ln>
        </p:spPr>
        <p:txBody>
          <a:bodyPr wrap="square" lIns="0" tIns="0" rIns="0" bIns="0" rtlCol="0"/>
          <a:lstStyle/>
          <a:p>
            <a:endParaRPr/>
          </a:p>
        </p:txBody>
      </p:sp>
      <p:sp>
        <p:nvSpPr>
          <p:cNvPr id="19" name="object 10">
            <a:extLst>
              <a:ext uri="{FF2B5EF4-FFF2-40B4-BE49-F238E27FC236}">
                <a16:creationId xmlns:a16="http://schemas.microsoft.com/office/drawing/2014/main" id="{5886F2A2-153E-3713-5326-ED5E83740EB4}"/>
              </a:ext>
            </a:extLst>
          </p:cNvPr>
          <p:cNvSpPr txBox="1"/>
          <p:nvPr/>
        </p:nvSpPr>
        <p:spPr>
          <a:xfrm>
            <a:off x="4829667" y="2497580"/>
            <a:ext cx="5205730" cy="2680221"/>
          </a:xfrm>
          <a:prstGeom prst="rect">
            <a:avLst/>
          </a:prstGeom>
        </p:spPr>
        <p:txBody>
          <a:bodyPr vert="horz" wrap="square" lIns="0" tIns="38100" rIns="0" bIns="0" rtlCol="0">
            <a:spAutoFit/>
          </a:bodyPr>
          <a:lstStyle/>
          <a:p>
            <a:pPr marL="172085" indent="-160020" algn="l" rtl="0">
              <a:lnSpc>
                <a:spcPct val="100000"/>
              </a:lnSpc>
              <a:spcBef>
                <a:spcPts val="300"/>
              </a:spcBef>
              <a:buFont typeface="Arial"/>
              <a:buChar char="•"/>
              <a:tabLst>
                <a:tab pos="172720" algn="l"/>
              </a:tabLst>
            </a:pPr>
            <a:r>
              <a:rPr lang="uk" sz="1700" b="1" i="0" u="none" baseline="0" dirty="0">
                <a:latin typeface="Arial"/>
                <a:ea typeface="Arial"/>
                <a:cs typeface="Arial"/>
              </a:rPr>
              <a:t>D = 1 — </a:t>
            </a:r>
            <a:r>
              <a:rPr lang="uk" sz="1700" b="1" i="0" u="none" spc="-5" baseline="0" dirty="0">
                <a:latin typeface="Arial"/>
                <a:ea typeface="Arial"/>
                <a:cs typeface="Arial"/>
              </a:rPr>
              <a:t>мінімізувати</a:t>
            </a:r>
            <a:r>
              <a:rPr lang="uk" sz="1700" b="1" i="0" u="none" spc="-15" baseline="0" dirty="0">
                <a:latin typeface="Arial"/>
                <a:ea typeface="Arial"/>
                <a:cs typeface="Arial"/>
              </a:rPr>
              <a:t> </a:t>
            </a:r>
            <a:r>
              <a:rPr lang="uk" sz="1700" b="1" i="0" u="none" spc="-5" baseline="0" dirty="0">
                <a:latin typeface="Arial"/>
                <a:ea typeface="Arial"/>
                <a:cs typeface="Arial"/>
              </a:rPr>
              <a:t>затримку;</a:t>
            </a:r>
            <a:endParaRPr sz="1700" dirty="0">
              <a:latin typeface="Arial"/>
              <a:cs typeface="Arial"/>
            </a:endParaRPr>
          </a:p>
          <a:p>
            <a:pPr marL="172085" indent="-160020" algn="l" rtl="0">
              <a:lnSpc>
                <a:spcPct val="100000"/>
              </a:lnSpc>
              <a:spcBef>
                <a:spcPts val="200"/>
              </a:spcBef>
              <a:buFont typeface="Arial"/>
              <a:buChar char="•"/>
              <a:tabLst>
                <a:tab pos="172720" algn="l"/>
              </a:tabLst>
            </a:pPr>
            <a:r>
              <a:rPr lang="uk" sz="1700" b="1" i="0" u="none" baseline="0" dirty="0">
                <a:latin typeface="Arial"/>
                <a:ea typeface="Arial"/>
                <a:cs typeface="Arial"/>
              </a:rPr>
              <a:t>T = 1 — </a:t>
            </a:r>
            <a:r>
              <a:rPr lang="uk" sz="1700" b="1" i="0" u="none" spc="-5" baseline="0" dirty="0">
                <a:latin typeface="Arial"/>
                <a:ea typeface="Arial"/>
                <a:cs typeface="Arial"/>
              </a:rPr>
              <a:t>максимізувати</a:t>
            </a:r>
            <a:r>
              <a:rPr lang="uk" sz="1700" b="1" i="0" u="none" spc="-30" baseline="0" dirty="0">
                <a:latin typeface="Arial"/>
                <a:ea typeface="Arial"/>
                <a:cs typeface="Arial"/>
              </a:rPr>
              <a:t> </a:t>
            </a:r>
            <a:r>
              <a:rPr lang="uk" sz="1700" b="1" i="0" u="none" spc="-5" baseline="0" dirty="0">
                <a:latin typeface="Arial"/>
                <a:ea typeface="Arial"/>
                <a:cs typeface="Arial"/>
              </a:rPr>
              <a:t>пропускну спроможність;</a:t>
            </a:r>
            <a:endParaRPr sz="1700" dirty="0">
              <a:latin typeface="Arial"/>
              <a:cs typeface="Arial"/>
            </a:endParaRPr>
          </a:p>
          <a:p>
            <a:pPr marL="172085" indent="-160020" algn="l" rtl="0">
              <a:lnSpc>
                <a:spcPct val="100000"/>
              </a:lnSpc>
              <a:buFont typeface="Arial"/>
              <a:buChar char="•"/>
              <a:tabLst>
                <a:tab pos="172720" algn="l"/>
              </a:tabLst>
            </a:pPr>
            <a:r>
              <a:rPr lang="uk" sz="1700" b="1" i="0" u="none" baseline="0" dirty="0">
                <a:latin typeface="Arial"/>
                <a:ea typeface="Arial"/>
                <a:cs typeface="Arial"/>
              </a:rPr>
              <a:t>R = 1 — </a:t>
            </a:r>
            <a:r>
              <a:rPr lang="uk" sz="1700" b="1" i="0" u="none" spc="-5" baseline="0" dirty="0">
                <a:latin typeface="Arial"/>
                <a:ea typeface="Arial"/>
                <a:cs typeface="Arial"/>
              </a:rPr>
              <a:t>максимізувати</a:t>
            </a:r>
            <a:r>
              <a:rPr lang="uk" sz="1700" b="1" i="0" u="none" spc="-15" baseline="0" dirty="0">
                <a:latin typeface="Arial"/>
                <a:ea typeface="Arial"/>
                <a:cs typeface="Arial"/>
              </a:rPr>
              <a:t> </a:t>
            </a:r>
            <a:r>
              <a:rPr lang="uk" sz="1700" b="1" i="0" u="none" spc="-5" baseline="0" dirty="0">
                <a:latin typeface="Arial"/>
                <a:ea typeface="Arial"/>
                <a:cs typeface="Arial"/>
              </a:rPr>
              <a:t>надійність;</a:t>
            </a:r>
            <a:endParaRPr sz="1700" dirty="0">
              <a:latin typeface="Arial"/>
              <a:cs typeface="Arial"/>
            </a:endParaRPr>
          </a:p>
          <a:p>
            <a:pPr marL="172085" indent="-160020" algn="l" rtl="0">
              <a:lnSpc>
                <a:spcPct val="100000"/>
              </a:lnSpc>
              <a:buFont typeface="Arial"/>
              <a:buChar char="•"/>
              <a:tabLst>
                <a:tab pos="172720" algn="l"/>
              </a:tabLst>
            </a:pPr>
            <a:r>
              <a:rPr lang="uk" sz="1700" b="1" i="0" u="none" baseline="0" dirty="0">
                <a:latin typeface="Arial"/>
                <a:ea typeface="Arial"/>
                <a:cs typeface="Arial"/>
              </a:rPr>
              <a:t>C = 1 — </a:t>
            </a:r>
            <a:r>
              <a:rPr lang="uk" sz="1700" b="1" i="0" u="none" spc="-5" baseline="0" dirty="0">
                <a:latin typeface="Arial"/>
                <a:ea typeface="Arial"/>
                <a:cs typeface="Arial"/>
              </a:rPr>
              <a:t>мінімізувати</a:t>
            </a:r>
            <a:r>
              <a:rPr lang="uk" sz="1700" b="1" i="0" u="none" spc="-15" baseline="0" dirty="0">
                <a:latin typeface="Arial"/>
                <a:ea typeface="Arial"/>
                <a:cs typeface="Arial"/>
              </a:rPr>
              <a:t> </a:t>
            </a:r>
            <a:r>
              <a:rPr lang="uk" sz="1700" b="1" i="0" u="none" spc="-5" baseline="0" dirty="0">
                <a:latin typeface="Arial"/>
                <a:ea typeface="Arial"/>
                <a:cs typeface="Arial"/>
              </a:rPr>
              <a:t>вартість;</a:t>
            </a:r>
            <a:endParaRPr sz="1700" dirty="0">
              <a:latin typeface="Arial"/>
              <a:cs typeface="Arial"/>
            </a:endParaRPr>
          </a:p>
          <a:p>
            <a:pPr marL="172085" indent="-160020" algn="l" rtl="0">
              <a:lnSpc>
                <a:spcPct val="100000"/>
              </a:lnSpc>
              <a:buFont typeface="Arial"/>
              <a:buChar char="•"/>
              <a:tabLst>
                <a:tab pos="172720" algn="l"/>
              </a:tabLst>
            </a:pPr>
            <a:r>
              <a:rPr lang="uk" sz="1700" b="1" i="0" u="none" spc="-5" baseline="0" dirty="0">
                <a:latin typeface="Arial"/>
                <a:ea typeface="Arial"/>
                <a:cs typeface="Arial"/>
              </a:rPr>
              <a:t>зазвичай встановлюється тільки </a:t>
            </a:r>
            <a:r>
              <a:rPr lang="uk" sz="1700" b="1" i="0" u="none" baseline="0" dirty="0">
                <a:latin typeface="Arial"/>
                <a:ea typeface="Arial"/>
                <a:cs typeface="Arial"/>
              </a:rPr>
              <a:t>1 </a:t>
            </a:r>
            <a:r>
              <a:rPr lang="uk" sz="1700" b="1" i="0" u="none" spc="-5" baseline="0" dirty="0">
                <a:latin typeface="Arial"/>
                <a:ea typeface="Arial"/>
                <a:cs typeface="Arial"/>
              </a:rPr>
              <a:t>біт</a:t>
            </a:r>
            <a:r>
              <a:rPr lang="uk" sz="1700" b="1" i="0" u="none" baseline="0" dirty="0">
                <a:latin typeface="Arial"/>
                <a:ea typeface="Arial"/>
                <a:cs typeface="Arial"/>
              </a:rPr>
              <a:t> </a:t>
            </a:r>
            <a:r>
              <a:rPr lang="uk" sz="1700" b="1" i="0" u="none" spc="-50" baseline="0" dirty="0">
                <a:latin typeface="Arial"/>
                <a:ea typeface="Arial"/>
                <a:cs typeface="Arial"/>
              </a:rPr>
              <a:t>одночасно;</a:t>
            </a:r>
            <a:endParaRPr sz="1700" dirty="0">
              <a:latin typeface="Arial"/>
              <a:cs typeface="Arial"/>
            </a:endParaRPr>
          </a:p>
          <a:p>
            <a:pPr marL="172085" indent="-160020" algn="l" rtl="0">
              <a:lnSpc>
                <a:spcPct val="100000"/>
              </a:lnSpc>
              <a:buFont typeface="Arial"/>
              <a:buChar char="•"/>
              <a:tabLst>
                <a:tab pos="172720" algn="l"/>
              </a:tabLst>
            </a:pPr>
            <a:r>
              <a:rPr lang="uk" sz="1700" b="1" i="0" u="none" spc="-5" baseline="0" dirty="0">
                <a:latin typeface="Arial"/>
                <a:ea typeface="Arial"/>
                <a:cs typeface="Arial"/>
              </a:rPr>
              <a:t>DTRC </a:t>
            </a:r>
            <a:r>
              <a:rPr lang="uk" sz="1700" b="1" i="0" u="none" baseline="0" dirty="0">
                <a:latin typeface="Arial"/>
                <a:ea typeface="Arial"/>
                <a:cs typeface="Arial"/>
              </a:rPr>
              <a:t>= 0000 — </a:t>
            </a:r>
            <a:r>
              <a:rPr lang="uk" sz="1700" b="1" i="0" u="none" spc="-5" baseline="0" dirty="0">
                <a:latin typeface="Arial"/>
                <a:ea typeface="Arial"/>
                <a:cs typeface="Arial"/>
              </a:rPr>
              <a:t>нормальне</a:t>
            </a:r>
            <a:r>
              <a:rPr lang="uk" sz="1700" b="1" i="0" u="none" spc="-40" baseline="0" dirty="0">
                <a:latin typeface="Arial"/>
                <a:ea typeface="Arial"/>
                <a:cs typeface="Arial"/>
              </a:rPr>
              <a:t> </a:t>
            </a:r>
            <a:r>
              <a:rPr lang="uk" sz="1700" b="1" i="0" u="none" spc="-5" baseline="0" dirty="0">
                <a:latin typeface="Arial"/>
                <a:ea typeface="Arial"/>
                <a:cs typeface="Arial"/>
              </a:rPr>
              <a:t>опрацювання;</a:t>
            </a:r>
            <a:endParaRPr sz="1700" dirty="0">
              <a:latin typeface="Arial"/>
              <a:cs typeface="Arial"/>
            </a:endParaRPr>
          </a:p>
          <a:p>
            <a:pPr marL="172085" indent="-160020" algn="l" rtl="0">
              <a:lnSpc>
                <a:spcPct val="100000"/>
              </a:lnSpc>
              <a:buFont typeface="Arial"/>
              <a:buChar char="•"/>
              <a:tabLst>
                <a:tab pos="172720" algn="l"/>
              </a:tabLst>
            </a:pPr>
            <a:r>
              <a:rPr lang="uk" sz="1700" b="1" i="0" u="none" spc="-5" baseline="0" dirty="0">
                <a:latin typeface="Arial"/>
                <a:ea typeface="Arial"/>
                <a:cs typeface="Arial"/>
              </a:rPr>
              <a:t>DTRC </a:t>
            </a:r>
            <a:r>
              <a:rPr lang="uk" sz="1700" b="1" i="0" u="none" baseline="0" dirty="0">
                <a:latin typeface="Arial"/>
                <a:ea typeface="Arial"/>
                <a:cs typeface="Arial"/>
              </a:rPr>
              <a:t>= </a:t>
            </a:r>
            <a:r>
              <a:rPr lang="uk" sz="1700" b="1" i="0" u="none" spc="-90" baseline="0" dirty="0">
                <a:latin typeface="Arial"/>
                <a:ea typeface="Arial"/>
                <a:cs typeface="Arial"/>
              </a:rPr>
              <a:t>1111 </a:t>
            </a:r>
            <a:r>
              <a:rPr lang="uk" sz="1700" b="1" i="0" u="none" baseline="0" dirty="0">
                <a:latin typeface="Arial"/>
                <a:ea typeface="Arial"/>
                <a:cs typeface="Arial"/>
              </a:rPr>
              <a:t>— </a:t>
            </a:r>
            <a:r>
              <a:rPr lang="uk" sz="1700" b="1" i="0" u="none" spc="-5" baseline="0" dirty="0">
                <a:latin typeface="Arial"/>
                <a:ea typeface="Arial"/>
                <a:cs typeface="Arial"/>
              </a:rPr>
              <a:t>максимізувати</a:t>
            </a:r>
            <a:r>
              <a:rPr lang="uk" sz="1700" b="1" i="0" u="none" spc="85" baseline="0" dirty="0">
                <a:latin typeface="Arial"/>
                <a:ea typeface="Arial"/>
                <a:cs typeface="Arial"/>
              </a:rPr>
              <a:t> </a:t>
            </a:r>
            <a:r>
              <a:rPr lang="uk" sz="1700" b="1" i="0" u="none" spc="-5" baseline="0" dirty="0">
                <a:latin typeface="Arial"/>
                <a:ea typeface="Arial"/>
                <a:cs typeface="Arial"/>
              </a:rPr>
              <a:t>безпеку;</a:t>
            </a:r>
            <a:endParaRPr sz="1700" dirty="0">
              <a:latin typeface="Arial"/>
              <a:cs typeface="Arial"/>
            </a:endParaRPr>
          </a:p>
          <a:p>
            <a:pPr marL="172085" indent="-160020" algn="l" rtl="0">
              <a:lnSpc>
                <a:spcPct val="100000"/>
              </a:lnSpc>
              <a:buFont typeface="Arial"/>
              <a:buChar char="•"/>
              <a:tabLst>
                <a:tab pos="172720" algn="l"/>
              </a:tabLst>
            </a:pPr>
            <a:r>
              <a:rPr lang="uk" sz="1700" b="1" i="0" u="none" baseline="0" dirty="0">
                <a:latin typeface="Arial"/>
                <a:ea typeface="Arial"/>
                <a:cs typeface="Arial"/>
              </a:rPr>
              <a:t>X — </a:t>
            </a:r>
            <a:r>
              <a:rPr lang="uk" sz="1700" b="1" i="0" u="none" spc="-5" baseline="0" dirty="0">
                <a:latin typeface="Arial"/>
                <a:ea typeface="Arial"/>
                <a:cs typeface="Arial"/>
              </a:rPr>
              <a:t>зарезервований, завжди</a:t>
            </a:r>
            <a:r>
              <a:rPr lang="uk" sz="1700" b="1" i="0" u="none" baseline="0" dirty="0">
                <a:latin typeface="Arial"/>
                <a:ea typeface="Arial"/>
                <a:cs typeface="Arial"/>
              </a:rPr>
              <a:t> 0.</a:t>
            </a:r>
            <a:endParaRPr sz="1700" dirty="0">
              <a:latin typeface="Arial"/>
              <a:cs typeface="Arial"/>
            </a:endParaRPr>
          </a:p>
        </p:txBody>
      </p:sp>
      <p:sp>
        <p:nvSpPr>
          <p:cNvPr id="20" name="object 19">
            <a:extLst>
              <a:ext uri="{FF2B5EF4-FFF2-40B4-BE49-F238E27FC236}">
                <a16:creationId xmlns:a16="http://schemas.microsoft.com/office/drawing/2014/main" id="{335FC396-02A5-6188-E7D7-2CA36758B4DE}"/>
              </a:ext>
            </a:extLst>
          </p:cNvPr>
          <p:cNvSpPr txBox="1"/>
          <p:nvPr/>
        </p:nvSpPr>
        <p:spPr>
          <a:xfrm>
            <a:off x="4829667" y="5257645"/>
            <a:ext cx="4378960" cy="2173993"/>
          </a:xfrm>
          <a:prstGeom prst="rect">
            <a:avLst/>
          </a:prstGeom>
        </p:spPr>
        <p:txBody>
          <a:bodyPr vert="horz" wrap="square" lIns="0" tIns="31115" rIns="0" bIns="0" rtlCol="0">
            <a:spAutoFit/>
          </a:bodyPr>
          <a:lstStyle/>
          <a:p>
            <a:pPr marL="179070" marR="30480" indent="-141605" algn="l" rtl="0">
              <a:lnSpc>
                <a:spcPct val="93800"/>
              </a:lnSpc>
              <a:spcBef>
                <a:spcPts val="245"/>
              </a:spcBef>
              <a:buFont typeface="Arial"/>
              <a:buChar char="•"/>
              <a:tabLst>
                <a:tab pos="198120" algn="l"/>
              </a:tabLst>
            </a:pPr>
            <a:r>
              <a:rPr lang="uk" sz="1700" b="1" i="0" u="none" baseline="0" dirty="0">
                <a:latin typeface="Arial"/>
                <a:ea typeface="Arial"/>
                <a:cs typeface="Arial"/>
              </a:rPr>
              <a:t>DDDDDD — </a:t>
            </a:r>
            <a:r>
              <a:rPr lang="uk" sz="1700" b="1" i="0" u="none" spc="-5" baseline="0" dirty="0">
                <a:latin typeface="Arial"/>
                <a:ea typeface="Arial"/>
                <a:cs typeface="Arial"/>
              </a:rPr>
              <a:t>точка коду диференційованих послуг (Differentiated Services Code Point, DSCP), яка </a:t>
            </a:r>
            <a:r>
              <a:rPr lang="uk" sz="1700" b="1" i="0" u="none" spc="-5" baseline="0" dirty="0">
                <a:latin typeface="MS PGothic"/>
                <a:ea typeface="MS PGothic"/>
                <a:cs typeface="MS PGothic"/>
              </a:rPr>
              <a:t>«</a:t>
            </a:r>
            <a:r>
              <a:rPr lang="uk" sz="1700" b="1" i="0" u="none" spc="-5" baseline="0" dirty="0">
                <a:latin typeface="Arial"/>
                <a:ea typeface="Arial"/>
                <a:cs typeface="Arial"/>
              </a:rPr>
              <a:t>вказує</a:t>
            </a:r>
            <a:r>
              <a:rPr lang="uk" sz="1700" b="1" i="0" u="none" spc="-5" baseline="0" dirty="0">
                <a:latin typeface="MS PGothic"/>
                <a:ea typeface="MS PGothic"/>
                <a:cs typeface="MS PGothic"/>
              </a:rPr>
              <a:t>݁» </a:t>
            </a:r>
            <a:r>
              <a:rPr lang="uk" sz="1700" b="1" i="0" u="none" baseline="0" dirty="0">
                <a:latin typeface="Arial"/>
                <a:ea typeface="Arial"/>
                <a:cs typeface="Arial"/>
              </a:rPr>
              <a:t>на </a:t>
            </a:r>
            <a:r>
              <a:rPr lang="uk" sz="1700" b="1" i="0" u="none" spc="-5" baseline="0" dirty="0">
                <a:latin typeface="Arial"/>
                <a:ea typeface="Arial"/>
                <a:cs typeface="Arial"/>
              </a:rPr>
              <a:t>одне з </a:t>
            </a:r>
            <a:r>
              <a:rPr lang="uk" sz="1700" b="1" i="0" u="none" spc="5" baseline="0" dirty="0">
                <a:latin typeface="Arial"/>
                <a:ea typeface="Arial"/>
                <a:cs typeface="Arial"/>
              </a:rPr>
              <a:t>2</a:t>
            </a:r>
            <a:r>
              <a:rPr lang="uk" sz="1700" b="1" i="0" u="none" spc="7" baseline="25641" dirty="0">
                <a:latin typeface="Arial"/>
                <a:ea typeface="Arial"/>
                <a:cs typeface="Arial"/>
              </a:rPr>
              <a:t>6</a:t>
            </a:r>
            <a:r>
              <a:rPr lang="uk" sz="1700" b="1" i="0" u="none" spc="-5" baseline="0" dirty="0">
                <a:latin typeface="Arial"/>
                <a:ea typeface="Arial"/>
                <a:cs typeface="Arial"/>
              </a:rPr>
              <a:t> визначень</a:t>
            </a:r>
            <a:r>
              <a:rPr lang="uk" sz="1700" b="1" i="0" u="none" spc="-190" baseline="0" dirty="0">
                <a:latin typeface="Arial"/>
                <a:ea typeface="Arial"/>
                <a:cs typeface="Arial"/>
              </a:rPr>
              <a:t> </a:t>
            </a:r>
            <a:r>
              <a:rPr lang="uk" sz="1700" b="1" i="0" u="none" spc="-5" baseline="0" dirty="0">
                <a:latin typeface="Arial"/>
                <a:ea typeface="Arial"/>
                <a:cs typeface="Arial"/>
              </a:rPr>
              <a:t>служб;</a:t>
            </a:r>
            <a:endParaRPr sz="1700" dirty="0">
              <a:latin typeface="Arial"/>
              <a:cs typeface="Arial"/>
            </a:endParaRPr>
          </a:p>
          <a:p>
            <a:pPr marL="179070" marR="99060" indent="-141605" algn="l" rtl="0">
              <a:lnSpc>
                <a:spcPct val="100000"/>
              </a:lnSpc>
              <a:spcBef>
                <a:spcPts val="1000"/>
              </a:spcBef>
              <a:buFont typeface="Arial"/>
              <a:buChar char="•"/>
              <a:tabLst>
                <a:tab pos="198120" algn="l"/>
              </a:tabLst>
            </a:pPr>
            <a:r>
              <a:rPr lang="uk" sz="1700" b="1" i="0" u="none" baseline="0" dirty="0">
                <a:latin typeface="Arial"/>
                <a:ea typeface="Arial"/>
                <a:cs typeface="Arial"/>
              </a:rPr>
              <a:t>EE — </a:t>
            </a:r>
            <a:r>
              <a:rPr lang="uk" sz="1700" b="1" i="0" u="none" spc="-5" baseline="0" dirty="0">
                <a:latin typeface="Arial"/>
                <a:ea typeface="Arial"/>
                <a:cs typeface="Arial"/>
              </a:rPr>
              <a:t>явне повідомлення про перевантаження (Explicit Congestion Notification, </a:t>
            </a:r>
            <a:r>
              <a:rPr lang="uk" sz="1700" b="1" i="0" u="none" baseline="0" dirty="0">
                <a:latin typeface="Arial"/>
                <a:ea typeface="Arial"/>
                <a:cs typeface="Arial"/>
              </a:rPr>
              <a:t>ECN) </a:t>
            </a:r>
            <a:r>
              <a:rPr lang="uk" sz="1700" b="1" i="0" u="none" spc="-5" baseline="0" dirty="0">
                <a:latin typeface="Arial"/>
                <a:ea typeface="Arial"/>
                <a:cs typeface="Arial"/>
              </a:rPr>
              <a:t>(додано в </a:t>
            </a:r>
            <a:r>
              <a:rPr lang="uk" sz="1700" b="1" i="0" u="none" spc="-50" baseline="0" dirty="0">
                <a:latin typeface="Arial"/>
                <a:ea typeface="Arial"/>
                <a:cs typeface="Arial"/>
              </a:rPr>
              <a:t> </a:t>
            </a:r>
            <a:r>
              <a:rPr lang="uk" sz="1700" b="1" i="0" u="none" baseline="0" dirty="0">
                <a:latin typeface="Arial"/>
                <a:ea typeface="Arial"/>
                <a:cs typeface="Arial"/>
              </a:rPr>
              <a:t>2001).</a:t>
            </a:r>
            <a:endParaRPr sz="1700" dirty="0">
              <a:latin typeface="Arial"/>
              <a:cs typeface="Arial"/>
            </a:endParaRPr>
          </a:p>
        </p:txBody>
      </p:sp>
      <p:sp>
        <p:nvSpPr>
          <p:cNvPr id="21" name="Slide Number Placeholder 20">
            <a:extLst>
              <a:ext uri="{FF2B5EF4-FFF2-40B4-BE49-F238E27FC236}">
                <a16:creationId xmlns:a16="http://schemas.microsoft.com/office/drawing/2014/main" id="{7BFDEFC8-A2EB-5B9E-3AB5-B0EDFD3A531F}"/>
              </a:ext>
            </a:extLst>
          </p:cNvPr>
          <p:cNvSpPr>
            <a:spLocks noGrp="1"/>
          </p:cNvSpPr>
          <p:nvPr>
            <p:ph type="sldNum" sz="quarter" idx="12"/>
          </p:nvPr>
        </p:nvSpPr>
        <p:spPr/>
        <p:txBody>
          <a:bodyPr/>
          <a:lstStyle/>
          <a:p>
            <a:pPr marL="38100" algn="r" rtl="0">
              <a:lnSpc>
                <a:spcPts val="1630"/>
              </a:lnSpc>
            </a:pPr>
            <a:fld id="{81D60167-4931-47E6-BA6A-407CBD079E47}" type="slidenum">
              <a:rPr/>
              <a:t>7</a:t>
            </a:fld>
            <a:endParaRPr lang="uk" dirty="0"/>
          </a:p>
        </p:txBody>
      </p:sp>
    </p:spTree>
    <p:extLst>
      <p:ext uri="{BB962C8B-B14F-4D97-AF65-F5344CB8AC3E}">
        <p14:creationId xmlns:p14="http://schemas.microsoft.com/office/powerpoint/2010/main" val="4899342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898A8-F344-1265-5622-FAF31F2C5489}"/>
              </a:ext>
            </a:extLst>
          </p:cNvPr>
          <p:cNvSpPr>
            <a:spLocks noGrp="1"/>
          </p:cNvSpPr>
          <p:nvPr>
            <p:ph type="title"/>
          </p:nvPr>
        </p:nvSpPr>
        <p:spPr/>
        <p:txBody>
          <a:bodyPr/>
          <a:lstStyle/>
          <a:p>
            <a:pPr rtl="0"/>
            <a:r>
              <a:rPr lang="uk" b="1" i="0" u="sng" baseline="0"/>
              <a:t>Додаткова практика з шістнадцятковим поданням</a:t>
            </a:r>
          </a:p>
        </p:txBody>
      </p:sp>
      <p:sp>
        <p:nvSpPr>
          <p:cNvPr id="3" name="Slide Number Placeholder 2">
            <a:extLst>
              <a:ext uri="{FF2B5EF4-FFF2-40B4-BE49-F238E27FC236}">
                <a16:creationId xmlns:a16="http://schemas.microsoft.com/office/drawing/2014/main" id="{7BA08068-8D80-0156-0D07-597E53D1E14B}"/>
              </a:ext>
            </a:extLst>
          </p:cNvPr>
          <p:cNvSpPr>
            <a:spLocks noGrp="1"/>
          </p:cNvSpPr>
          <p:nvPr>
            <p:ph type="sldNum" sz="quarter" idx="12"/>
          </p:nvPr>
        </p:nvSpPr>
        <p:spPr/>
        <p:txBody>
          <a:bodyPr/>
          <a:lstStyle/>
          <a:p>
            <a:pPr marL="38100" algn="r" rtl="0">
              <a:lnSpc>
                <a:spcPts val="1630"/>
              </a:lnSpc>
            </a:pPr>
            <a:fld id="{81D60167-4931-47E6-BA6A-407CBD079E47}" type="slidenum">
              <a:rPr/>
              <a:t>70</a:t>
            </a:fld>
            <a:endParaRPr lang="uk" dirty="0"/>
          </a:p>
        </p:txBody>
      </p:sp>
      <p:sp>
        <p:nvSpPr>
          <p:cNvPr id="5" name="TextBox 4">
            <a:extLst>
              <a:ext uri="{FF2B5EF4-FFF2-40B4-BE49-F238E27FC236}">
                <a16:creationId xmlns:a16="http://schemas.microsoft.com/office/drawing/2014/main" id="{0D9615DF-55AA-D25E-3E68-74654C6C0921}"/>
              </a:ext>
            </a:extLst>
          </p:cNvPr>
          <p:cNvSpPr txBox="1"/>
          <p:nvPr/>
        </p:nvSpPr>
        <p:spPr>
          <a:xfrm>
            <a:off x="697230" y="2105059"/>
            <a:ext cx="8675370" cy="1384995"/>
          </a:xfrm>
          <a:prstGeom prst="rect">
            <a:avLst/>
          </a:prstGeom>
          <a:noFill/>
          <a:ln w="38100">
            <a:solidFill>
              <a:srgbClr val="000000"/>
            </a:solidFill>
          </a:ln>
        </p:spPr>
        <p:txBody>
          <a:bodyPr wrap="square">
            <a:spAutoFit/>
          </a:bodyPr>
          <a:lstStyle/>
          <a:p>
            <a:pPr algn="l" rtl="0"/>
            <a:r>
              <a:rPr lang="uk" sz="2800" b="1" i="0" u="none" baseline="0">
                <a:latin typeface="Arial" panose="020B0604020202020204" pitchFamily="34" charset="0"/>
                <a:ea typeface="Arial" panose="020B0604020202020204" pitchFamily="34" charset="0"/>
                <a:cs typeface="Arial" panose="020B0604020202020204" pitchFamily="34" charset="0"/>
              </a:rPr>
              <a:t>&lt;4500 002c b5cb 21e6 6806 c229 0d12 3e0a</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0d12 3f02&gt; [22b4 0050 391f 8c4d aa45 2176</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6012 0fb7 26e6 d5f0 0400 0000] { }</a:t>
            </a:r>
          </a:p>
        </p:txBody>
      </p:sp>
      <p:sp>
        <p:nvSpPr>
          <p:cNvPr id="7" name="TextBox 6">
            <a:extLst>
              <a:ext uri="{FF2B5EF4-FFF2-40B4-BE49-F238E27FC236}">
                <a16:creationId xmlns:a16="http://schemas.microsoft.com/office/drawing/2014/main" id="{3601B216-A1B2-7CC5-8ED0-EF7BF65F6324}"/>
              </a:ext>
            </a:extLst>
          </p:cNvPr>
          <p:cNvSpPr txBox="1"/>
          <p:nvPr/>
        </p:nvSpPr>
        <p:spPr>
          <a:xfrm>
            <a:off x="838200" y="4724400"/>
            <a:ext cx="8382000" cy="1938992"/>
          </a:xfrm>
          <a:prstGeom prst="rect">
            <a:avLst/>
          </a:prstGeom>
          <a:noFill/>
        </p:spPr>
        <p:txBody>
          <a:bodyPr wrap="square">
            <a:spAutoFit/>
          </a:bodyPr>
          <a:lstStyle/>
          <a:p>
            <a:pPr algn="ctr" rtl="0"/>
            <a:r>
              <a:rPr lang="uk" sz="2400" b="0" i="1" u="none" baseline="0">
                <a:latin typeface="Arial" panose="020B0604020202020204" pitchFamily="34" charset="0"/>
                <a:ea typeface="Arial" panose="020B0604020202020204" pitchFamily="34" charset="0"/>
                <a:cs typeface="Arial" panose="020B0604020202020204" pitchFamily="34" charset="0"/>
              </a:rPr>
              <a:t>8 запитань нижче ґрунтуються на пакеті,</a:t>
            </a:r>
          </a:p>
          <a:p>
            <a:pPr algn="ctr" rtl="0"/>
            <a:r>
              <a:rPr lang="uk" sz="2400" b="0" i="1" u="none" baseline="0">
                <a:latin typeface="Arial" panose="020B0604020202020204" pitchFamily="34" charset="0"/>
                <a:ea typeface="Arial" panose="020B0604020202020204" pitchFamily="34" charset="0"/>
                <a:cs typeface="Arial" panose="020B0604020202020204" pitchFamily="34" charset="0"/>
              </a:rPr>
              <a:t>наведеному вище. Він повторюється на кожному слайді</a:t>
            </a:r>
          </a:p>
          <a:p>
            <a:pPr algn="ctr" rtl="0"/>
            <a:r>
              <a:rPr lang="uk" sz="2400" b="0" i="1" u="none" baseline="0">
                <a:latin typeface="Arial" panose="020B0604020202020204" pitchFamily="34" charset="0"/>
                <a:ea typeface="Arial" panose="020B0604020202020204" pitchFamily="34" charset="0"/>
                <a:cs typeface="Arial" panose="020B0604020202020204" pitchFamily="34" charset="0"/>
              </a:rPr>
              <a:t>для зручності.</a:t>
            </a:r>
          </a:p>
          <a:p>
            <a:pPr algn="ctr" rtl="0"/>
            <a:r>
              <a:rPr lang="uk" sz="2400" b="0" i="1" u="none" baseline="0">
                <a:latin typeface="Arial" panose="020B0604020202020204" pitchFamily="34" charset="0"/>
                <a:ea typeface="Arial" panose="020B0604020202020204" pitchFamily="34" charset="0"/>
                <a:cs typeface="Arial" panose="020B0604020202020204" pitchFamily="34" charset="0"/>
              </a:rPr>
              <a:t>Коли ви будете готові перевірити свої відповіді,</a:t>
            </a:r>
          </a:p>
          <a:p>
            <a:pPr algn="ctr" rtl="0"/>
            <a:r>
              <a:rPr lang="uk" sz="2400" b="0" i="1" u="none" baseline="0">
                <a:latin typeface="Arial" panose="020B0604020202020204" pitchFamily="34" charset="0"/>
                <a:ea typeface="Arial" panose="020B0604020202020204" pitchFamily="34" charset="0"/>
                <a:cs typeface="Arial" panose="020B0604020202020204" pitchFamily="34" charset="0"/>
              </a:rPr>
              <a:t>перейдіть до останнього слайда.</a:t>
            </a:r>
          </a:p>
        </p:txBody>
      </p:sp>
    </p:spTree>
    <p:extLst>
      <p:ext uri="{BB962C8B-B14F-4D97-AF65-F5344CB8AC3E}">
        <p14:creationId xmlns:p14="http://schemas.microsoft.com/office/powerpoint/2010/main" val="406107930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898A8-F344-1265-5622-FAF31F2C5489}"/>
              </a:ext>
            </a:extLst>
          </p:cNvPr>
          <p:cNvSpPr>
            <a:spLocks noGrp="1"/>
          </p:cNvSpPr>
          <p:nvPr>
            <p:ph type="title"/>
          </p:nvPr>
        </p:nvSpPr>
        <p:spPr/>
        <p:txBody>
          <a:bodyPr/>
          <a:lstStyle/>
          <a:p>
            <a:pPr rtl="0"/>
            <a:r>
              <a:rPr lang="uk" b="1" i="0" u="sng" baseline="0"/>
              <a:t>Практика з шістнадцяткового</a:t>
            </a:r>
            <a:r>
              <a:rPr lang="uk" b="1" i="0" u="sng" spc="5" baseline="0"/>
              <a:t> </a:t>
            </a:r>
            <a:r>
              <a:rPr lang="uk" b="1" i="0" u="sng" spc="-5" baseline="0"/>
              <a:t>аналізу пакетів</a:t>
            </a:r>
            <a:endParaRPr lang="uk" dirty="0"/>
          </a:p>
        </p:txBody>
      </p:sp>
      <p:sp>
        <p:nvSpPr>
          <p:cNvPr id="3" name="Slide Number Placeholder 2">
            <a:extLst>
              <a:ext uri="{FF2B5EF4-FFF2-40B4-BE49-F238E27FC236}">
                <a16:creationId xmlns:a16="http://schemas.microsoft.com/office/drawing/2014/main" id="{7BA08068-8D80-0156-0D07-597E53D1E14B}"/>
              </a:ext>
            </a:extLst>
          </p:cNvPr>
          <p:cNvSpPr>
            <a:spLocks noGrp="1"/>
          </p:cNvSpPr>
          <p:nvPr>
            <p:ph type="sldNum" sz="quarter" idx="12"/>
          </p:nvPr>
        </p:nvSpPr>
        <p:spPr/>
        <p:txBody>
          <a:bodyPr/>
          <a:lstStyle/>
          <a:p>
            <a:pPr marL="38100" algn="r" rtl="0">
              <a:lnSpc>
                <a:spcPts val="1630"/>
              </a:lnSpc>
            </a:pPr>
            <a:fld id="{81D60167-4931-47E6-BA6A-407CBD079E47}" type="slidenum">
              <a:rPr/>
              <a:t>71</a:t>
            </a:fld>
            <a:endParaRPr lang="uk" dirty="0"/>
          </a:p>
        </p:txBody>
      </p:sp>
      <p:sp>
        <p:nvSpPr>
          <p:cNvPr id="5" name="TextBox 4">
            <a:extLst>
              <a:ext uri="{FF2B5EF4-FFF2-40B4-BE49-F238E27FC236}">
                <a16:creationId xmlns:a16="http://schemas.microsoft.com/office/drawing/2014/main" id="{0D9615DF-55AA-D25E-3E68-74654C6C0921}"/>
              </a:ext>
            </a:extLst>
          </p:cNvPr>
          <p:cNvSpPr txBox="1"/>
          <p:nvPr/>
        </p:nvSpPr>
        <p:spPr>
          <a:xfrm>
            <a:off x="697230" y="2105059"/>
            <a:ext cx="8675370" cy="1384995"/>
          </a:xfrm>
          <a:prstGeom prst="rect">
            <a:avLst/>
          </a:prstGeom>
          <a:noFill/>
          <a:ln w="38100">
            <a:solidFill>
              <a:srgbClr val="000000"/>
            </a:solidFill>
          </a:ln>
        </p:spPr>
        <p:txBody>
          <a:bodyPr wrap="square">
            <a:spAutoFit/>
          </a:bodyPr>
          <a:lstStyle/>
          <a:p>
            <a:pPr algn="l" rtl="0"/>
            <a:r>
              <a:rPr lang="uk" sz="2800" b="1" i="0" u="none" baseline="0">
                <a:latin typeface="Arial" panose="020B0604020202020204" pitchFamily="34" charset="0"/>
                <a:ea typeface="Arial" panose="020B0604020202020204" pitchFamily="34" charset="0"/>
                <a:cs typeface="Arial" panose="020B0604020202020204" pitchFamily="34" charset="0"/>
              </a:rPr>
              <a:t>&lt;4500 002c b5cb 21e6 6806 c229 0d12 3e0a</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0d12 3f02&gt; [22b4 0050 391f 8c4d aa45 2176</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6012 0fb7 26e6 d5f0 0400 0000] { }</a:t>
            </a:r>
          </a:p>
        </p:txBody>
      </p:sp>
      <p:sp>
        <p:nvSpPr>
          <p:cNvPr id="7" name="TextBox 6">
            <a:extLst>
              <a:ext uri="{FF2B5EF4-FFF2-40B4-BE49-F238E27FC236}">
                <a16:creationId xmlns:a16="http://schemas.microsoft.com/office/drawing/2014/main" id="{3601B216-A1B2-7CC5-8ED0-EF7BF65F6324}"/>
              </a:ext>
            </a:extLst>
          </p:cNvPr>
          <p:cNvSpPr txBox="1"/>
          <p:nvPr/>
        </p:nvSpPr>
        <p:spPr>
          <a:xfrm>
            <a:off x="691515" y="4702076"/>
            <a:ext cx="8675370" cy="2308324"/>
          </a:xfrm>
          <a:prstGeom prst="rect">
            <a:avLst/>
          </a:prstGeom>
          <a:noFill/>
        </p:spPr>
        <p:txBody>
          <a:bodyPr wrap="square">
            <a:spAutoFit/>
          </a:bodyPr>
          <a:lstStyle/>
          <a:p>
            <a:pPr algn="l" rtl="0"/>
            <a:r>
              <a:rPr lang="uk" sz="2400" b="0" i="1" u="none" baseline="0" dirty="0">
                <a:latin typeface="Arial" panose="020B0604020202020204" pitchFamily="34" charset="0"/>
                <a:ea typeface="Arial" panose="020B0604020202020204" pitchFamily="34" charset="0"/>
                <a:cs typeface="Arial" panose="020B0604020202020204" pitchFamily="34" charset="0"/>
              </a:rPr>
              <a:t>Припустимо, ви вже знаєте, що це пакет IPv4.</a:t>
            </a:r>
          </a:p>
          <a:p>
            <a:endParaRPr lang="uk" sz="2400" i="1" dirty="0">
              <a:latin typeface="Arial" panose="020B0604020202020204" pitchFamily="34" charset="0"/>
              <a:cs typeface="Arial" panose="020B0604020202020204" pitchFamily="34" charset="0"/>
            </a:endParaRPr>
          </a:p>
          <a:p>
            <a:pPr algn="l" rtl="0"/>
            <a:r>
              <a:rPr lang="uk" sz="2400" b="0" i="1" u="none" baseline="0" dirty="0">
                <a:latin typeface="Arial" panose="020B0604020202020204" pitchFamily="34" charset="0"/>
                <a:ea typeface="Arial" panose="020B0604020202020204" pitchFamily="34" charset="0"/>
                <a:cs typeface="Arial" panose="020B0604020202020204" pitchFamily="34" charset="0"/>
              </a:rPr>
              <a:t>З1. Який протокол інкапсульований (тобто переноситься)</a:t>
            </a:r>
            <a:r>
              <a:rPr lang="en-US" sz="2400" b="0" i="1" u="none" baseline="0" dirty="0">
                <a:latin typeface="Arial" panose="020B0604020202020204" pitchFamily="34" charset="0"/>
                <a:ea typeface="Arial" panose="020B0604020202020204" pitchFamily="34" charset="0"/>
                <a:cs typeface="Arial" panose="020B0604020202020204" pitchFamily="34" charset="0"/>
              </a:rPr>
              <a:t> </a:t>
            </a:r>
            <a:r>
              <a:rPr lang="uk" sz="2400" b="0" i="1" u="none" baseline="0" dirty="0">
                <a:latin typeface="Arial" panose="020B0604020202020204" pitchFamily="34" charset="0"/>
                <a:ea typeface="Arial" panose="020B0604020202020204" pitchFamily="34" charset="0"/>
                <a:cs typeface="Arial" panose="020B0604020202020204" pitchFamily="34" charset="0"/>
              </a:rPr>
              <a:t>в цьому заголовку IP?</a:t>
            </a:r>
          </a:p>
          <a:p>
            <a:pPr marL="574675" algn="l" rtl="0"/>
            <a:endParaRPr lang="uk" sz="2400" i="1" dirty="0">
              <a:latin typeface="Arial" panose="020B0604020202020204" pitchFamily="34" charset="0"/>
              <a:cs typeface="Arial" panose="020B0604020202020204" pitchFamily="34" charset="0"/>
            </a:endParaRPr>
          </a:p>
          <a:p>
            <a:pPr algn="l" rtl="0"/>
            <a:r>
              <a:rPr lang="uk" sz="2400" b="0" i="1" u="none" baseline="0" dirty="0">
                <a:latin typeface="Arial" panose="020B0604020202020204" pitchFamily="34" charset="0"/>
                <a:ea typeface="Arial" panose="020B0604020202020204" pitchFamily="34" charset="0"/>
                <a:cs typeface="Arial" panose="020B0604020202020204" pitchFamily="34" charset="0"/>
              </a:rPr>
              <a:t>В1. ____________________________________________</a:t>
            </a:r>
          </a:p>
        </p:txBody>
      </p:sp>
    </p:spTree>
    <p:extLst>
      <p:ext uri="{BB962C8B-B14F-4D97-AF65-F5344CB8AC3E}">
        <p14:creationId xmlns:p14="http://schemas.microsoft.com/office/powerpoint/2010/main" val="269037776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898A8-F344-1265-5622-FAF31F2C5489}"/>
              </a:ext>
            </a:extLst>
          </p:cNvPr>
          <p:cNvSpPr>
            <a:spLocks noGrp="1"/>
          </p:cNvSpPr>
          <p:nvPr>
            <p:ph type="title"/>
          </p:nvPr>
        </p:nvSpPr>
        <p:spPr/>
        <p:txBody>
          <a:bodyPr/>
          <a:lstStyle/>
          <a:p>
            <a:pPr rtl="0"/>
            <a:r>
              <a:rPr lang="uk" b="1" i="0" u="sng" baseline="0"/>
              <a:t>Практика з шістнадцяткового</a:t>
            </a:r>
            <a:r>
              <a:rPr lang="uk" b="1" i="0" u="sng" spc="5" baseline="0"/>
              <a:t> </a:t>
            </a:r>
            <a:r>
              <a:rPr lang="uk" b="1" i="0" u="sng" spc="-5" baseline="0"/>
              <a:t>аналізу пакетів</a:t>
            </a:r>
            <a:endParaRPr lang="uk" dirty="0"/>
          </a:p>
        </p:txBody>
      </p:sp>
      <p:sp>
        <p:nvSpPr>
          <p:cNvPr id="3" name="Slide Number Placeholder 2">
            <a:extLst>
              <a:ext uri="{FF2B5EF4-FFF2-40B4-BE49-F238E27FC236}">
                <a16:creationId xmlns:a16="http://schemas.microsoft.com/office/drawing/2014/main" id="{7BA08068-8D80-0156-0D07-597E53D1E14B}"/>
              </a:ext>
            </a:extLst>
          </p:cNvPr>
          <p:cNvSpPr>
            <a:spLocks noGrp="1"/>
          </p:cNvSpPr>
          <p:nvPr>
            <p:ph type="sldNum" sz="quarter" idx="12"/>
          </p:nvPr>
        </p:nvSpPr>
        <p:spPr/>
        <p:txBody>
          <a:bodyPr/>
          <a:lstStyle/>
          <a:p>
            <a:pPr marL="38100" algn="r" rtl="0">
              <a:lnSpc>
                <a:spcPts val="1630"/>
              </a:lnSpc>
            </a:pPr>
            <a:fld id="{81D60167-4931-47E6-BA6A-407CBD079E47}" type="slidenum">
              <a:rPr/>
              <a:t>72</a:t>
            </a:fld>
            <a:endParaRPr lang="uk" dirty="0"/>
          </a:p>
        </p:txBody>
      </p:sp>
      <p:sp>
        <p:nvSpPr>
          <p:cNvPr id="5" name="TextBox 4">
            <a:extLst>
              <a:ext uri="{FF2B5EF4-FFF2-40B4-BE49-F238E27FC236}">
                <a16:creationId xmlns:a16="http://schemas.microsoft.com/office/drawing/2014/main" id="{0D9615DF-55AA-D25E-3E68-74654C6C0921}"/>
              </a:ext>
            </a:extLst>
          </p:cNvPr>
          <p:cNvSpPr txBox="1"/>
          <p:nvPr/>
        </p:nvSpPr>
        <p:spPr>
          <a:xfrm>
            <a:off x="697230" y="2105059"/>
            <a:ext cx="8675370" cy="1384995"/>
          </a:xfrm>
          <a:prstGeom prst="rect">
            <a:avLst/>
          </a:prstGeom>
          <a:noFill/>
          <a:ln w="38100">
            <a:solidFill>
              <a:srgbClr val="000000"/>
            </a:solidFill>
          </a:ln>
        </p:spPr>
        <p:txBody>
          <a:bodyPr wrap="square">
            <a:spAutoFit/>
          </a:bodyPr>
          <a:lstStyle/>
          <a:p>
            <a:pPr algn="l" rtl="0"/>
            <a:r>
              <a:rPr lang="uk" sz="2800" b="1" i="0" u="none" baseline="0">
                <a:latin typeface="Arial" panose="020B0604020202020204" pitchFamily="34" charset="0"/>
                <a:ea typeface="Arial" panose="020B0604020202020204" pitchFamily="34" charset="0"/>
                <a:cs typeface="Arial" panose="020B0604020202020204" pitchFamily="34" charset="0"/>
              </a:rPr>
              <a:t>&lt;4500 002c b5cb 21e6 6806 c229 0d12 3e0a</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0d12 3f02&gt; [22b4 0050 391f 8c4d aa45 2176</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6012 0fb7 26e6 d5f0 0400 0000] { }</a:t>
            </a:r>
          </a:p>
        </p:txBody>
      </p:sp>
      <p:sp>
        <p:nvSpPr>
          <p:cNvPr id="7" name="TextBox 6">
            <a:extLst>
              <a:ext uri="{FF2B5EF4-FFF2-40B4-BE49-F238E27FC236}">
                <a16:creationId xmlns:a16="http://schemas.microsoft.com/office/drawing/2014/main" id="{3601B216-A1B2-7CC5-8ED0-EF7BF65F6324}"/>
              </a:ext>
            </a:extLst>
          </p:cNvPr>
          <p:cNvSpPr txBox="1"/>
          <p:nvPr/>
        </p:nvSpPr>
        <p:spPr>
          <a:xfrm>
            <a:off x="691515" y="4332744"/>
            <a:ext cx="8675370" cy="2677656"/>
          </a:xfrm>
          <a:prstGeom prst="rect">
            <a:avLst/>
          </a:prstGeom>
          <a:noFill/>
        </p:spPr>
        <p:txBody>
          <a:bodyPr wrap="square">
            <a:spAutoFit/>
          </a:bodyPr>
          <a:lstStyle/>
          <a:p>
            <a:pPr algn="l" rtl="0"/>
            <a:r>
              <a:rPr lang="uk" sz="2400" b="0" i="1" u="none" baseline="0">
                <a:latin typeface="Arial" panose="020B0604020202020204" pitchFamily="34" charset="0"/>
                <a:ea typeface="Arial" panose="020B0604020202020204" pitchFamily="34" charset="0"/>
                <a:cs typeface="Arial" panose="020B0604020202020204" pitchFamily="34" charset="0"/>
              </a:rPr>
              <a:t>З2. Схоже, що цей пакет…</a:t>
            </a:r>
          </a:p>
          <a:p>
            <a:pPr lvl="1" algn="l" rtl="0"/>
            <a:r>
              <a:rPr lang="uk" sz="2400" b="0" i="1" u="none" baseline="0">
                <a:latin typeface="Arial" panose="020B0604020202020204" pitchFamily="34" charset="0"/>
                <a:ea typeface="Arial" panose="020B0604020202020204" pitchFamily="34" charset="0"/>
                <a:cs typeface="Arial" panose="020B0604020202020204" pitchFamily="34" charset="0"/>
              </a:rPr>
              <a:t>a. прямує до вебсервера;</a:t>
            </a:r>
          </a:p>
          <a:p>
            <a:pPr lvl="1" algn="l" rtl="0"/>
            <a:r>
              <a:rPr lang="uk" sz="2400" b="0" i="1" u="none" baseline="0">
                <a:latin typeface="Arial" panose="020B0604020202020204" pitchFamily="34" charset="0"/>
                <a:ea typeface="Arial" panose="020B0604020202020204" pitchFamily="34" charset="0"/>
                <a:cs typeface="Arial" panose="020B0604020202020204" pitchFamily="34" charset="0"/>
              </a:rPr>
              <a:t>b. надходить від вебсервера;</a:t>
            </a:r>
          </a:p>
          <a:p>
            <a:pPr lvl="1" algn="l" rtl="0"/>
            <a:r>
              <a:rPr lang="uk" sz="2400" b="0" i="1" u="none" baseline="0">
                <a:latin typeface="Arial" panose="020B0604020202020204" pitchFamily="34" charset="0"/>
                <a:ea typeface="Arial" panose="020B0604020202020204" pitchFamily="34" charset="0"/>
                <a:cs typeface="Arial" panose="020B0604020202020204" pitchFamily="34" charset="0"/>
              </a:rPr>
              <a:t>c. прямує до DNS-сервера;</a:t>
            </a:r>
          </a:p>
          <a:p>
            <a:pPr lvl="1" algn="l" rtl="0"/>
            <a:r>
              <a:rPr lang="uk" sz="2400" b="0" i="1" u="none" baseline="0">
                <a:latin typeface="Arial" panose="020B0604020202020204" pitchFamily="34" charset="0"/>
                <a:ea typeface="Arial" panose="020B0604020202020204" pitchFamily="34" charset="0"/>
                <a:cs typeface="Arial" panose="020B0604020202020204" pitchFamily="34" charset="0"/>
              </a:rPr>
              <a:t>d. надходить від DNS-сервера.</a:t>
            </a:r>
          </a:p>
          <a:p>
            <a:pPr lvl="1" algn="l" rtl="0"/>
            <a:endParaRPr lang="uk" sz="2400" i="1" dirty="0">
              <a:latin typeface="Arial" panose="020B0604020202020204" pitchFamily="34" charset="0"/>
              <a:cs typeface="Arial" panose="020B0604020202020204" pitchFamily="34" charset="0"/>
            </a:endParaRPr>
          </a:p>
          <a:p>
            <a:pPr algn="l" rtl="0"/>
            <a:r>
              <a:rPr lang="uk" sz="2400" b="0" i="1" u="none" baseline="0">
                <a:latin typeface="Arial" panose="020B0604020202020204" pitchFamily="34" charset="0"/>
                <a:ea typeface="Arial" panose="020B0604020202020204" pitchFamily="34" charset="0"/>
                <a:cs typeface="Arial" panose="020B0604020202020204" pitchFamily="34" charset="0"/>
              </a:rPr>
              <a:t>В2. ______</a:t>
            </a:r>
          </a:p>
        </p:txBody>
      </p:sp>
    </p:spTree>
    <p:extLst>
      <p:ext uri="{BB962C8B-B14F-4D97-AF65-F5344CB8AC3E}">
        <p14:creationId xmlns:p14="http://schemas.microsoft.com/office/powerpoint/2010/main" val="20687758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898A8-F344-1265-5622-FAF31F2C5489}"/>
              </a:ext>
            </a:extLst>
          </p:cNvPr>
          <p:cNvSpPr>
            <a:spLocks noGrp="1"/>
          </p:cNvSpPr>
          <p:nvPr>
            <p:ph type="title"/>
          </p:nvPr>
        </p:nvSpPr>
        <p:spPr/>
        <p:txBody>
          <a:bodyPr/>
          <a:lstStyle/>
          <a:p>
            <a:pPr rtl="0"/>
            <a:r>
              <a:rPr lang="uk" b="1" i="0" u="sng" baseline="0"/>
              <a:t>Практика з шістнадцяткового</a:t>
            </a:r>
            <a:r>
              <a:rPr lang="uk" b="1" i="0" u="sng" spc="5" baseline="0"/>
              <a:t> </a:t>
            </a:r>
            <a:r>
              <a:rPr lang="uk" b="1" i="0" u="sng" spc="-5" baseline="0"/>
              <a:t>аналізу пакетів</a:t>
            </a:r>
            <a:endParaRPr lang="uk" dirty="0"/>
          </a:p>
        </p:txBody>
      </p:sp>
      <p:sp>
        <p:nvSpPr>
          <p:cNvPr id="3" name="Slide Number Placeholder 2">
            <a:extLst>
              <a:ext uri="{FF2B5EF4-FFF2-40B4-BE49-F238E27FC236}">
                <a16:creationId xmlns:a16="http://schemas.microsoft.com/office/drawing/2014/main" id="{7BA08068-8D80-0156-0D07-597E53D1E14B}"/>
              </a:ext>
            </a:extLst>
          </p:cNvPr>
          <p:cNvSpPr>
            <a:spLocks noGrp="1"/>
          </p:cNvSpPr>
          <p:nvPr>
            <p:ph type="sldNum" sz="quarter" idx="12"/>
          </p:nvPr>
        </p:nvSpPr>
        <p:spPr/>
        <p:txBody>
          <a:bodyPr/>
          <a:lstStyle/>
          <a:p>
            <a:pPr marL="38100" algn="r" rtl="0">
              <a:lnSpc>
                <a:spcPts val="1630"/>
              </a:lnSpc>
            </a:pPr>
            <a:fld id="{81D60167-4931-47E6-BA6A-407CBD079E47}" type="slidenum">
              <a:rPr/>
              <a:t>73</a:t>
            </a:fld>
            <a:endParaRPr lang="uk" dirty="0"/>
          </a:p>
        </p:txBody>
      </p:sp>
      <p:sp>
        <p:nvSpPr>
          <p:cNvPr id="5" name="TextBox 4">
            <a:extLst>
              <a:ext uri="{FF2B5EF4-FFF2-40B4-BE49-F238E27FC236}">
                <a16:creationId xmlns:a16="http://schemas.microsoft.com/office/drawing/2014/main" id="{0D9615DF-55AA-D25E-3E68-74654C6C0921}"/>
              </a:ext>
            </a:extLst>
          </p:cNvPr>
          <p:cNvSpPr txBox="1"/>
          <p:nvPr/>
        </p:nvSpPr>
        <p:spPr>
          <a:xfrm>
            <a:off x="697230" y="2105059"/>
            <a:ext cx="8675370" cy="1384995"/>
          </a:xfrm>
          <a:prstGeom prst="rect">
            <a:avLst/>
          </a:prstGeom>
          <a:noFill/>
          <a:ln w="38100">
            <a:solidFill>
              <a:srgbClr val="000000"/>
            </a:solidFill>
          </a:ln>
        </p:spPr>
        <p:txBody>
          <a:bodyPr wrap="square">
            <a:spAutoFit/>
          </a:bodyPr>
          <a:lstStyle/>
          <a:p>
            <a:pPr algn="l" rtl="0"/>
            <a:r>
              <a:rPr lang="uk" sz="2800" b="1" i="0" u="none" baseline="0">
                <a:latin typeface="Arial" panose="020B0604020202020204" pitchFamily="34" charset="0"/>
                <a:ea typeface="Arial" panose="020B0604020202020204" pitchFamily="34" charset="0"/>
                <a:cs typeface="Arial" panose="020B0604020202020204" pitchFamily="34" charset="0"/>
              </a:rPr>
              <a:t>&lt;4500 002c b5cb 21e6 6806 c229 0d12 3e0a</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0d12 3f02&gt; [22b4 0050 391f 8c4d aa45 2176</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6012 0fb7 26e6 d5f0 0400 0000] { }</a:t>
            </a:r>
          </a:p>
        </p:txBody>
      </p:sp>
      <p:sp>
        <p:nvSpPr>
          <p:cNvPr id="4" name="object 4">
            <a:extLst>
              <a:ext uri="{FF2B5EF4-FFF2-40B4-BE49-F238E27FC236}">
                <a16:creationId xmlns:a16="http://schemas.microsoft.com/office/drawing/2014/main" id="{A0376493-AFAF-536B-B3A0-B5C5C7FC6C19}"/>
              </a:ext>
            </a:extLst>
          </p:cNvPr>
          <p:cNvSpPr txBox="1"/>
          <p:nvPr/>
        </p:nvSpPr>
        <p:spPr>
          <a:xfrm>
            <a:off x="691515" y="5791200"/>
            <a:ext cx="8681085" cy="1138517"/>
          </a:xfrm>
          <a:prstGeom prst="rect">
            <a:avLst/>
          </a:prstGeom>
        </p:spPr>
        <p:txBody>
          <a:bodyPr vert="horz" wrap="square" lIns="0" tIns="15875" rIns="0" bIns="0" rtlCol="0">
            <a:spAutoFit/>
          </a:bodyPr>
          <a:lstStyle/>
          <a:p>
            <a:pPr marL="105410" marR="97790" indent="-635" algn="l" rtl="0">
              <a:lnSpc>
                <a:spcPct val="99000"/>
              </a:lnSpc>
              <a:spcBef>
                <a:spcPts val="125"/>
              </a:spcBef>
            </a:pPr>
            <a:r>
              <a:rPr lang="uk" sz="2400" b="0" i="1" u="none" spc="-5" baseline="0" dirty="0">
                <a:latin typeface="Arial"/>
                <a:ea typeface="Arial"/>
                <a:cs typeface="Arial"/>
              </a:rPr>
              <a:t>З3. Яке значення TTL пакета в десятковому поданні?</a:t>
            </a:r>
          </a:p>
          <a:p>
            <a:pPr marL="105410" marR="97790" indent="-635" algn="l" rtl="0">
              <a:lnSpc>
                <a:spcPct val="99000"/>
              </a:lnSpc>
              <a:spcBef>
                <a:spcPts val="125"/>
              </a:spcBef>
            </a:pPr>
            <a:endParaRPr lang="uk" sz="2400" i="1" spc="-5" dirty="0">
              <a:latin typeface="Arial"/>
              <a:cs typeface="Arial"/>
            </a:endParaRPr>
          </a:p>
          <a:p>
            <a:pPr marL="105410" marR="97790" indent="-635" algn="l" rtl="0">
              <a:lnSpc>
                <a:spcPct val="99000"/>
              </a:lnSpc>
              <a:spcBef>
                <a:spcPts val="125"/>
              </a:spcBef>
            </a:pPr>
            <a:r>
              <a:rPr lang="uk" sz="2400" b="0" i="1" u="none" spc="-5" baseline="0" dirty="0">
                <a:latin typeface="Arial"/>
                <a:ea typeface="Arial"/>
                <a:cs typeface="Arial"/>
              </a:rPr>
              <a:t>В3. __________</a:t>
            </a:r>
            <a:endParaRPr lang="uk" sz="2400" i="1" dirty="0">
              <a:latin typeface="Arial"/>
              <a:cs typeface="Arial"/>
            </a:endParaRPr>
          </a:p>
        </p:txBody>
      </p:sp>
    </p:spTree>
    <p:extLst>
      <p:ext uri="{BB962C8B-B14F-4D97-AF65-F5344CB8AC3E}">
        <p14:creationId xmlns:p14="http://schemas.microsoft.com/office/powerpoint/2010/main" val="255617074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898A8-F344-1265-5622-FAF31F2C5489}"/>
              </a:ext>
            </a:extLst>
          </p:cNvPr>
          <p:cNvSpPr>
            <a:spLocks noGrp="1"/>
          </p:cNvSpPr>
          <p:nvPr>
            <p:ph type="title"/>
          </p:nvPr>
        </p:nvSpPr>
        <p:spPr/>
        <p:txBody>
          <a:bodyPr/>
          <a:lstStyle/>
          <a:p>
            <a:pPr rtl="0"/>
            <a:r>
              <a:rPr lang="uk" b="1" i="0" u="sng" baseline="0"/>
              <a:t>Практика з шістнадцяткового</a:t>
            </a:r>
            <a:r>
              <a:rPr lang="uk" b="1" i="0" u="sng" spc="5" baseline="0"/>
              <a:t> </a:t>
            </a:r>
            <a:r>
              <a:rPr lang="uk" b="1" i="0" u="sng" spc="-5" baseline="0"/>
              <a:t>аналізу пакетів</a:t>
            </a:r>
            <a:endParaRPr lang="uk" dirty="0"/>
          </a:p>
        </p:txBody>
      </p:sp>
      <p:sp>
        <p:nvSpPr>
          <p:cNvPr id="3" name="Slide Number Placeholder 2">
            <a:extLst>
              <a:ext uri="{FF2B5EF4-FFF2-40B4-BE49-F238E27FC236}">
                <a16:creationId xmlns:a16="http://schemas.microsoft.com/office/drawing/2014/main" id="{7BA08068-8D80-0156-0D07-597E53D1E14B}"/>
              </a:ext>
            </a:extLst>
          </p:cNvPr>
          <p:cNvSpPr>
            <a:spLocks noGrp="1"/>
          </p:cNvSpPr>
          <p:nvPr>
            <p:ph type="sldNum" sz="quarter" idx="12"/>
          </p:nvPr>
        </p:nvSpPr>
        <p:spPr/>
        <p:txBody>
          <a:bodyPr/>
          <a:lstStyle/>
          <a:p>
            <a:pPr marL="38100" algn="r" rtl="0">
              <a:lnSpc>
                <a:spcPts val="1630"/>
              </a:lnSpc>
            </a:pPr>
            <a:fld id="{81D60167-4931-47E6-BA6A-407CBD079E47}" type="slidenum">
              <a:rPr/>
              <a:t>74</a:t>
            </a:fld>
            <a:endParaRPr lang="uk" dirty="0"/>
          </a:p>
        </p:txBody>
      </p:sp>
      <p:sp>
        <p:nvSpPr>
          <p:cNvPr id="5" name="TextBox 4">
            <a:extLst>
              <a:ext uri="{FF2B5EF4-FFF2-40B4-BE49-F238E27FC236}">
                <a16:creationId xmlns:a16="http://schemas.microsoft.com/office/drawing/2014/main" id="{0D9615DF-55AA-D25E-3E68-74654C6C0921}"/>
              </a:ext>
            </a:extLst>
          </p:cNvPr>
          <p:cNvSpPr txBox="1"/>
          <p:nvPr/>
        </p:nvSpPr>
        <p:spPr>
          <a:xfrm>
            <a:off x="697230" y="2105059"/>
            <a:ext cx="8675370" cy="1384995"/>
          </a:xfrm>
          <a:prstGeom prst="rect">
            <a:avLst/>
          </a:prstGeom>
          <a:noFill/>
          <a:ln w="38100">
            <a:solidFill>
              <a:srgbClr val="000000"/>
            </a:solidFill>
          </a:ln>
        </p:spPr>
        <p:txBody>
          <a:bodyPr wrap="square">
            <a:spAutoFit/>
          </a:bodyPr>
          <a:lstStyle/>
          <a:p>
            <a:pPr algn="l" rtl="0"/>
            <a:r>
              <a:rPr lang="uk" sz="2800" b="1" i="0" u="none" baseline="0">
                <a:latin typeface="Arial" panose="020B0604020202020204" pitchFamily="34" charset="0"/>
                <a:ea typeface="Arial" panose="020B0604020202020204" pitchFamily="34" charset="0"/>
                <a:cs typeface="Arial" panose="020B0604020202020204" pitchFamily="34" charset="0"/>
              </a:rPr>
              <a:t>&lt;4500 002c b5cb 21e6 6806 c229 0d12 3e0a</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0d12 3f02&gt; [22b4 0050 391f 8c4d aa45 2176</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6012 0fb7 26e6 d5f0 0400 0000] { }</a:t>
            </a:r>
          </a:p>
        </p:txBody>
      </p:sp>
      <p:sp>
        <p:nvSpPr>
          <p:cNvPr id="4" name="object 4">
            <a:extLst>
              <a:ext uri="{FF2B5EF4-FFF2-40B4-BE49-F238E27FC236}">
                <a16:creationId xmlns:a16="http://schemas.microsoft.com/office/drawing/2014/main" id="{A0376493-AFAF-536B-B3A0-B5C5C7FC6C19}"/>
              </a:ext>
            </a:extLst>
          </p:cNvPr>
          <p:cNvSpPr txBox="1"/>
          <p:nvPr/>
        </p:nvSpPr>
        <p:spPr>
          <a:xfrm>
            <a:off x="685800" y="4358135"/>
            <a:ext cx="8681085" cy="2652265"/>
          </a:xfrm>
          <a:prstGeom prst="rect">
            <a:avLst/>
          </a:prstGeom>
        </p:spPr>
        <p:txBody>
          <a:bodyPr vert="horz" wrap="square" lIns="0" tIns="15875" rIns="0" bIns="0" rtlCol="0">
            <a:spAutoFit/>
          </a:bodyPr>
          <a:lstStyle/>
          <a:p>
            <a:pPr marL="105410" marR="97790" indent="-635" algn="l" rtl="0">
              <a:lnSpc>
                <a:spcPct val="99000"/>
              </a:lnSpc>
              <a:spcBef>
                <a:spcPts val="125"/>
              </a:spcBef>
            </a:pPr>
            <a:r>
              <a:rPr lang="uk" sz="2400" b="0" i="1" u="none" spc="-5" baseline="0" dirty="0">
                <a:latin typeface="Arial"/>
                <a:ea typeface="Arial"/>
                <a:cs typeface="Arial"/>
              </a:rPr>
              <a:t>З4. У цьому пакеті…</a:t>
            </a:r>
          </a:p>
          <a:p>
            <a:pPr marL="562610" marR="97790" lvl="1" indent="-635" algn="l" rtl="0">
              <a:lnSpc>
                <a:spcPct val="99000"/>
              </a:lnSpc>
              <a:spcBef>
                <a:spcPts val="125"/>
              </a:spcBef>
            </a:pPr>
            <a:r>
              <a:rPr lang="uk" sz="2400" b="0" i="1" u="none" spc="-5" baseline="0" dirty="0">
                <a:latin typeface="Arial"/>
                <a:ea typeface="Arial"/>
                <a:cs typeface="Arial"/>
              </a:rPr>
              <a:t>a. задано 0 IP- і 0 TCP-параметрів;</a:t>
            </a:r>
          </a:p>
          <a:p>
            <a:pPr marL="562610" marR="97790" lvl="1" indent="-635" algn="l" rtl="0">
              <a:lnSpc>
                <a:spcPct val="99000"/>
              </a:lnSpc>
              <a:spcBef>
                <a:spcPts val="125"/>
              </a:spcBef>
            </a:pPr>
            <a:r>
              <a:rPr lang="uk" sz="2400" b="0" i="1" u="none" spc="-5" baseline="0" dirty="0">
                <a:latin typeface="Arial"/>
                <a:ea typeface="Arial"/>
                <a:cs typeface="Arial"/>
              </a:rPr>
              <a:t>b. задано &gt; 0 IP-, але 0 TCP-параметрів;</a:t>
            </a:r>
          </a:p>
          <a:p>
            <a:pPr marL="562610" marR="97790" lvl="1" indent="-635" algn="l" rtl="0">
              <a:lnSpc>
                <a:spcPct val="99000"/>
              </a:lnSpc>
              <a:spcBef>
                <a:spcPts val="125"/>
              </a:spcBef>
            </a:pPr>
            <a:r>
              <a:rPr lang="uk" sz="2400" b="0" i="1" u="none" spc="-5" baseline="0" dirty="0">
                <a:latin typeface="Arial"/>
                <a:ea typeface="Arial"/>
                <a:cs typeface="Arial"/>
              </a:rPr>
              <a:t>c. задано 0 IP-, але &gt; 0 TCP-параметрів;</a:t>
            </a:r>
          </a:p>
          <a:p>
            <a:pPr marL="562610" marR="97790" lvl="1" indent="-635" algn="l" rtl="0">
              <a:lnSpc>
                <a:spcPct val="99000"/>
              </a:lnSpc>
              <a:spcBef>
                <a:spcPts val="125"/>
              </a:spcBef>
            </a:pPr>
            <a:r>
              <a:rPr lang="uk" sz="2400" b="0" i="1" u="none" spc="-5" baseline="0" dirty="0">
                <a:latin typeface="Arial"/>
                <a:ea typeface="Arial"/>
                <a:cs typeface="Arial"/>
              </a:rPr>
              <a:t>d. задано &gt; 0 IP- і &gt; 0 TCP-параметрів.</a:t>
            </a:r>
          </a:p>
          <a:p>
            <a:pPr marL="105410" marR="97790" indent="-635" algn="l" rtl="0">
              <a:lnSpc>
                <a:spcPct val="99000"/>
              </a:lnSpc>
              <a:spcBef>
                <a:spcPts val="125"/>
              </a:spcBef>
            </a:pPr>
            <a:endParaRPr lang="uk" i="1" spc="-5" dirty="0">
              <a:latin typeface="Arial"/>
              <a:cs typeface="Arial"/>
            </a:endParaRPr>
          </a:p>
          <a:p>
            <a:pPr marL="105410" marR="97790" indent="-635" algn="l" rtl="0">
              <a:lnSpc>
                <a:spcPct val="99000"/>
              </a:lnSpc>
              <a:spcBef>
                <a:spcPts val="125"/>
              </a:spcBef>
            </a:pPr>
            <a:r>
              <a:rPr lang="uk" sz="2400" b="0" i="1" u="none" spc="-5" baseline="0" dirty="0">
                <a:latin typeface="Arial"/>
                <a:ea typeface="Arial"/>
                <a:cs typeface="Arial"/>
              </a:rPr>
              <a:t>В4. ________</a:t>
            </a:r>
            <a:endParaRPr lang="uk" sz="2400" i="1" dirty="0">
              <a:latin typeface="Arial"/>
              <a:cs typeface="Arial"/>
            </a:endParaRPr>
          </a:p>
        </p:txBody>
      </p:sp>
    </p:spTree>
    <p:extLst>
      <p:ext uri="{BB962C8B-B14F-4D97-AF65-F5344CB8AC3E}">
        <p14:creationId xmlns:p14="http://schemas.microsoft.com/office/powerpoint/2010/main" val="29634074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898A8-F344-1265-5622-FAF31F2C5489}"/>
              </a:ext>
            </a:extLst>
          </p:cNvPr>
          <p:cNvSpPr>
            <a:spLocks noGrp="1"/>
          </p:cNvSpPr>
          <p:nvPr>
            <p:ph type="title"/>
          </p:nvPr>
        </p:nvSpPr>
        <p:spPr/>
        <p:txBody>
          <a:bodyPr/>
          <a:lstStyle/>
          <a:p>
            <a:pPr rtl="0"/>
            <a:r>
              <a:rPr lang="uk" b="1" i="0" u="sng" baseline="0"/>
              <a:t>Практика з шістнадцяткового</a:t>
            </a:r>
            <a:r>
              <a:rPr lang="uk" b="1" i="0" u="sng" spc="5" baseline="0"/>
              <a:t> </a:t>
            </a:r>
            <a:r>
              <a:rPr lang="uk" b="1" i="0" u="sng" spc="-5" baseline="0"/>
              <a:t>аналізу пакетів</a:t>
            </a:r>
            <a:endParaRPr lang="uk" dirty="0"/>
          </a:p>
        </p:txBody>
      </p:sp>
      <p:sp>
        <p:nvSpPr>
          <p:cNvPr id="3" name="Slide Number Placeholder 2">
            <a:extLst>
              <a:ext uri="{FF2B5EF4-FFF2-40B4-BE49-F238E27FC236}">
                <a16:creationId xmlns:a16="http://schemas.microsoft.com/office/drawing/2014/main" id="{7BA08068-8D80-0156-0D07-597E53D1E14B}"/>
              </a:ext>
            </a:extLst>
          </p:cNvPr>
          <p:cNvSpPr>
            <a:spLocks noGrp="1"/>
          </p:cNvSpPr>
          <p:nvPr>
            <p:ph type="sldNum" sz="quarter" idx="12"/>
          </p:nvPr>
        </p:nvSpPr>
        <p:spPr/>
        <p:txBody>
          <a:bodyPr/>
          <a:lstStyle/>
          <a:p>
            <a:pPr marL="38100" algn="r" rtl="0">
              <a:lnSpc>
                <a:spcPts val="1630"/>
              </a:lnSpc>
            </a:pPr>
            <a:fld id="{81D60167-4931-47E6-BA6A-407CBD079E47}" type="slidenum">
              <a:rPr/>
              <a:t>75</a:t>
            </a:fld>
            <a:endParaRPr lang="uk" dirty="0"/>
          </a:p>
        </p:txBody>
      </p:sp>
      <p:sp>
        <p:nvSpPr>
          <p:cNvPr id="5" name="TextBox 4">
            <a:extLst>
              <a:ext uri="{FF2B5EF4-FFF2-40B4-BE49-F238E27FC236}">
                <a16:creationId xmlns:a16="http://schemas.microsoft.com/office/drawing/2014/main" id="{0D9615DF-55AA-D25E-3E68-74654C6C0921}"/>
              </a:ext>
            </a:extLst>
          </p:cNvPr>
          <p:cNvSpPr txBox="1"/>
          <p:nvPr/>
        </p:nvSpPr>
        <p:spPr>
          <a:xfrm>
            <a:off x="697230" y="2105059"/>
            <a:ext cx="8675370" cy="1384995"/>
          </a:xfrm>
          <a:prstGeom prst="rect">
            <a:avLst/>
          </a:prstGeom>
          <a:noFill/>
          <a:ln w="38100">
            <a:solidFill>
              <a:srgbClr val="000000"/>
            </a:solidFill>
          </a:ln>
        </p:spPr>
        <p:txBody>
          <a:bodyPr wrap="square">
            <a:spAutoFit/>
          </a:bodyPr>
          <a:lstStyle/>
          <a:p>
            <a:pPr algn="l" rtl="0"/>
            <a:r>
              <a:rPr lang="uk" sz="2800" b="1" i="0" u="none" baseline="0">
                <a:latin typeface="Arial" panose="020B0604020202020204" pitchFamily="34" charset="0"/>
                <a:ea typeface="Arial" panose="020B0604020202020204" pitchFamily="34" charset="0"/>
                <a:cs typeface="Arial" panose="020B0604020202020204" pitchFamily="34" charset="0"/>
              </a:rPr>
              <a:t>&lt;4500 002c b5cb 21e6 6806 c229 0d12 3e0a</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0d12 3f02&gt; [22b4 0050 391f 8c4d aa45 2176</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6012 0fb7 26e6 d5f0 0400 0000] { }</a:t>
            </a:r>
          </a:p>
        </p:txBody>
      </p:sp>
      <p:sp>
        <p:nvSpPr>
          <p:cNvPr id="4" name="object 4">
            <a:extLst>
              <a:ext uri="{FF2B5EF4-FFF2-40B4-BE49-F238E27FC236}">
                <a16:creationId xmlns:a16="http://schemas.microsoft.com/office/drawing/2014/main" id="{A0376493-AFAF-536B-B3A0-B5C5C7FC6C19}"/>
              </a:ext>
            </a:extLst>
          </p:cNvPr>
          <p:cNvSpPr txBox="1"/>
          <p:nvPr/>
        </p:nvSpPr>
        <p:spPr>
          <a:xfrm>
            <a:off x="685800" y="5029200"/>
            <a:ext cx="8681085" cy="1882567"/>
          </a:xfrm>
          <a:prstGeom prst="rect">
            <a:avLst/>
          </a:prstGeom>
        </p:spPr>
        <p:txBody>
          <a:bodyPr vert="horz" wrap="square" lIns="0" tIns="15875" rIns="0" bIns="0" rtlCol="0">
            <a:spAutoFit/>
          </a:bodyPr>
          <a:lstStyle/>
          <a:p>
            <a:pPr marL="105410" marR="97790" indent="-635" algn="l" rtl="0">
              <a:lnSpc>
                <a:spcPct val="99000"/>
              </a:lnSpc>
              <a:spcBef>
                <a:spcPts val="125"/>
              </a:spcBef>
            </a:pPr>
            <a:r>
              <a:rPr lang="uk" sz="2400" b="0" i="1" u="none" spc="-5" baseline="0" dirty="0">
                <a:latin typeface="Arial"/>
                <a:ea typeface="Arial"/>
                <a:cs typeface="Arial"/>
              </a:rPr>
              <a:t>З5. Якщо припустити, що зазначені IP-адреси належать до мережі /24,</a:t>
            </a:r>
            <a:r>
              <a:rPr lang="en-US" sz="2400" b="0" i="1" u="none" spc="-5" baseline="0" dirty="0">
                <a:latin typeface="Arial"/>
                <a:ea typeface="Arial"/>
                <a:cs typeface="Arial"/>
              </a:rPr>
              <a:t> </a:t>
            </a:r>
            <a:r>
              <a:rPr lang="uk" sz="2400" b="0" i="1" u="none" spc="-5" baseline="0" dirty="0">
                <a:latin typeface="Arial"/>
                <a:ea typeface="Arial"/>
                <a:cs typeface="Arial"/>
              </a:rPr>
              <a:t>чи перебувають обидві ці машини в одній мережі?</a:t>
            </a:r>
          </a:p>
          <a:p>
            <a:pPr marL="105410" marR="97790" indent="-635" algn="l" rtl="0">
              <a:lnSpc>
                <a:spcPct val="99000"/>
              </a:lnSpc>
              <a:spcBef>
                <a:spcPts val="125"/>
              </a:spcBef>
            </a:pPr>
            <a:endParaRPr lang="uk" sz="2400" i="1" spc="-5" dirty="0">
              <a:latin typeface="Arial"/>
              <a:cs typeface="Arial"/>
            </a:endParaRPr>
          </a:p>
          <a:p>
            <a:pPr marL="105410" marR="97790" indent="-635" algn="l" rtl="0">
              <a:lnSpc>
                <a:spcPct val="99000"/>
              </a:lnSpc>
              <a:spcBef>
                <a:spcPts val="125"/>
              </a:spcBef>
            </a:pPr>
            <a:r>
              <a:rPr lang="uk" sz="2400" b="0" i="1" u="none" spc="-5" baseline="0" dirty="0">
                <a:latin typeface="Arial"/>
                <a:ea typeface="Arial"/>
                <a:cs typeface="Arial"/>
              </a:rPr>
              <a:t>В5. ________________</a:t>
            </a:r>
            <a:endParaRPr lang="uk" sz="2400" i="1" dirty="0">
              <a:latin typeface="Arial"/>
              <a:cs typeface="Arial"/>
            </a:endParaRPr>
          </a:p>
        </p:txBody>
      </p:sp>
    </p:spTree>
    <p:extLst>
      <p:ext uri="{BB962C8B-B14F-4D97-AF65-F5344CB8AC3E}">
        <p14:creationId xmlns:p14="http://schemas.microsoft.com/office/powerpoint/2010/main" val="25402602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898A8-F344-1265-5622-FAF31F2C5489}"/>
              </a:ext>
            </a:extLst>
          </p:cNvPr>
          <p:cNvSpPr>
            <a:spLocks noGrp="1"/>
          </p:cNvSpPr>
          <p:nvPr>
            <p:ph type="title"/>
          </p:nvPr>
        </p:nvSpPr>
        <p:spPr/>
        <p:txBody>
          <a:bodyPr/>
          <a:lstStyle/>
          <a:p>
            <a:pPr rtl="0"/>
            <a:r>
              <a:rPr lang="uk" b="1" i="0" u="sng" baseline="0"/>
              <a:t>Практика з шістнадцяткового</a:t>
            </a:r>
            <a:r>
              <a:rPr lang="uk" b="1" i="0" u="sng" spc="5" baseline="0"/>
              <a:t> </a:t>
            </a:r>
            <a:r>
              <a:rPr lang="uk" b="1" i="0" u="sng" spc="-5" baseline="0"/>
              <a:t>аналізу пакетів</a:t>
            </a:r>
            <a:endParaRPr lang="uk" dirty="0"/>
          </a:p>
        </p:txBody>
      </p:sp>
      <p:sp>
        <p:nvSpPr>
          <p:cNvPr id="3" name="Slide Number Placeholder 2">
            <a:extLst>
              <a:ext uri="{FF2B5EF4-FFF2-40B4-BE49-F238E27FC236}">
                <a16:creationId xmlns:a16="http://schemas.microsoft.com/office/drawing/2014/main" id="{7BA08068-8D80-0156-0D07-597E53D1E14B}"/>
              </a:ext>
            </a:extLst>
          </p:cNvPr>
          <p:cNvSpPr>
            <a:spLocks noGrp="1"/>
          </p:cNvSpPr>
          <p:nvPr>
            <p:ph type="sldNum" sz="quarter" idx="12"/>
          </p:nvPr>
        </p:nvSpPr>
        <p:spPr/>
        <p:txBody>
          <a:bodyPr/>
          <a:lstStyle/>
          <a:p>
            <a:pPr marL="38100" algn="r" rtl="0">
              <a:lnSpc>
                <a:spcPts val="1630"/>
              </a:lnSpc>
            </a:pPr>
            <a:fld id="{81D60167-4931-47E6-BA6A-407CBD079E47}" type="slidenum">
              <a:rPr/>
              <a:t>76</a:t>
            </a:fld>
            <a:endParaRPr lang="uk" dirty="0"/>
          </a:p>
        </p:txBody>
      </p:sp>
      <p:sp>
        <p:nvSpPr>
          <p:cNvPr id="5" name="TextBox 4">
            <a:extLst>
              <a:ext uri="{FF2B5EF4-FFF2-40B4-BE49-F238E27FC236}">
                <a16:creationId xmlns:a16="http://schemas.microsoft.com/office/drawing/2014/main" id="{0D9615DF-55AA-D25E-3E68-74654C6C0921}"/>
              </a:ext>
            </a:extLst>
          </p:cNvPr>
          <p:cNvSpPr txBox="1"/>
          <p:nvPr/>
        </p:nvSpPr>
        <p:spPr>
          <a:xfrm>
            <a:off x="697230" y="2105059"/>
            <a:ext cx="8675370" cy="1384995"/>
          </a:xfrm>
          <a:prstGeom prst="rect">
            <a:avLst/>
          </a:prstGeom>
          <a:noFill/>
          <a:ln w="38100">
            <a:solidFill>
              <a:srgbClr val="000000"/>
            </a:solidFill>
          </a:ln>
        </p:spPr>
        <p:txBody>
          <a:bodyPr wrap="square">
            <a:spAutoFit/>
          </a:bodyPr>
          <a:lstStyle/>
          <a:p>
            <a:pPr algn="l" rtl="0"/>
            <a:r>
              <a:rPr lang="uk" sz="2800" b="1" i="0" u="none" baseline="0">
                <a:latin typeface="Arial" panose="020B0604020202020204" pitchFamily="34" charset="0"/>
                <a:ea typeface="Arial" panose="020B0604020202020204" pitchFamily="34" charset="0"/>
                <a:cs typeface="Arial" panose="020B0604020202020204" pitchFamily="34" charset="0"/>
              </a:rPr>
              <a:t>&lt;4500 002c b5cb 21e6 6806 c229 0d12 3e0a</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0d12 3f02&gt; [22b4 0050 391f 8c4d aa45 2176</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6012 0fb7 26e6 d5f0 0400 0000] { }</a:t>
            </a:r>
          </a:p>
        </p:txBody>
      </p:sp>
      <p:sp>
        <p:nvSpPr>
          <p:cNvPr id="4" name="object 4">
            <a:extLst>
              <a:ext uri="{FF2B5EF4-FFF2-40B4-BE49-F238E27FC236}">
                <a16:creationId xmlns:a16="http://schemas.microsoft.com/office/drawing/2014/main" id="{A0376493-AFAF-536B-B3A0-B5C5C7FC6C19}"/>
              </a:ext>
            </a:extLst>
          </p:cNvPr>
          <p:cNvSpPr txBox="1"/>
          <p:nvPr/>
        </p:nvSpPr>
        <p:spPr>
          <a:xfrm>
            <a:off x="703017" y="4282347"/>
            <a:ext cx="8681085" cy="2652265"/>
          </a:xfrm>
          <a:prstGeom prst="rect">
            <a:avLst/>
          </a:prstGeom>
        </p:spPr>
        <p:txBody>
          <a:bodyPr vert="horz" wrap="square" lIns="0" tIns="15875" rIns="0" bIns="0" rtlCol="0">
            <a:spAutoFit/>
          </a:bodyPr>
          <a:lstStyle/>
          <a:p>
            <a:pPr marL="105410" marR="97790" indent="-635" algn="l" rtl="0">
              <a:lnSpc>
                <a:spcPct val="99000"/>
              </a:lnSpc>
              <a:spcBef>
                <a:spcPts val="125"/>
              </a:spcBef>
            </a:pPr>
            <a:r>
              <a:rPr lang="uk" sz="2400" b="0" i="1" u="none" spc="-5" baseline="0" dirty="0">
                <a:latin typeface="Arial"/>
                <a:ea typeface="Arial"/>
                <a:cs typeface="Arial"/>
              </a:rPr>
              <a:t>З6. Цей пакет…</a:t>
            </a:r>
          </a:p>
          <a:p>
            <a:pPr marL="562610" marR="97790" lvl="1" indent="-635" algn="l" rtl="0">
              <a:lnSpc>
                <a:spcPct val="99000"/>
              </a:lnSpc>
              <a:spcBef>
                <a:spcPts val="125"/>
              </a:spcBef>
            </a:pPr>
            <a:r>
              <a:rPr lang="uk" sz="2400" b="0" i="1" u="none" spc="-5" baseline="0" dirty="0">
                <a:latin typeface="Arial"/>
                <a:ea typeface="Arial"/>
                <a:cs typeface="Arial"/>
              </a:rPr>
              <a:t>a. не фрагментований;</a:t>
            </a:r>
          </a:p>
          <a:p>
            <a:pPr marL="562610" marR="97790" lvl="1" indent="-635" algn="l" rtl="0">
              <a:lnSpc>
                <a:spcPct val="99000"/>
              </a:lnSpc>
              <a:spcBef>
                <a:spcPts val="125"/>
              </a:spcBef>
            </a:pPr>
            <a:r>
              <a:rPr lang="uk" sz="2400" b="0" i="1" u="none" spc="-5" baseline="0" dirty="0">
                <a:latin typeface="Arial"/>
                <a:ea typeface="Arial"/>
                <a:cs typeface="Arial"/>
              </a:rPr>
              <a:t>b. є першим фрагментом;</a:t>
            </a:r>
          </a:p>
          <a:p>
            <a:pPr marL="562610" marR="97790" lvl="1" indent="-635" algn="l" rtl="0">
              <a:lnSpc>
                <a:spcPct val="99000"/>
              </a:lnSpc>
              <a:spcBef>
                <a:spcPts val="125"/>
              </a:spcBef>
            </a:pPr>
            <a:r>
              <a:rPr lang="uk" sz="2400" b="0" i="1" u="none" spc="-5" baseline="0" dirty="0">
                <a:latin typeface="Arial"/>
                <a:ea typeface="Arial"/>
                <a:cs typeface="Arial"/>
              </a:rPr>
              <a:t>c. є «середнім» фрагментом;</a:t>
            </a:r>
          </a:p>
          <a:p>
            <a:pPr marL="562610" marR="97790" lvl="1" indent="-635" algn="l" rtl="0">
              <a:lnSpc>
                <a:spcPct val="99000"/>
              </a:lnSpc>
              <a:spcBef>
                <a:spcPts val="125"/>
              </a:spcBef>
            </a:pPr>
            <a:r>
              <a:rPr lang="uk" sz="2400" b="0" i="1" u="none" spc="-5" baseline="0" dirty="0">
                <a:latin typeface="Arial"/>
                <a:ea typeface="Arial"/>
                <a:cs typeface="Arial"/>
              </a:rPr>
              <a:t>d. є останнім фрагментом.</a:t>
            </a:r>
          </a:p>
          <a:p>
            <a:pPr marL="105410" marR="97790" indent="-635" algn="l" rtl="0">
              <a:lnSpc>
                <a:spcPct val="99000"/>
              </a:lnSpc>
              <a:spcBef>
                <a:spcPts val="125"/>
              </a:spcBef>
            </a:pPr>
            <a:endParaRPr lang="uk" sz="2400" i="1" spc="-5" dirty="0">
              <a:latin typeface="Arial"/>
              <a:cs typeface="Arial"/>
            </a:endParaRPr>
          </a:p>
          <a:p>
            <a:pPr marL="105410" marR="97790" indent="-635" algn="l" rtl="0">
              <a:lnSpc>
                <a:spcPct val="99000"/>
              </a:lnSpc>
              <a:spcBef>
                <a:spcPts val="125"/>
              </a:spcBef>
            </a:pPr>
            <a:r>
              <a:rPr lang="uk" sz="2400" b="0" i="1" u="none" spc="-5" baseline="0" dirty="0">
                <a:latin typeface="Arial"/>
                <a:ea typeface="Arial"/>
                <a:cs typeface="Arial"/>
              </a:rPr>
              <a:t>В6. ________</a:t>
            </a:r>
            <a:endParaRPr lang="uk" sz="2400" i="1" dirty="0">
              <a:latin typeface="Arial"/>
              <a:cs typeface="Arial"/>
            </a:endParaRPr>
          </a:p>
        </p:txBody>
      </p:sp>
    </p:spTree>
    <p:extLst>
      <p:ext uri="{BB962C8B-B14F-4D97-AF65-F5344CB8AC3E}">
        <p14:creationId xmlns:p14="http://schemas.microsoft.com/office/powerpoint/2010/main" val="200391446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898A8-F344-1265-5622-FAF31F2C5489}"/>
              </a:ext>
            </a:extLst>
          </p:cNvPr>
          <p:cNvSpPr>
            <a:spLocks noGrp="1"/>
          </p:cNvSpPr>
          <p:nvPr>
            <p:ph type="title"/>
          </p:nvPr>
        </p:nvSpPr>
        <p:spPr/>
        <p:txBody>
          <a:bodyPr/>
          <a:lstStyle/>
          <a:p>
            <a:pPr rtl="0"/>
            <a:r>
              <a:rPr lang="uk" b="1" i="0" u="sng" baseline="0"/>
              <a:t>Практика з шістнадцяткового</a:t>
            </a:r>
            <a:r>
              <a:rPr lang="uk" b="1" i="0" u="sng" spc="5" baseline="0"/>
              <a:t> </a:t>
            </a:r>
            <a:r>
              <a:rPr lang="uk" b="1" i="0" u="sng" spc="-5" baseline="0"/>
              <a:t>аналізу пакетів</a:t>
            </a:r>
            <a:endParaRPr lang="uk" dirty="0"/>
          </a:p>
        </p:txBody>
      </p:sp>
      <p:sp>
        <p:nvSpPr>
          <p:cNvPr id="3" name="Slide Number Placeholder 2">
            <a:extLst>
              <a:ext uri="{FF2B5EF4-FFF2-40B4-BE49-F238E27FC236}">
                <a16:creationId xmlns:a16="http://schemas.microsoft.com/office/drawing/2014/main" id="{7BA08068-8D80-0156-0D07-597E53D1E14B}"/>
              </a:ext>
            </a:extLst>
          </p:cNvPr>
          <p:cNvSpPr>
            <a:spLocks noGrp="1"/>
          </p:cNvSpPr>
          <p:nvPr>
            <p:ph type="sldNum" sz="quarter" idx="12"/>
          </p:nvPr>
        </p:nvSpPr>
        <p:spPr/>
        <p:txBody>
          <a:bodyPr/>
          <a:lstStyle/>
          <a:p>
            <a:pPr marL="38100" algn="r" rtl="0">
              <a:lnSpc>
                <a:spcPts val="1630"/>
              </a:lnSpc>
            </a:pPr>
            <a:fld id="{81D60167-4931-47E6-BA6A-407CBD079E47}" type="slidenum">
              <a:rPr/>
              <a:t>77</a:t>
            </a:fld>
            <a:endParaRPr lang="uk" dirty="0"/>
          </a:p>
        </p:txBody>
      </p:sp>
      <p:sp>
        <p:nvSpPr>
          <p:cNvPr id="5" name="TextBox 4">
            <a:extLst>
              <a:ext uri="{FF2B5EF4-FFF2-40B4-BE49-F238E27FC236}">
                <a16:creationId xmlns:a16="http://schemas.microsoft.com/office/drawing/2014/main" id="{0D9615DF-55AA-D25E-3E68-74654C6C0921}"/>
              </a:ext>
            </a:extLst>
          </p:cNvPr>
          <p:cNvSpPr txBox="1"/>
          <p:nvPr/>
        </p:nvSpPr>
        <p:spPr>
          <a:xfrm>
            <a:off x="697230" y="2105059"/>
            <a:ext cx="8675370" cy="1384995"/>
          </a:xfrm>
          <a:prstGeom prst="rect">
            <a:avLst/>
          </a:prstGeom>
          <a:noFill/>
          <a:ln w="38100">
            <a:solidFill>
              <a:srgbClr val="000000"/>
            </a:solidFill>
          </a:ln>
        </p:spPr>
        <p:txBody>
          <a:bodyPr wrap="square">
            <a:spAutoFit/>
          </a:bodyPr>
          <a:lstStyle/>
          <a:p>
            <a:pPr algn="l" rtl="0"/>
            <a:r>
              <a:rPr lang="uk" sz="2800" b="1" i="0" u="none" baseline="0">
                <a:latin typeface="Arial" panose="020B0604020202020204" pitchFamily="34" charset="0"/>
                <a:ea typeface="Arial" panose="020B0604020202020204" pitchFamily="34" charset="0"/>
                <a:cs typeface="Arial" panose="020B0604020202020204" pitchFamily="34" charset="0"/>
              </a:rPr>
              <a:t>&lt;4500 002c b5cb 21e6 6806 c229 0d12 3e0a</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0d12 3f02&gt; [22b4 0050 391f 8c4d aa45 2176</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6012 0fb7 26e6 d5f0 0400 0000] { }</a:t>
            </a:r>
          </a:p>
        </p:txBody>
      </p:sp>
      <p:sp>
        <p:nvSpPr>
          <p:cNvPr id="4" name="object 4">
            <a:extLst>
              <a:ext uri="{FF2B5EF4-FFF2-40B4-BE49-F238E27FC236}">
                <a16:creationId xmlns:a16="http://schemas.microsoft.com/office/drawing/2014/main" id="{A0376493-AFAF-536B-B3A0-B5C5C7FC6C19}"/>
              </a:ext>
            </a:extLst>
          </p:cNvPr>
          <p:cNvSpPr txBox="1"/>
          <p:nvPr/>
        </p:nvSpPr>
        <p:spPr>
          <a:xfrm>
            <a:off x="688657" y="5410200"/>
            <a:ext cx="8681085" cy="1573940"/>
          </a:xfrm>
          <a:prstGeom prst="rect">
            <a:avLst/>
          </a:prstGeom>
        </p:spPr>
        <p:txBody>
          <a:bodyPr vert="horz" wrap="square" lIns="0" tIns="15875" rIns="0" bIns="0" rtlCol="0">
            <a:noAutofit/>
          </a:bodyPr>
          <a:lstStyle/>
          <a:p>
            <a:pPr marL="105410" marR="97790" indent="-635" algn="l" rtl="0">
              <a:lnSpc>
                <a:spcPct val="99000"/>
              </a:lnSpc>
              <a:spcBef>
                <a:spcPts val="125"/>
              </a:spcBef>
            </a:pPr>
            <a:r>
              <a:rPr lang="uk" sz="2400" b="0" i="1" u="none" spc="-5" baseline="0" dirty="0">
                <a:latin typeface="Arial"/>
                <a:ea typeface="Arial"/>
                <a:cs typeface="Arial"/>
              </a:rPr>
              <a:t>З7. Який прапорець (чи прапорці) заданий у заголовку TCP?</a:t>
            </a:r>
          </a:p>
          <a:p>
            <a:pPr marL="105410" marR="97790" indent="-635" algn="l" rtl="0">
              <a:lnSpc>
                <a:spcPct val="99000"/>
              </a:lnSpc>
              <a:spcBef>
                <a:spcPts val="125"/>
              </a:spcBef>
            </a:pPr>
            <a:endParaRPr lang="uk" sz="2400" i="1" spc="-5" dirty="0">
              <a:latin typeface="Arial"/>
              <a:cs typeface="Arial"/>
            </a:endParaRPr>
          </a:p>
          <a:p>
            <a:pPr marL="105410" marR="97790" indent="-635" algn="l" rtl="0">
              <a:lnSpc>
                <a:spcPct val="99000"/>
              </a:lnSpc>
              <a:spcBef>
                <a:spcPts val="125"/>
              </a:spcBef>
            </a:pPr>
            <a:r>
              <a:rPr lang="uk" sz="2400" b="0" i="1" u="none" spc="-5" baseline="0" dirty="0">
                <a:latin typeface="Arial"/>
                <a:ea typeface="Arial"/>
                <a:cs typeface="Arial"/>
              </a:rPr>
              <a:t>В7. ________________</a:t>
            </a:r>
            <a:endParaRPr lang="uk" sz="2400" i="1" dirty="0">
              <a:latin typeface="Arial"/>
              <a:cs typeface="Arial"/>
            </a:endParaRPr>
          </a:p>
        </p:txBody>
      </p:sp>
    </p:spTree>
    <p:extLst>
      <p:ext uri="{BB962C8B-B14F-4D97-AF65-F5344CB8AC3E}">
        <p14:creationId xmlns:p14="http://schemas.microsoft.com/office/powerpoint/2010/main" val="113425673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898A8-F344-1265-5622-FAF31F2C5489}"/>
              </a:ext>
            </a:extLst>
          </p:cNvPr>
          <p:cNvSpPr>
            <a:spLocks noGrp="1"/>
          </p:cNvSpPr>
          <p:nvPr>
            <p:ph type="title"/>
          </p:nvPr>
        </p:nvSpPr>
        <p:spPr/>
        <p:txBody>
          <a:bodyPr/>
          <a:lstStyle/>
          <a:p>
            <a:pPr rtl="0"/>
            <a:r>
              <a:rPr lang="uk" b="1" i="0" u="sng" baseline="0"/>
              <a:t>Практика з шістнадцяткового</a:t>
            </a:r>
            <a:r>
              <a:rPr lang="uk" b="1" i="0" u="sng" spc="5" baseline="0"/>
              <a:t> </a:t>
            </a:r>
            <a:r>
              <a:rPr lang="uk" b="1" i="0" u="sng" spc="-5" baseline="0"/>
              <a:t>аналізу пакетів</a:t>
            </a:r>
            <a:endParaRPr lang="uk" dirty="0"/>
          </a:p>
        </p:txBody>
      </p:sp>
      <p:sp>
        <p:nvSpPr>
          <p:cNvPr id="3" name="Slide Number Placeholder 2">
            <a:extLst>
              <a:ext uri="{FF2B5EF4-FFF2-40B4-BE49-F238E27FC236}">
                <a16:creationId xmlns:a16="http://schemas.microsoft.com/office/drawing/2014/main" id="{7BA08068-8D80-0156-0D07-597E53D1E14B}"/>
              </a:ext>
            </a:extLst>
          </p:cNvPr>
          <p:cNvSpPr>
            <a:spLocks noGrp="1"/>
          </p:cNvSpPr>
          <p:nvPr>
            <p:ph type="sldNum" sz="quarter" idx="12"/>
          </p:nvPr>
        </p:nvSpPr>
        <p:spPr/>
        <p:txBody>
          <a:bodyPr/>
          <a:lstStyle/>
          <a:p>
            <a:pPr marL="38100" algn="r" rtl="0">
              <a:lnSpc>
                <a:spcPts val="1630"/>
              </a:lnSpc>
            </a:pPr>
            <a:fld id="{81D60167-4931-47E6-BA6A-407CBD079E47}" type="slidenum">
              <a:rPr/>
              <a:t>78</a:t>
            </a:fld>
            <a:endParaRPr lang="uk" dirty="0"/>
          </a:p>
        </p:txBody>
      </p:sp>
      <p:sp>
        <p:nvSpPr>
          <p:cNvPr id="5" name="TextBox 4">
            <a:extLst>
              <a:ext uri="{FF2B5EF4-FFF2-40B4-BE49-F238E27FC236}">
                <a16:creationId xmlns:a16="http://schemas.microsoft.com/office/drawing/2014/main" id="{0D9615DF-55AA-D25E-3E68-74654C6C0921}"/>
              </a:ext>
            </a:extLst>
          </p:cNvPr>
          <p:cNvSpPr txBox="1"/>
          <p:nvPr/>
        </p:nvSpPr>
        <p:spPr>
          <a:xfrm>
            <a:off x="697230" y="2105059"/>
            <a:ext cx="8675370" cy="1384995"/>
          </a:xfrm>
          <a:prstGeom prst="rect">
            <a:avLst/>
          </a:prstGeom>
          <a:noFill/>
          <a:ln w="38100">
            <a:solidFill>
              <a:srgbClr val="000000"/>
            </a:solidFill>
          </a:ln>
        </p:spPr>
        <p:txBody>
          <a:bodyPr wrap="square">
            <a:spAutoFit/>
          </a:bodyPr>
          <a:lstStyle/>
          <a:p>
            <a:pPr algn="l" rtl="0"/>
            <a:r>
              <a:rPr lang="uk" sz="2800" b="1" i="0" u="none" baseline="0">
                <a:latin typeface="Arial" panose="020B0604020202020204" pitchFamily="34" charset="0"/>
                <a:ea typeface="Arial" panose="020B0604020202020204" pitchFamily="34" charset="0"/>
                <a:cs typeface="Arial" panose="020B0604020202020204" pitchFamily="34" charset="0"/>
              </a:rPr>
              <a:t>&lt;4500 002c b5cb 21e6 6806 c229 0d12 3e0a</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0d12 3f02&gt; [22b4 0050 391f 8c4d aa45 2176</a:t>
            </a:r>
          </a:p>
          <a:p>
            <a:pPr algn="l" rtl="0"/>
            <a:r>
              <a:rPr lang="uk" sz="2800" b="1" i="0" u="none" baseline="0">
                <a:latin typeface="Arial" panose="020B0604020202020204" pitchFamily="34" charset="0"/>
                <a:ea typeface="Arial" panose="020B0604020202020204" pitchFamily="34" charset="0"/>
                <a:cs typeface="Arial" panose="020B0604020202020204" pitchFamily="34" charset="0"/>
              </a:rPr>
              <a:t>6012 0fb7 26e6 d5f0 0400 0000] { }</a:t>
            </a:r>
          </a:p>
        </p:txBody>
      </p:sp>
      <p:sp>
        <p:nvSpPr>
          <p:cNvPr id="4" name="object 4">
            <a:extLst>
              <a:ext uri="{FF2B5EF4-FFF2-40B4-BE49-F238E27FC236}">
                <a16:creationId xmlns:a16="http://schemas.microsoft.com/office/drawing/2014/main" id="{A0376493-AFAF-536B-B3A0-B5C5C7FC6C19}"/>
              </a:ext>
            </a:extLst>
          </p:cNvPr>
          <p:cNvSpPr txBox="1"/>
          <p:nvPr/>
        </p:nvSpPr>
        <p:spPr>
          <a:xfrm>
            <a:off x="691515" y="5791200"/>
            <a:ext cx="8681085" cy="1138517"/>
          </a:xfrm>
          <a:prstGeom prst="rect">
            <a:avLst/>
          </a:prstGeom>
        </p:spPr>
        <p:txBody>
          <a:bodyPr vert="horz" wrap="square" lIns="0" tIns="15875" rIns="0" bIns="0" rtlCol="0">
            <a:spAutoFit/>
          </a:bodyPr>
          <a:lstStyle/>
          <a:p>
            <a:pPr marL="105410" marR="97790" indent="-635" algn="l" rtl="0">
              <a:lnSpc>
                <a:spcPct val="99000"/>
              </a:lnSpc>
              <a:spcBef>
                <a:spcPts val="125"/>
              </a:spcBef>
            </a:pPr>
            <a:r>
              <a:rPr lang="uk" sz="2400" b="0" i="1" u="none" spc="-5" baseline="0" dirty="0">
                <a:latin typeface="Arial"/>
                <a:ea typeface="Arial"/>
                <a:cs typeface="Arial"/>
              </a:rPr>
              <a:t>З8. Який параметр TCP заданий?</a:t>
            </a:r>
          </a:p>
          <a:p>
            <a:pPr marL="105410" marR="97790" indent="-635" algn="l" rtl="0">
              <a:lnSpc>
                <a:spcPct val="99000"/>
              </a:lnSpc>
              <a:spcBef>
                <a:spcPts val="125"/>
              </a:spcBef>
            </a:pPr>
            <a:endParaRPr lang="uk" sz="2400" i="1" spc="-5" dirty="0">
              <a:latin typeface="Arial"/>
              <a:cs typeface="Arial"/>
            </a:endParaRPr>
          </a:p>
          <a:p>
            <a:pPr marL="105410" marR="97790" indent="-635" algn="l" rtl="0">
              <a:lnSpc>
                <a:spcPct val="99000"/>
              </a:lnSpc>
              <a:spcBef>
                <a:spcPts val="125"/>
              </a:spcBef>
            </a:pPr>
            <a:r>
              <a:rPr lang="uk" sz="2400" b="0" i="1" u="none" spc="-5" baseline="0" dirty="0">
                <a:latin typeface="Arial"/>
                <a:ea typeface="Arial"/>
                <a:cs typeface="Arial"/>
              </a:rPr>
              <a:t>В8. ________________</a:t>
            </a:r>
            <a:endParaRPr lang="uk" sz="2400" i="1" dirty="0">
              <a:latin typeface="Arial"/>
              <a:cs typeface="Arial"/>
            </a:endParaRPr>
          </a:p>
        </p:txBody>
      </p:sp>
    </p:spTree>
    <p:extLst>
      <p:ext uri="{BB962C8B-B14F-4D97-AF65-F5344CB8AC3E}">
        <p14:creationId xmlns:p14="http://schemas.microsoft.com/office/powerpoint/2010/main" val="16312530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0C8B4-4A3F-F49D-830F-C89D6D92D85E}"/>
              </a:ext>
            </a:extLst>
          </p:cNvPr>
          <p:cNvSpPr>
            <a:spLocks noGrp="1"/>
          </p:cNvSpPr>
          <p:nvPr>
            <p:ph type="title"/>
          </p:nvPr>
        </p:nvSpPr>
        <p:spPr/>
        <p:txBody>
          <a:bodyPr/>
          <a:lstStyle/>
          <a:p>
            <a:pPr rtl="0"/>
            <a:r>
              <a:rPr lang="uk" b="1" i="0" u="sng" baseline="0"/>
              <a:t>Відповіді на практичні запитання</a:t>
            </a:r>
          </a:p>
        </p:txBody>
      </p:sp>
      <p:sp>
        <p:nvSpPr>
          <p:cNvPr id="4" name="Content Placeholder 3">
            <a:extLst>
              <a:ext uri="{FF2B5EF4-FFF2-40B4-BE49-F238E27FC236}">
                <a16:creationId xmlns:a16="http://schemas.microsoft.com/office/drawing/2014/main" id="{3D6818C5-BD67-6572-462B-96279117D8BF}"/>
              </a:ext>
            </a:extLst>
          </p:cNvPr>
          <p:cNvSpPr>
            <a:spLocks noGrp="1"/>
          </p:cNvSpPr>
          <p:nvPr>
            <p:ph idx="1"/>
          </p:nvPr>
        </p:nvSpPr>
        <p:spPr>
          <a:xfrm>
            <a:off x="345757" y="2094231"/>
            <a:ext cx="9484043" cy="4931516"/>
          </a:xfrm>
        </p:spPr>
        <p:txBody>
          <a:bodyPr>
            <a:normAutofit lnSpcReduction="10000"/>
          </a:bodyPr>
          <a:lstStyle/>
          <a:p>
            <a:pPr marL="0" indent="0" algn="l" rtl="0">
              <a:lnSpc>
                <a:spcPct val="110000"/>
              </a:lnSpc>
              <a:spcBef>
                <a:spcPts val="1200"/>
              </a:spcBef>
              <a:buNone/>
            </a:pPr>
            <a:r>
              <a:rPr lang="uk" sz="2200" b="1" i="0" u="none" baseline="0" dirty="0"/>
              <a:t>В1. </a:t>
            </a:r>
            <a:r>
              <a:rPr lang="uk" sz="2200" b="1" i="0" u="sng" baseline="0" dirty="0"/>
              <a:t>TCP</a:t>
            </a:r>
            <a:r>
              <a:rPr lang="uk" sz="2200" b="1" i="0" u="none" baseline="0" dirty="0"/>
              <a:t>. Погляньте на байт із зсувом 9 і ви побачите «06», що є призначеним для TCP номером.</a:t>
            </a:r>
          </a:p>
          <a:p>
            <a:pPr marL="0" indent="0" algn="l" rtl="0">
              <a:lnSpc>
                <a:spcPct val="110000"/>
              </a:lnSpc>
              <a:spcBef>
                <a:spcPts val="1200"/>
              </a:spcBef>
              <a:buNone/>
            </a:pPr>
            <a:r>
              <a:rPr lang="uk" sz="2200" b="1" i="0" u="none" baseline="0" dirty="0"/>
              <a:t>В2. «</a:t>
            </a:r>
            <a:r>
              <a:rPr lang="uk" sz="2200" b="1" i="0" u="sng" baseline="0" dirty="0"/>
              <a:t>A</a:t>
            </a:r>
            <a:r>
              <a:rPr lang="uk" sz="2200" b="1" i="0" u="none" baseline="0" dirty="0"/>
              <a:t>». Порт призначення (не джерела) — 5016, тобто 8010 </a:t>
            </a:r>
            <a:br>
              <a:rPr lang="en-US" sz="2200" b="1" i="0" u="none" baseline="0" dirty="0"/>
            </a:br>
            <a:r>
              <a:rPr lang="uk" sz="2200" b="1" i="0" u="none" baseline="0" dirty="0"/>
              <a:t>(5 × 16 + 0 × 1), який пов’язаний із вебслужбою.</a:t>
            </a:r>
          </a:p>
          <a:p>
            <a:pPr marL="0" indent="0" algn="l" rtl="0">
              <a:lnSpc>
                <a:spcPct val="110000"/>
              </a:lnSpc>
              <a:spcBef>
                <a:spcPts val="1200"/>
              </a:spcBef>
              <a:buNone/>
            </a:pPr>
            <a:r>
              <a:rPr lang="uk" sz="2200" b="1" i="0" u="none" baseline="0" dirty="0"/>
              <a:t>В3. </a:t>
            </a:r>
            <a:r>
              <a:rPr lang="uk" sz="2200" b="1" i="0" u="sng" baseline="0" dirty="0"/>
              <a:t>104</a:t>
            </a:r>
            <a:r>
              <a:rPr lang="uk" sz="2200" b="1" i="0" u="none" baseline="0" dirty="0"/>
              <a:t>. Знайдіть поле TTL у байті зі зсувом 8 і ви побачите там 6816, тобто 10 410 (6 × 16 + 8 × 1).</a:t>
            </a:r>
          </a:p>
          <a:p>
            <a:pPr marL="0" indent="0" algn="l" rtl="0">
              <a:lnSpc>
                <a:spcPct val="110000"/>
              </a:lnSpc>
              <a:spcBef>
                <a:spcPts val="1200"/>
              </a:spcBef>
              <a:buNone/>
            </a:pPr>
            <a:r>
              <a:rPr lang="uk" sz="2200" b="1" i="0" u="none" baseline="0" dirty="0"/>
              <a:t>В4. «</a:t>
            </a:r>
            <a:r>
              <a:rPr lang="uk" sz="2200" b="1" i="0" u="sng" baseline="0" dirty="0"/>
              <a:t>C</a:t>
            </a:r>
            <a:r>
              <a:rPr lang="uk" sz="2200" b="1" i="0" u="none" baseline="0" dirty="0"/>
              <a:t>». Поле довжини заголовка (IHL) IP (права половина байта 0) містить 5 (min), а поле зсуву TCP (ліва половина байта 12) — 6 (min + 1).</a:t>
            </a:r>
          </a:p>
          <a:p>
            <a:pPr marL="0" indent="0" algn="l" rtl="0">
              <a:lnSpc>
                <a:spcPct val="110000"/>
              </a:lnSpc>
              <a:spcBef>
                <a:spcPts val="1200"/>
              </a:spcBef>
              <a:buNone/>
            </a:pPr>
            <a:r>
              <a:rPr lang="uk" sz="2200" b="1" i="0" u="none" baseline="0" dirty="0"/>
              <a:t>В5. </a:t>
            </a:r>
            <a:r>
              <a:rPr lang="uk" sz="2200" b="1" i="0" u="sng" baseline="0" dirty="0"/>
              <a:t>Ні</a:t>
            </a:r>
            <a:r>
              <a:rPr lang="uk" sz="2200" b="1" i="0" u="none" baseline="0" dirty="0"/>
              <a:t>. Обидві адреси містяться в останніх 8 байтах заголовка IP. Якщо подивитися на лише перші 3 октети (/24) кожної адреси, то можна побачити, що 0d123e не дорівнює 0d123f.</a:t>
            </a:r>
          </a:p>
        </p:txBody>
      </p:sp>
      <p:sp>
        <p:nvSpPr>
          <p:cNvPr id="3" name="Slide Number Placeholder 2">
            <a:extLst>
              <a:ext uri="{FF2B5EF4-FFF2-40B4-BE49-F238E27FC236}">
                <a16:creationId xmlns:a16="http://schemas.microsoft.com/office/drawing/2014/main" id="{E4652C1D-3A70-EAFD-7505-1393AD2B0CD7}"/>
              </a:ext>
            </a:extLst>
          </p:cNvPr>
          <p:cNvSpPr>
            <a:spLocks noGrp="1"/>
          </p:cNvSpPr>
          <p:nvPr>
            <p:ph type="sldNum" sz="quarter" idx="12"/>
          </p:nvPr>
        </p:nvSpPr>
        <p:spPr/>
        <p:txBody>
          <a:bodyPr/>
          <a:lstStyle/>
          <a:p>
            <a:pPr marL="38100" algn="r" rtl="0">
              <a:lnSpc>
                <a:spcPts val="1630"/>
              </a:lnSpc>
            </a:pPr>
            <a:fld id="{81D60167-4931-47E6-BA6A-407CBD079E47}" type="slidenum">
              <a:rPr/>
              <a:t>79</a:t>
            </a:fld>
            <a:endParaRPr lang="uk" dirty="0"/>
          </a:p>
        </p:txBody>
      </p:sp>
    </p:spTree>
    <p:extLst>
      <p:ext uri="{BB962C8B-B14F-4D97-AF65-F5344CB8AC3E}">
        <p14:creationId xmlns:p14="http://schemas.microsoft.com/office/powerpoint/2010/main" val="4183948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FC8B1-ADF9-8F55-8397-3A8FCC10A3B6}"/>
              </a:ext>
            </a:extLst>
          </p:cNvPr>
          <p:cNvSpPr>
            <a:spLocks noGrp="1"/>
          </p:cNvSpPr>
          <p:nvPr>
            <p:ph type="title"/>
          </p:nvPr>
        </p:nvSpPr>
        <p:spPr/>
        <p:txBody>
          <a:bodyPr/>
          <a:lstStyle/>
          <a:p>
            <a:pPr rtl="0"/>
            <a:r>
              <a:rPr lang="uk" b="1" i="0" u="sng" baseline="0"/>
              <a:t>Поля заголовка IP</a:t>
            </a:r>
          </a:p>
        </p:txBody>
      </p:sp>
      <p:sp>
        <p:nvSpPr>
          <p:cNvPr id="3" name="Content Placeholder 2">
            <a:extLst>
              <a:ext uri="{FF2B5EF4-FFF2-40B4-BE49-F238E27FC236}">
                <a16:creationId xmlns:a16="http://schemas.microsoft.com/office/drawing/2014/main" id="{B48EC0E5-31B5-4DEA-0D5C-8D2F0411A8AE}"/>
              </a:ext>
            </a:extLst>
          </p:cNvPr>
          <p:cNvSpPr>
            <a:spLocks noGrp="1"/>
          </p:cNvSpPr>
          <p:nvPr>
            <p:ph idx="1"/>
          </p:nvPr>
        </p:nvSpPr>
        <p:spPr/>
        <p:txBody>
          <a:bodyPr>
            <a:normAutofit fontScale="62500" lnSpcReduction="20000"/>
          </a:bodyPr>
          <a:lstStyle/>
          <a:p>
            <a:pPr algn="l" rtl="0">
              <a:lnSpc>
                <a:spcPct val="110000"/>
              </a:lnSpc>
              <a:spcBef>
                <a:spcPts val="1200"/>
              </a:spcBef>
            </a:pPr>
            <a:r>
              <a:rPr lang="uk" sz="3800" b="1" i="0" u="none" baseline="0"/>
              <a:t>Номер протоколу: визначає протокол рівня вище, дані якого передаються в IP-пакеті/дейтаграмі.</a:t>
            </a:r>
          </a:p>
          <a:p>
            <a:pPr algn="l" rtl="0">
              <a:lnSpc>
                <a:spcPct val="110000"/>
              </a:lnSpc>
              <a:spcBef>
                <a:spcPts val="1200"/>
              </a:spcBef>
            </a:pPr>
            <a:r>
              <a:rPr lang="uk" sz="3800" b="1" i="0" u="none" baseline="0"/>
              <a:t>Деякі найбільш відомі протоколи (із десятковими номерами портів):</a:t>
            </a:r>
            <a:endParaRPr lang="uk" sz="2600" dirty="0">
              <a:latin typeface="Arial"/>
              <a:cs typeface="Arial"/>
            </a:endParaRPr>
          </a:p>
          <a:p>
            <a:pPr lvl="1" algn="l" rtl="0">
              <a:lnSpc>
                <a:spcPct val="110000"/>
              </a:lnSpc>
              <a:spcBef>
                <a:spcPts val="600"/>
              </a:spcBef>
            </a:pPr>
            <a:r>
              <a:rPr lang="uk" sz="2600" b="1" i="0" u="none" baseline="0">
                <a:highlight>
                  <a:srgbClr val="FFFF00"/>
                </a:highlight>
                <a:latin typeface="Arial"/>
                <a:ea typeface="Arial"/>
                <a:cs typeface="Arial"/>
              </a:rPr>
              <a:t>1  ICMP</a:t>
            </a:r>
          </a:p>
          <a:p>
            <a:pPr lvl="1" algn="l" rtl="0">
              <a:lnSpc>
                <a:spcPct val="110000"/>
              </a:lnSpc>
              <a:spcBef>
                <a:spcPts val="600"/>
              </a:spcBef>
            </a:pPr>
            <a:r>
              <a:rPr lang="uk" sz="2600" b="1" i="0" u="none" baseline="0">
                <a:highlight>
                  <a:srgbClr val="FFFF00"/>
                </a:highlight>
                <a:latin typeface="Arial"/>
                <a:ea typeface="Arial"/>
                <a:cs typeface="Arial"/>
              </a:rPr>
              <a:t>6  TCP</a:t>
            </a:r>
          </a:p>
          <a:p>
            <a:pPr lvl="1" algn="l" rtl="0">
              <a:lnSpc>
                <a:spcPct val="110000"/>
              </a:lnSpc>
              <a:spcBef>
                <a:spcPts val="600"/>
              </a:spcBef>
            </a:pPr>
            <a:r>
              <a:rPr lang="uk" sz="2600" b="1" i="0" u="none" spc="-5" baseline="0">
                <a:latin typeface="Arial"/>
                <a:ea typeface="Arial"/>
                <a:cs typeface="Arial"/>
              </a:rPr>
              <a:t>9  IGRP</a:t>
            </a:r>
          </a:p>
          <a:p>
            <a:pPr lvl="1" algn="l" rtl="0">
              <a:lnSpc>
                <a:spcPct val="110000"/>
              </a:lnSpc>
              <a:spcBef>
                <a:spcPts val="600"/>
              </a:spcBef>
            </a:pPr>
            <a:r>
              <a:rPr lang="uk" sz="2600" b="1" i="0" u="none" spc="-5" baseline="0">
                <a:highlight>
                  <a:srgbClr val="FFFF00"/>
                </a:highlight>
                <a:latin typeface="Arial"/>
                <a:ea typeface="Arial"/>
                <a:cs typeface="Arial"/>
              </a:rPr>
              <a:t>17 UDP</a:t>
            </a:r>
            <a:r>
              <a:rPr lang="uk" sz="2600" b="0" i="0" u="none" spc="-5" baseline="0">
                <a:highlight>
                  <a:srgbClr val="FFFF00"/>
                </a:highlight>
                <a:latin typeface="Arial"/>
                <a:ea typeface="Arial"/>
                <a:cs typeface="Arial"/>
              </a:rPr>
              <a:t>		</a:t>
            </a:r>
            <a:r>
              <a:rPr lang="uk" sz="2600" b="1" i="0" u="none" spc="-5" baseline="0">
                <a:highlight>
                  <a:srgbClr val="FFFF00"/>
                </a:highlight>
                <a:latin typeface="Arial"/>
                <a:ea typeface="Arial"/>
                <a:cs typeface="Arial"/>
              </a:rPr>
              <a:t>(0x11)</a:t>
            </a:r>
          </a:p>
          <a:p>
            <a:pPr lvl="1" algn="l" rtl="0">
              <a:lnSpc>
                <a:spcPct val="110000"/>
              </a:lnSpc>
              <a:spcBef>
                <a:spcPts val="600"/>
              </a:spcBef>
            </a:pPr>
            <a:r>
              <a:rPr lang="uk" sz="2600" b="1" i="0" u="none" baseline="0">
                <a:latin typeface="Arial"/>
                <a:ea typeface="Arial"/>
                <a:cs typeface="Arial"/>
              </a:rPr>
              <a:t>47  </a:t>
            </a:r>
            <a:r>
              <a:rPr lang="uk" sz="2600" b="1" i="0" u="none" spc="-5" baseline="0">
                <a:latin typeface="Arial"/>
                <a:ea typeface="Arial"/>
                <a:cs typeface="Arial"/>
              </a:rPr>
              <a:t>GRE</a:t>
            </a:r>
            <a:r>
              <a:rPr lang="uk" sz="2600" b="0" i="0" u="none" spc="-5" baseline="0">
                <a:latin typeface="Arial"/>
                <a:ea typeface="Arial"/>
                <a:cs typeface="Arial"/>
              </a:rPr>
              <a:t>		</a:t>
            </a:r>
            <a:r>
              <a:rPr lang="uk" sz="2600" b="1" i="0" u="none" spc="-5" baseline="0">
                <a:latin typeface="Arial"/>
                <a:ea typeface="Arial"/>
                <a:cs typeface="Arial"/>
              </a:rPr>
              <a:t>(0x2F)</a:t>
            </a:r>
          </a:p>
          <a:p>
            <a:pPr lvl="1" algn="l" rtl="0">
              <a:lnSpc>
                <a:spcPct val="110000"/>
              </a:lnSpc>
              <a:spcBef>
                <a:spcPts val="600"/>
              </a:spcBef>
            </a:pPr>
            <a:r>
              <a:rPr lang="uk" sz="2600" b="1" i="0" u="none" baseline="0">
                <a:latin typeface="Arial"/>
                <a:ea typeface="Arial"/>
                <a:cs typeface="Arial"/>
              </a:rPr>
              <a:t>50  ESP</a:t>
            </a:r>
            <a:r>
              <a:rPr lang="uk" sz="2600" b="0" i="0" u="none" baseline="0">
                <a:latin typeface="Arial"/>
                <a:ea typeface="Arial"/>
                <a:cs typeface="Arial"/>
              </a:rPr>
              <a:t>		</a:t>
            </a:r>
            <a:r>
              <a:rPr lang="uk" sz="2600" b="1" i="0" u="none" baseline="0">
                <a:latin typeface="Arial"/>
                <a:ea typeface="Arial"/>
                <a:cs typeface="Arial"/>
              </a:rPr>
              <a:t>(0x32)</a:t>
            </a:r>
          </a:p>
          <a:p>
            <a:pPr lvl="1" algn="l" rtl="0">
              <a:lnSpc>
                <a:spcPct val="110000"/>
              </a:lnSpc>
              <a:spcBef>
                <a:spcPts val="600"/>
              </a:spcBef>
            </a:pPr>
            <a:r>
              <a:rPr lang="uk" sz="2600" b="1" i="0" u="none" baseline="0">
                <a:latin typeface="Arial"/>
                <a:ea typeface="Arial"/>
                <a:cs typeface="Arial"/>
              </a:rPr>
              <a:t>51  AH</a:t>
            </a:r>
            <a:r>
              <a:rPr lang="uk" sz="2600" b="0" i="0" u="none" baseline="0">
                <a:latin typeface="Arial"/>
                <a:ea typeface="Arial"/>
                <a:cs typeface="Arial"/>
              </a:rPr>
              <a:t>		</a:t>
            </a:r>
            <a:r>
              <a:rPr lang="uk" sz="2600" b="1" i="0" u="none" baseline="0">
                <a:latin typeface="Arial"/>
                <a:ea typeface="Arial"/>
                <a:cs typeface="Arial"/>
              </a:rPr>
              <a:t>(0x33)</a:t>
            </a:r>
          </a:p>
          <a:p>
            <a:pPr lvl="1" algn="l" rtl="0">
              <a:lnSpc>
                <a:spcPct val="110000"/>
              </a:lnSpc>
              <a:spcBef>
                <a:spcPts val="600"/>
              </a:spcBef>
            </a:pPr>
            <a:r>
              <a:rPr lang="uk" sz="2600" b="1" i="0" u="none" baseline="0">
                <a:latin typeface="Arial"/>
                <a:ea typeface="Arial"/>
                <a:cs typeface="Arial"/>
              </a:rPr>
              <a:t>88 </a:t>
            </a:r>
            <a:r>
              <a:rPr lang="uk" sz="2600" b="1" i="0" u="none" spc="-10" baseline="0">
                <a:latin typeface="Arial"/>
                <a:ea typeface="Arial"/>
                <a:cs typeface="Arial"/>
              </a:rPr>
              <a:t> </a:t>
            </a:r>
            <a:r>
              <a:rPr lang="uk" sz="2600" b="1" i="0" u="none" spc="-5" baseline="0">
                <a:latin typeface="Arial"/>
                <a:ea typeface="Arial"/>
                <a:cs typeface="Arial"/>
              </a:rPr>
              <a:t>EIGRP</a:t>
            </a:r>
          </a:p>
          <a:p>
            <a:pPr lvl="1" algn="l" rtl="0">
              <a:lnSpc>
                <a:spcPct val="110000"/>
              </a:lnSpc>
              <a:spcBef>
                <a:spcPts val="600"/>
              </a:spcBef>
            </a:pPr>
            <a:r>
              <a:rPr lang="uk" sz="2600" b="1" i="0" u="none" baseline="0">
                <a:latin typeface="Arial"/>
                <a:ea typeface="Arial"/>
                <a:cs typeface="Arial"/>
              </a:rPr>
              <a:t>89 </a:t>
            </a:r>
            <a:r>
              <a:rPr lang="uk" sz="2600" b="1" i="0" u="none" spc="-10" baseline="0">
                <a:latin typeface="Arial"/>
                <a:ea typeface="Arial"/>
                <a:cs typeface="Arial"/>
              </a:rPr>
              <a:t> </a:t>
            </a:r>
            <a:r>
              <a:rPr lang="uk" sz="2600" b="1" i="0" u="none" spc="-5" baseline="0">
                <a:latin typeface="Arial"/>
                <a:ea typeface="Arial"/>
                <a:cs typeface="Arial"/>
              </a:rPr>
              <a:t>OSPF</a:t>
            </a:r>
          </a:p>
          <a:p>
            <a:pPr lvl="1" algn="l" rtl="0">
              <a:lnSpc>
                <a:spcPct val="110000"/>
              </a:lnSpc>
              <a:spcBef>
                <a:spcPts val="600"/>
              </a:spcBef>
            </a:pPr>
            <a:r>
              <a:rPr lang="uk" sz="2600" b="1" i="0" u="none" baseline="0">
                <a:latin typeface="Arial"/>
                <a:ea typeface="Arial"/>
                <a:cs typeface="Arial"/>
              </a:rPr>
              <a:t>115 </a:t>
            </a:r>
            <a:r>
              <a:rPr lang="uk" sz="2600" b="1" i="0" u="none" spc="-10" baseline="0">
                <a:latin typeface="Arial"/>
                <a:ea typeface="Arial"/>
                <a:cs typeface="Arial"/>
              </a:rPr>
              <a:t> </a:t>
            </a:r>
            <a:r>
              <a:rPr lang="uk" sz="2600" b="1" i="0" u="none" spc="-5" baseline="0">
                <a:latin typeface="Arial"/>
                <a:ea typeface="Arial"/>
                <a:cs typeface="Arial"/>
              </a:rPr>
              <a:t>L2TP</a:t>
            </a:r>
            <a:r>
              <a:rPr lang="uk" sz="2600" b="0" i="0" u="none" spc="-5" baseline="0">
                <a:latin typeface="Arial"/>
                <a:ea typeface="Arial"/>
                <a:cs typeface="Arial"/>
              </a:rPr>
              <a:t>	</a:t>
            </a:r>
            <a:r>
              <a:rPr lang="uk" sz="2600" b="1" i="0" u="none" spc="-5" baseline="0">
                <a:latin typeface="Arial"/>
                <a:ea typeface="Arial"/>
                <a:cs typeface="Arial"/>
              </a:rPr>
              <a:t>   тощо</a:t>
            </a:r>
          </a:p>
          <a:p>
            <a:pPr algn="l" rtl="0">
              <a:lnSpc>
                <a:spcPct val="110000"/>
              </a:lnSpc>
              <a:spcBef>
                <a:spcPts val="1200"/>
              </a:spcBef>
            </a:pPr>
            <a:endParaRPr lang="uk" sz="2400" dirty="0"/>
          </a:p>
          <a:p>
            <a:pPr algn="l" rtl="0">
              <a:lnSpc>
                <a:spcPct val="110000"/>
              </a:lnSpc>
              <a:spcBef>
                <a:spcPts val="1200"/>
              </a:spcBef>
            </a:pPr>
            <a:endParaRPr lang="uk" sz="2400" dirty="0"/>
          </a:p>
          <a:p>
            <a:pPr algn="l" rtl="0">
              <a:lnSpc>
                <a:spcPct val="110000"/>
              </a:lnSpc>
              <a:spcBef>
                <a:spcPts val="1200"/>
              </a:spcBef>
            </a:pPr>
            <a:endParaRPr lang="uk" sz="2400" dirty="0"/>
          </a:p>
          <a:p>
            <a:pPr algn="l" rtl="0">
              <a:lnSpc>
                <a:spcPct val="110000"/>
              </a:lnSpc>
              <a:spcBef>
                <a:spcPts val="1200"/>
              </a:spcBef>
            </a:pPr>
            <a:endParaRPr lang="uk" sz="2400" dirty="0"/>
          </a:p>
          <a:p>
            <a:pPr algn="l" rtl="0">
              <a:lnSpc>
                <a:spcPct val="110000"/>
              </a:lnSpc>
              <a:spcBef>
                <a:spcPts val="1200"/>
              </a:spcBef>
            </a:pPr>
            <a:endParaRPr lang="uk" sz="2400" dirty="0"/>
          </a:p>
          <a:p>
            <a:pPr algn="l" rtl="0">
              <a:lnSpc>
                <a:spcPct val="110000"/>
              </a:lnSpc>
              <a:spcBef>
                <a:spcPts val="1200"/>
              </a:spcBef>
            </a:pPr>
            <a:endParaRPr lang="uk" sz="2400" dirty="0"/>
          </a:p>
          <a:p>
            <a:pPr algn="l" rtl="0">
              <a:lnSpc>
                <a:spcPct val="110000"/>
              </a:lnSpc>
              <a:spcBef>
                <a:spcPts val="1200"/>
              </a:spcBef>
            </a:pPr>
            <a:endParaRPr lang="uk" sz="2400" dirty="0"/>
          </a:p>
          <a:p>
            <a:pPr algn="l" rtl="0">
              <a:spcBef>
                <a:spcPts val="1200"/>
              </a:spcBef>
            </a:pPr>
            <a:endParaRPr lang="uk" dirty="0"/>
          </a:p>
        </p:txBody>
      </p:sp>
      <p:sp>
        <p:nvSpPr>
          <p:cNvPr id="4" name="Slide Number Placeholder 3">
            <a:extLst>
              <a:ext uri="{FF2B5EF4-FFF2-40B4-BE49-F238E27FC236}">
                <a16:creationId xmlns:a16="http://schemas.microsoft.com/office/drawing/2014/main" id="{B6D65B9A-C90F-CA89-C3CE-38F357BD383F}"/>
              </a:ext>
            </a:extLst>
          </p:cNvPr>
          <p:cNvSpPr>
            <a:spLocks noGrp="1"/>
          </p:cNvSpPr>
          <p:nvPr>
            <p:ph type="sldNum" sz="quarter" idx="12"/>
          </p:nvPr>
        </p:nvSpPr>
        <p:spPr/>
        <p:txBody>
          <a:bodyPr/>
          <a:lstStyle/>
          <a:p>
            <a:pPr marL="38100" algn="r" rtl="0">
              <a:lnSpc>
                <a:spcPts val="1630"/>
              </a:lnSpc>
            </a:pPr>
            <a:fld id="{81D60167-4931-47E6-BA6A-407CBD079E47}" type="slidenum">
              <a:rPr/>
              <a:t>8</a:t>
            </a:fld>
            <a:endParaRPr lang="uk" dirty="0"/>
          </a:p>
        </p:txBody>
      </p:sp>
      <p:cxnSp>
        <p:nvCxnSpPr>
          <p:cNvPr id="6" name="Straight Arrow Connector 5">
            <a:extLst>
              <a:ext uri="{FF2B5EF4-FFF2-40B4-BE49-F238E27FC236}">
                <a16:creationId xmlns:a16="http://schemas.microsoft.com/office/drawing/2014/main" id="{E86F198A-5320-F489-34E4-70C25BFBBBAA}"/>
              </a:ext>
            </a:extLst>
          </p:cNvPr>
          <p:cNvCxnSpPr>
            <a:cxnSpLocks/>
          </p:cNvCxnSpPr>
          <p:nvPr/>
        </p:nvCxnSpPr>
        <p:spPr>
          <a:xfrm>
            <a:off x="3352800" y="5791200"/>
            <a:ext cx="0" cy="45720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27A56B85-FA9D-FC2D-2C65-4026C30EFE1D}"/>
              </a:ext>
            </a:extLst>
          </p:cNvPr>
          <p:cNvSpPr txBox="1"/>
          <p:nvPr/>
        </p:nvSpPr>
        <p:spPr>
          <a:xfrm>
            <a:off x="5846446" y="4191000"/>
            <a:ext cx="2840354" cy="1288430"/>
          </a:xfrm>
          <a:prstGeom prst="rect">
            <a:avLst/>
          </a:prstGeom>
          <a:noFill/>
        </p:spPr>
        <p:txBody>
          <a:bodyPr wrap="square">
            <a:spAutoFit/>
          </a:bodyPr>
          <a:lstStyle/>
          <a:p>
            <a:pPr algn="ctr" rtl="0">
              <a:lnSpc>
                <a:spcPct val="110000"/>
              </a:lnSpc>
              <a:spcBef>
                <a:spcPts val="1200"/>
              </a:spcBef>
            </a:pPr>
            <a:r>
              <a:rPr lang="uk" sz="2400" b="0" i="1" u="none" spc="-5" baseline="0">
                <a:latin typeface="Arial"/>
                <a:ea typeface="Arial"/>
                <a:cs typeface="Arial"/>
              </a:rPr>
              <a:t>Із повним переліком можна ознайомитися на сайті </a:t>
            </a:r>
            <a:r>
              <a:rPr lang="uk" sz="2400" b="0" i="1" u="none" spc="-5" baseline="0">
                <a:latin typeface="Arial"/>
                <a:ea typeface="Arial"/>
                <a:cs typeface="Arial"/>
                <a:hlinkClick r:id="rId3"/>
              </a:rPr>
              <a:t>www.iana.org</a:t>
            </a:r>
            <a:r>
              <a:rPr lang="uk" sz="2400" b="0" i="1" u="none" spc="-5" baseline="0">
                <a:latin typeface="Arial"/>
                <a:ea typeface="Arial"/>
                <a:cs typeface="Arial"/>
              </a:rPr>
              <a:t>.</a:t>
            </a:r>
            <a:endParaRPr lang="uk" sz="2400" i="1" dirty="0"/>
          </a:p>
        </p:txBody>
      </p:sp>
    </p:spTree>
    <p:extLst>
      <p:ext uri="{BB962C8B-B14F-4D97-AF65-F5344CB8AC3E}">
        <p14:creationId xmlns:p14="http://schemas.microsoft.com/office/powerpoint/2010/main" val="228519237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0C8B4-4A3F-F49D-830F-C89D6D92D85E}"/>
              </a:ext>
            </a:extLst>
          </p:cNvPr>
          <p:cNvSpPr>
            <a:spLocks noGrp="1"/>
          </p:cNvSpPr>
          <p:nvPr>
            <p:ph type="title"/>
          </p:nvPr>
        </p:nvSpPr>
        <p:spPr/>
        <p:txBody>
          <a:bodyPr/>
          <a:lstStyle/>
          <a:p>
            <a:pPr rtl="0"/>
            <a:r>
              <a:rPr lang="uk" b="1" i="0" u="sng" baseline="0"/>
              <a:t>Відповіді на практичні запитання</a:t>
            </a:r>
          </a:p>
        </p:txBody>
      </p:sp>
      <p:sp>
        <p:nvSpPr>
          <p:cNvPr id="4" name="Content Placeholder 3">
            <a:extLst>
              <a:ext uri="{FF2B5EF4-FFF2-40B4-BE49-F238E27FC236}">
                <a16:creationId xmlns:a16="http://schemas.microsoft.com/office/drawing/2014/main" id="{3D6818C5-BD67-6572-462B-96279117D8BF}"/>
              </a:ext>
            </a:extLst>
          </p:cNvPr>
          <p:cNvSpPr>
            <a:spLocks noGrp="1"/>
          </p:cNvSpPr>
          <p:nvPr>
            <p:ph idx="1"/>
          </p:nvPr>
        </p:nvSpPr>
        <p:spPr/>
        <p:txBody>
          <a:bodyPr>
            <a:normAutofit fontScale="92500" lnSpcReduction="20000"/>
          </a:bodyPr>
          <a:lstStyle/>
          <a:p>
            <a:pPr marL="0" indent="0" algn="l" rtl="0">
              <a:lnSpc>
                <a:spcPct val="110000"/>
              </a:lnSpc>
              <a:spcBef>
                <a:spcPts val="1200"/>
              </a:spcBef>
              <a:buNone/>
            </a:pPr>
            <a:r>
              <a:rPr lang="uk" sz="2400" b="1" i="0" u="none" baseline="0"/>
              <a:t>В6. «</a:t>
            </a:r>
            <a:r>
              <a:rPr lang="uk" sz="2400" b="1" i="0" u="sng" baseline="0"/>
              <a:t>C</a:t>
            </a:r>
            <a:r>
              <a:rPr lang="uk" sz="2400" b="1" i="0" u="none" baseline="0"/>
              <a:t>». Інформація про фрагменти міститься у байтах 6 і 7 — це значення 21e6, або 0010000111100110. Оскільки прапорець MF установлений в «істину», і зсув фрагмента не дорівнює нулю, це «середній» фрагмент.</a:t>
            </a:r>
          </a:p>
          <a:p>
            <a:pPr marL="0" indent="0" algn="l" rtl="0">
              <a:lnSpc>
                <a:spcPct val="110000"/>
              </a:lnSpc>
              <a:spcBef>
                <a:spcPts val="1200"/>
              </a:spcBef>
              <a:buNone/>
            </a:pPr>
            <a:r>
              <a:rPr lang="uk" sz="2400" b="1" i="0" u="none" baseline="0"/>
              <a:t>В7. </a:t>
            </a:r>
            <a:r>
              <a:rPr lang="uk" sz="2400" b="1" i="0" u="sng" baseline="0"/>
              <a:t>SYN і ACK</a:t>
            </a:r>
            <a:r>
              <a:rPr lang="uk" sz="2400" b="1" i="0" u="none" baseline="0"/>
              <a:t>. Прапорці TCP знаходяться у байті 13. Значення байта 13 — 1216, у двійковому поданні — 0001 0010. З цих 8 бітів прапорці — 6 бітів праворуч, тобто 010010. Два біти, що «встановлені» (дорівнюють 1), відповідають прапорцям ACK і SYN.</a:t>
            </a:r>
          </a:p>
          <a:p>
            <a:pPr marL="0" indent="0" algn="l" rtl="0">
              <a:lnSpc>
                <a:spcPct val="110000"/>
              </a:lnSpc>
              <a:spcBef>
                <a:spcPts val="1200"/>
              </a:spcBef>
              <a:buNone/>
            </a:pPr>
            <a:r>
              <a:rPr lang="uk" sz="2400" b="1" i="0" u="none" baseline="0"/>
              <a:t>В8. </a:t>
            </a:r>
            <a:r>
              <a:rPr lang="uk" sz="2400" b="1" i="0" u="sng" baseline="0"/>
              <a:t>Вибіркове підтвердження ACK (або «SACK» — від «selective ACK»)</a:t>
            </a:r>
            <a:r>
              <a:rPr lang="uk" sz="2400" b="1" i="0" u="none" baseline="0"/>
              <a:t>. Параметри (якщо вони задані в заголовку TCP) йдуть одразу слідом за обов’язковою частиною (перші 20 байтів) заголовка TCP. Подивившись туди (тобто на байт зі зсувом 20), ми побачимо 416, тобто 410, що відповідає SACK.</a:t>
            </a:r>
          </a:p>
        </p:txBody>
      </p:sp>
      <p:sp>
        <p:nvSpPr>
          <p:cNvPr id="3" name="Slide Number Placeholder 2">
            <a:extLst>
              <a:ext uri="{FF2B5EF4-FFF2-40B4-BE49-F238E27FC236}">
                <a16:creationId xmlns:a16="http://schemas.microsoft.com/office/drawing/2014/main" id="{E4652C1D-3A70-EAFD-7505-1393AD2B0CD7}"/>
              </a:ext>
            </a:extLst>
          </p:cNvPr>
          <p:cNvSpPr>
            <a:spLocks noGrp="1"/>
          </p:cNvSpPr>
          <p:nvPr>
            <p:ph type="sldNum" sz="quarter" idx="12"/>
          </p:nvPr>
        </p:nvSpPr>
        <p:spPr/>
        <p:txBody>
          <a:bodyPr/>
          <a:lstStyle/>
          <a:p>
            <a:pPr marL="38100" algn="r" rtl="0">
              <a:lnSpc>
                <a:spcPts val="1630"/>
              </a:lnSpc>
            </a:pPr>
            <a:fld id="{81D60167-4931-47E6-BA6A-407CBD079E47}" type="slidenum">
              <a:rPr/>
              <a:t>80</a:t>
            </a:fld>
            <a:endParaRPr lang="uk" dirty="0"/>
          </a:p>
        </p:txBody>
      </p:sp>
    </p:spTree>
    <p:extLst>
      <p:ext uri="{BB962C8B-B14F-4D97-AF65-F5344CB8AC3E}">
        <p14:creationId xmlns:p14="http://schemas.microsoft.com/office/powerpoint/2010/main" val="856308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38AF1-533D-FA66-871E-E5886BFBB8D4}"/>
              </a:ext>
            </a:extLst>
          </p:cNvPr>
          <p:cNvSpPr>
            <a:spLocks noGrp="1"/>
          </p:cNvSpPr>
          <p:nvPr>
            <p:ph type="title"/>
          </p:nvPr>
        </p:nvSpPr>
        <p:spPr/>
        <p:txBody>
          <a:bodyPr/>
          <a:lstStyle/>
          <a:p>
            <a:pPr rtl="0"/>
            <a:r>
              <a:rPr lang="uk" b="1" i="0" u="sng" baseline="0"/>
              <a:t>Поля заголовка IP</a:t>
            </a:r>
          </a:p>
        </p:txBody>
      </p:sp>
      <p:sp>
        <p:nvSpPr>
          <p:cNvPr id="3" name="Content Placeholder 2">
            <a:extLst>
              <a:ext uri="{FF2B5EF4-FFF2-40B4-BE49-F238E27FC236}">
                <a16:creationId xmlns:a16="http://schemas.microsoft.com/office/drawing/2014/main" id="{06ECC0B6-F171-FEBD-542C-2909FD812AA1}"/>
              </a:ext>
            </a:extLst>
          </p:cNvPr>
          <p:cNvSpPr>
            <a:spLocks noGrp="1"/>
          </p:cNvSpPr>
          <p:nvPr>
            <p:ph idx="1"/>
          </p:nvPr>
        </p:nvSpPr>
        <p:spPr>
          <a:xfrm>
            <a:off x="691515" y="1901646"/>
            <a:ext cx="8675370" cy="4931516"/>
          </a:xfrm>
        </p:spPr>
        <p:txBody>
          <a:bodyPr>
            <a:normAutofit fontScale="77500" lnSpcReduction="20000"/>
          </a:bodyPr>
          <a:lstStyle/>
          <a:p>
            <a:pPr algn="l" rtl="0">
              <a:lnSpc>
                <a:spcPct val="120000"/>
              </a:lnSpc>
              <a:spcBef>
                <a:spcPts val="1200"/>
              </a:spcBef>
            </a:pPr>
            <a:r>
              <a:rPr lang="uk" b="1" i="0" u="none" baseline="0" dirty="0"/>
              <a:t>Параметри: список змінної довжини (0–40 байтів із заповненням нулями до 32-бітної межі за потреби) додаткових інструкцій опрацювання пакета, що підтримуються не всім хостами чи маршрутизаторами.</a:t>
            </a:r>
          </a:p>
          <a:p>
            <a:pPr lvl="1" algn="l" rtl="0">
              <a:spcBef>
                <a:spcPts val="1200"/>
              </a:spcBef>
            </a:pPr>
            <a:r>
              <a:rPr lang="uk" b="1" i="0" u="sng" baseline="0" dirty="0"/>
              <a:t>Якщо</a:t>
            </a:r>
            <a:r>
              <a:rPr lang="uk" b="1" i="0" u="none" baseline="0" dirty="0"/>
              <a:t> параметр </a:t>
            </a:r>
            <a:r>
              <a:rPr lang="uk" b="1" i="0" u="sng" baseline="0" dirty="0"/>
              <a:t>задається</a:t>
            </a:r>
            <a:r>
              <a:rPr lang="uk" b="1" i="0" u="none" baseline="0" dirty="0"/>
              <a:t>, для вказання, що це за параметр, використовується один байт.</a:t>
            </a:r>
          </a:p>
          <a:p>
            <a:pPr lvl="1" algn="l" rtl="0">
              <a:spcBef>
                <a:spcPts val="1200"/>
              </a:spcBef>
            </a:pPr>
            <a:r>
              <a:rPr lang="uk" b="1" i="0" u="none" baseline="0" dirty="0"/>
              <a:t>Приклади:</a:t>
            </a:r>
          </a:p>
          <a:p>
            <a:pPr lvl="2" algn="l" rtl="0">
              <a:spcBef>
                <a:spcPts val="1200"/>
              </a:spcBef>
            </a:pPr>
            <a:r>
              <a:rPr lang="uk" b="1" i="0" u="none" baseline="0" dirty="0"/>
              <a:t>0x07 </a:t>
            </a:r>
            <a:r>
              <a:rPr lang="uk" b="1" i="0" u="none" baseline="0" dirty="0">
                <a:sym typeface="Wingdings" panose="05000000000000000000" pitchFamily="2" charset="2"/>
              </a:rPr>
              <a:t> </a:t>
            </a:r>
            <a:r>
              <a:rPr lang="uk" b="1" i="0" u="none" baseline="0" dirty="0"/>
              <a:t>Record Route (записувати маршрут, параметр IP);</a:t>
            </a:r>
          </a:p>
          <a:p>
            <a:pPr lvl="2" algn="l" rtl="0">
              <a:spcBef>
                <a:spcPts val="1200"/>
              </a:spcBef>
            </a:pPr>
            <a:r>
              <a:rPr lang="uk" b="1" i="0" u="none" baseline="0" dirty="0"/>
              <a:t>0x44 (68</a:t>
            </a:r>
            <a:r>
              <a:rPr lang="uk" b="1" i="0" u="none" baseline="-25000" dirty="0"/>
              <a:t>10</a:t>
            </a:r>
            <a:r>
              <a:rPr lang="uk" b="1" i="0" u="none" baseline="0" dirty="0"/>
              <a:t>) </a:t>
            </a:r>
            <a:r>
              <a:rPr lang="uk" b="1" i="0" u="none" baseline="0" dirty="0">
                <a:sym typeface="Wingdings" panose="05000000000000000000" pitchFamily="2" charset="2"/>
              </a:rPr>
              <a:t></a:t>
            </a:r>
            <a:r>
              <a:rPr lang="uk" b="1" i="0" u="none" baseline="0" dirty="0"/>
              <a:t> Timestamp (мітка часу, параметр IP);</a:t>
            </a:r>
          </a:p>
          <a:p>
            <a:pPr lvl="2" algn="l" rtl="0">
              <a:spcBef>
                <a:spcPts val="1200"/>
              </a:spcBef>
            </a:pPr>
            <a:r>
              <a:rPr lang="uk" b="1" i="0" u="none" baseline="0" dirty="0"/>
              <a:t>0x89 (137</a:t>
            </a:r>
            <a:r>
              <a:rPr lang="uk" b="1" i="0" u="none" baseline="-25000" dirty="0"/>
              <a:t>10</a:t>
            </a:r>
            <a:r>
              <a:rPr lang="uk" b="1" i="0" u="none" baseline="0" dirty="0"/>
              <a:t>) </a:t>
            </a:r>
            <a:r>
              <a:rPr lang="uk" b="1" i="0" u="none" baseline="0" dirty="0">
                <a:sym typeface="Wingdings" panose="05000000000000000000" pitchFamily="2" charset="2"/>
              </a:rPr>
              <a:t> </a:t>
            </a:r>
            <a:r>
              <a:rPr lang="uk" b="1" i="0" u="none" baseline="0" dirty="0"/>
              <a:t>Strict Source Route (чітка маршрутизація від джерела, параметр IP);</a:t>
            </a:r>
          </a:p>
          <a:p>
            <a:pPr lvl="2" algn="l" rtl="0">
              <a:spcBef>
                <a:spcPts val="1200"/>
              </a:spcBef>
            </a:pPr>
            <a:r>
              <a:rPr lang="uk" b="1" i="0" u="none" baseline="0" dirty="0"/>
              <a:t>0x02 </a:t>
            </a:r>
            <a:r>
              <a:rPr lang="uk" b="1" i="0" u="none" baseline="0" dirty="0">
                <a:sym typeface="Wingdings" panose="05000000000000000000" pitchFamily="2" charset="2"/>
              </a:rPr>
              <a:t></a:t>
            </a:r>
            <a:r>
              <a:rPr lang="uk" b="1" i="0" u="none" baseline="0" dirty="0"/>
              <a:t> Maximum Segment Size (максимальний розмір сегмента, параметр TCP).</a:t>
            </a:r>
          </a:p>
          <a:p>
            <a:pPr algn="l" rtl="0">
              <a:spcBef>
                <a:spcPts val="1200"/>
              </a:spcBef>
            </a:pPr>
            <a:endParaRPr lang="uk" dirty="0"/>
          </a:p>
        </p:txBody>
      </p:sp>
      <p:sp>
        <p:nvSpPr>
          <p:cNvPr id="4" name="Slide Number Placeholder 3">
            <a:extLst>
              <a:ext uri="{FF2B5EF4-FFF2-40B4-BE49-F238E27FC236}">
                <a16:creationId xmlns:a16="http://schemas.microsoft.com/office/drawing/2014/main" id="{BEE591AE-B8F9-5345-8CE4-D29C218FD799}"/>
              </a:ext>
            </a:extLst>
          </p:cNvPr>
          <p:cNvSpPr>
            <a:spLocks noGrp="1"/>
          </p:cNvSpPr>
          <p:nvPr>
            <p:ph type="sldNum" sz="quarter" idx="12"/>
          </p:nvPr>
        </p:nvSpPr>
        <p:spPr/>
        <p:txBody>
          <a:bodyPr/>
          <a:lstStyle/>
          <a:p>
            <a:pPr marL="38100" algn="r" rtl="0">
              <a:lnSpc>
                <a:spcPts val="1630"/>
              </a:lnSpc>
            </a:pPr>
            <a:fld id="{81D60167-4931-47E6-BA6A-407CBD079E47}" type="slidenum">
              <a:rPr/>
              <a:t>9</a:t>
            </a:fld>
            <a:endParaRPr lang="uk" dirty="0"/>
          </a:p>
        </p:txBody>
      </p:sp>
    </p:spTree>
    <p:extLst>
      <p:ext uri="{BB962C8B-B14F-4D97-AF65-F5344CB8AC3E}">
        <p14:creationId xmlns:p14="http://schemas.microsoft.com/office/powerpoint/2010/main" val="2194905932"/>
      </p:ext>
    </p:extLst>
  </p:cSld>
  <p:clrMapOvr>
    <a:masterClrMapping/>
  </p:clrMapOvr>
</p:sld>
</file>

<file path=ppt/theme/theme1.xml><?xml version="1.0" encoding="utf-8"?>
<a:theme xmlns:a="http://schemas.openxmlformats.org/drawingml/2006/main" name="Course_Mast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urse_Master" id="{083FAAB2-CD13-46B9-AAC4-68006912BB60}" vid="{1F89F4B3-42E6-49A7-AD40-03023A60C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35BBC1CDDC15D440AB842761FB5009E3" ma:contentTypeVersion="16" ma:contentTypeDescription="Створення нового документа." ma:contentTypeScope="" ma:versionID="40669638d1349468302185642e665d6c">
  <xsd:schema xmlns:xsd="http://www.w3.org/2001/XMLSchema" xmlns:xs="http://www.w3.org/2001/XMLSchema" xmlns:p="http://schemas.microsoft.com/office/2006/metadata/properties" xmlns:ns2="97be4edb-2bc3-4142-9e94-2144b3faaea8" xmlns:ns3="d588059f-900c-4a71-ad35-24109618ec86" targetNamespace="http://schemas.microsoft.com/office/2006/metadata/properties" ma:root="true" ma:fieldsID="6444202109c2abd6ec9c690721b4917d" ns2:_="" ns3:_="">
    <xsd:import namespace="97be4edb-2bc3-4142-9e94-2144b3faaea8"/>
    <xsd:import namespace="d588059f-900c-4a71-ad35-24109618ec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be4edb-2bc3-4142-9e94-2144b3faae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Теги зображень" ma:readOnly="false" ma:fieldId="{5cf76f15-5ced-4ddc-b409-7134ff3c332f}" ma:taxonomyMulti="true" ma:sspId="d305cb1c-214c-4e8f-9a6d-13618e929cd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588059f-900c-4a71-ad35-24109618ec86" elementFormDefault="qualified">
    <xsd:import namespace="http://schemas.microsoft.com/office/2006/documentManagement/types"/>
    <xsd:import namespace="http://schemas.microsoft.com/office/infopath/2007/PartnerControls"/>
    <xsd:element name="SharedWithUsers" ma:index="19" nillable="true" ma:displayName="Спільний доступ"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Відомості про тих, хто має доступ" ma:internalName="SharedWithDetails" ma:readOnly="true">
      <xsd:simpleType>
        <xsd:restriction base="dms:Note">
          <xsd:maxLength value="255"/>
        </xsd:restriction>
      </xsd:simpleType>
    </xsd:element>
    <xsd:element name="TaxCatchAll" ma:index="23" nillable="true" ma:displayName="Taxonomy Catch All Column" ma:hidden="true" ma:list="{834106e8-06a9-4498-a3dd-97596eceab35}" ma:internalName="TaxCatchAll" ma:showField="CatchAllData" ma:web="d588059f-900c-4a71-ad35-24109618ec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вмісту"/>
        <xsd:element ref="dc:title" minOccurs="0" maxOccurs="1" ma:index="4" ma:displayName="Заголовок"/>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FDF0EF-42C4-4267-B145-8010746A94E4}">
  <ds:schemaRefs>
    <ds:schemaRef ds:uri="http://schemas.microsoft.com/sharepoint/v3/contenttype/forms"/>
  </ds:schemaRefs>
</ds:datastoreItem>
</file>

<file path=customXml/itemProps2.xml><?xml version="1.0" encoding="utf-8"?>
<ds:datastoreItem xmlns:ds="http://schemas.openxmlformats.org/officeDocument/2006/customXml" ds:itemID="{FB4416E8-AC01-4407-831C-00F5ABFDD6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be4edb-2bc3-4142-9e94-2144b3faaea8"/>
    <ds:schemaRef ds:uri="d588059f-900c-4a71-ad35-24109618ec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Course_Master</Template>
  <TotalTime>0</TotalTime>
  <Words>11387</Words>
  <Application>Microsoft Office PowerPoint</Application>
  <PresentationFormat>Довільний</PresentationFormat>
  <Paragraphs>1279</Paragraphs>
  <Slides>80</Slides>
  <Notes>53</Notes>
  <HiddenSlides>0</HiddenSlides>
  <MMClips>0</MMClips>
  <ScaleCrop>false</ScaleCrop>
  <HeadingPairs>
    <vt:vector size="6" baseType="variant">
      <vt:variant>
        <vt:lpstr>Використані шрифти</vt:lpstr>
      </vt:variant>
      <vt:variant>
        <vt:i4>15</vt:i4>
      </vt:variant>
      <vt:variant>
        <vt:lpstr>Тема</vt:lpstr>
      </vt:variant>
      <vt:variant>
        <vt:i4>1</vt:i4>
      </vt:variant>
      <vt:variant>
        <vt:lpstr>Заголовки слайдів</vt:lpstr>
      </vt:variant>
      <vt:variant>
        <vt:i4>80</vt:i4>
      </vt:variant>
    </vt:vector>
  </HeadingPairs>
  <TitlesOfParts>
    <vt:vector size="96" baseType="lpstr">
      <vt:lpstr>MS PGothic</vt:lpstr>
      <vt:lpstr>-apple-system</vt:lpstr>
      <vt:lpstr>Arial</vt:lpstr>
      <vt:lpstr>Arial-BoldItalicMT</vt:lpstr>
      <vt:lpstr>Arial-BoldMT</vt:lpstr>
      <vt:lpstr>ArialMT</vt:lpstr>
      <vt:lpstr>Calibri</vt:lpstr>
      <vt:lpstr>Courier New</vt:lpstr>
      <vt:lpstr>equity-text-b</vt:lpstr>
      <vt:lpstr>Helvetica Neue</vt:lpstr>
      <vt:lpstr>MS-PGothic</vt:lpstr>
      <vt:lpstr>Roboto</vt:lpstr>
      <vt:lpstr>Times New Roman</vt:lpstr>
      <vt:lpstr>Verdana</vt:lpstr>
      <vt:lpstr>Wingdings</vt:lpstr>
      <vt:lpstr>Course_Master</vt:lpstr>
      <vt:lpstr>Безпека мережі. Аналіз трафіка та  сигнатури атак</vt:lpstr>
      <vt:lpstr>Модель мережевої безпеки (фільтрування та криптологія)</vt:lpstr>
      <vt:lpstr>Перелік тем</vt:lpstr>
      <vt:lpstr>«Перегляд» мережевого трафіка</vt:lpstr>
      <vt:lpstr>Поля заголовка IP</vt:lpstr>
      <vt:lpstr>Поля заголовка IP</vt:lpstr>
      <vt:lpstr>Поля заголовка IP</vt:lpstr>
      <vt:lpstr>Поля заголовка IP</vt:lpstr>
      <vt:lpstr>Поля заголовка IP</vt:lpstr>
      <vt:lpstr>Поля заголовка IP</vt:lpstr>
      <vt:lpstr>IP-маршрутизація від джерела</vt:lpstr>
      <vt:lpstr>Чітка та вільна маршрутизація від джерела</vt:lpstr>
      <vt:lpstr>Поля заголовка TCP</vt:lpstr>
      <vt:lpstr>Поля заголовка TCP</vt:lpstr>
      <vt:lpstr>Поля заголовка TCP</vt:lpstr>
      <vt:lpstr>Поля заголовка UDP</vt:lpstr>
      <vt:lpstr>Поля заголовка ICMP</vt:lpstr>
      <vt:lpstr>ICMP</vt:lpstr>
      <vt:lpstr>«Перегляд» мережевого трафіка</vt:lpstr>
      <vt:lpstr>Аналіз трафіка №1</vt:lpstr>
      <vt:lpstr>Шістнадцятковий вивід даних</vt:lpstr>
      <vt:lpstr>Інтерпретація заголовка 3-го рівня</vt:lpstr>
      <vt:lpstr>Інтерпретація заголовка 4-го рівня</vt:lpstr>
      <vt:lpstr>Аналіз трафіка №2</vt:lpstr>
      <vt:lpstr>Аналіз трафіка №3</vt:lpstr>
      <vt:lpstr>З інструментами простіше!</vt:lpstr>
      <vt:lpstr>Аналіз трафіка №4</vt:lpstr>
      <vt:lpstr>Аналіз трафіка №5</vt:lpstr>
      <vt:lpstr>MTU і MSS</vt:lpstr>
      <vt:lpstr>Аналіз трафіка №6</vt:lpstr>
      <vt:lpstr>Запитання щодо аналізу трафіка №6</vt:lpstr>
      <vt:lpstr>LaBrea Tar Pit</vt:lpstr>
      <vt:lpstr>LaBrea Tar Pit</vt:lpstr>
      <vt:lpstr>Аналіз трафіка №7 (ще LaBrea)</vt:lpstr>
      <vt:lpstr>Аналіз трафіка №8</vt:lpstr>
      <vt:lpstr>Узагальнення схем</vt:lpstr>
      <vt:lpstr>Боротьба із DoS</vt:lpstr>
      <vt:lpstr>RFC 3552, розд. 4.6.3.2</vt:lpstr>
      <vt:lpstr>SYN cookies (                    )</vt:lpstr>
      <vt:lpstr>SYN cookies (                    )</vt:lpstr>
      <vt:lpstr>SYN cookies (                    )</vt:lpstr>
      <vt:lpstr>SYN cookies (                    )</vt:lpstr>
      <vt:lpstr>Аналіз трафіка №9</vt:lpstr>
      <vt:lpstr>Аналіз трафіка №10</vt:lpstr>
      <vt:lpstr>Аналіз трафіка №11</vt:lpstr>
      <vt:lpstr>Перенаправлення ICMP (навіщо воно?)</vt:lpstr>
      <vt:lpstr>Аналіз трафіка №12</vt:lpstr>
      <vt:lpstr>Аналіз трафіка №12-1</vt:lpstr>
      <vt:lpstr>Аналіз трафіка №12-2</vt:lpstr>
      <vt:lpstr>Схожа («обманна») концепція</vt:lpstr>
      <vt:lpstr>Аналіз трафіка №13</vt:lpstr>
      <vt:lpstr>Аналіз трафіка №13</vt:lpstr>
      <vt:lpstr>Аналіз трафіка №13</vt:lpstr>
      <vt:lpstr>Аналіз трафіка №13</vt:lpstr>
      <vt:lpstr>Визначення «відбитків» ОС</vt:lpstr>
      <vt:lpstr>Пасивне визначення «відбитків» ОС (приклад)</vt:lpstr>
      <vt:lpstr>Активне визначення «відбитків» ОС</vt:lpstr>
      <vt:lpstr>Фрагментація</vt:lpstr>
      <vt:lpstr>Фрагментація</vt:lpstr>
      <vt:lpstr>Фрагментація</vt:lpstr>
      <vt:lpstr>Фрагментація</vt:lpstr>
      <vt:lpstr>Фрагментація</vt:lpstr>
      <vt:lpstr>Поля заголовка IP</vt:lpstr>
      <vt:lpstr>Аналіз трафіка №14</vt:lpstr>
      <vt:lpstr>Аналіз трафіка №15</vt:lpstr>
      <vt:lpstr>ICMP як прихований канал</vt:lpstr>
      <vt:lpstr>ICMP як прихований канал</vt:lpstr>
      <vt:lpstr>ICMP як прихований канал</vt:lpstr>
      <vt:lpstr>Кінець</vt:lpstr>
      <vt:lpstr>Додаткова практика з шістнадцятковим поданням</vt:lpstr>
      <vt:lpstr>Практика з шістнадцяткового аналізу пакетів</vt:lpstr>
      <vt:lpstr>Практика з шістнадцяткового аналізу пакетів</vt:lpstr>
      <vt:lpstr>Практика з шістнадцяткового аналізу пакетів</vt:lpstr>
      <vt:lpstr>Практика з шістнадцяткового аналізу пакетів</vt:lpstr>
      <vt:lpstr>Практика з шістнадцяткового аналізу пакетів</vt:lpstr>
      <vt:lpstr>Практика з шістнадцяткового аналізу пакетів</vt:lpstr>
      <vt:lpstr>Практика з шістнадцяткового аналізу пакетів</vt:lpstr>
      <vt:lpstr>Практика з шістнадцяткового аналізу пакетів</vt:lpstr>
      <vt:lpstr>Відповіді на практичні запитання</vt:lpstr>
      <vt:lpstr>Відповіді на практичні запитання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2023-06-13T20:11:14Z</dcterms:created>
  <dcterms:modified xsi:type="dcterms:W3CDTF">2023-09-11T20:37:22Z</dcterms:modified>
</cp:coreProperties>
</file>