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62" r:id="rId3"/>
    <p:sldId id="264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 Windows" initials="ПW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33"/>
    <a:srgbClr val="C9B3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91" d="100"/>
          <a:sy n="91" d="100"/>
        </p:scale>
        <p:origin x="22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DEBDB-2CE3-4C05-BCEF-BAD27BDCFC10}" type="datetimeFigureOut">
              <a:rPr lang="uk-UA" smtClean="0"/>
              <a:t>19.12.2023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E04AA-A8A5-43AE-BB67-EC933196923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5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449E7-4E60-401D-AF28-6BCD21CA4320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BE21C-B0A1-4A5C-92B0-1B5DC9DC1F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43701-3604-4D1C-8A82-B5E59556D3C5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CA760-C535-4808-B511-06CCEE21A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0B831-FEA6-45E5-BCC2-6F2DE359655E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FE45E-F23F-41D9-92BB-1710F7E2F6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9343B-EDB2-42E1-B142-2EDB69D1C497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A80AE-A817-4FCC-8AB0-7D9EBEAD1B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FC0FF-CF12-4900-A42C-F2CE7C705AD6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C661F-1188-42A8-93F9-A93FF249A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D2934-6BB9-47E0-928E-51C98B1051D9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703B7-13B7-47A7-B55C-DCCC1AE3CF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1F895-A408-4BC5-809C-F64B14362E6B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A8A1E-8A6D-47CD-8B7B-15BFCDF3B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ECF7F-940F-4FC4-9F5A-4DDF7769C642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65100-4E82-4501-84EF-7C700B5D8F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93919-9316-4C1B-859E-3079216E969B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4249F-01C2-4308-94BE-69929FF6B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310B5-D4CE-4E75-8462-623F1F44327E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9DD83-4658-47AA-AFD1-40F59B36A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E735D-7172-41B7-B0EA-E26D0B5350DC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D2114-BE15-4F85-89FF-CC79056C06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B210-8DC3-4780-A913-187BEBE78C54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D1924-9CDF-436F-91BD-9E4B69684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8D2A4E-397E-471B-868E-73FABA604EF1}" type="datetimeFigureOut">
              <a:rPr lang="ru-RU"/>
              <a:pPr>
                <a:defRPr/>
              </a:pPr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B0C1D8-6E3B-4AD6-858D-8CD8437389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849938" y="5589588"/>
            <a:ext cx="4818062" cy="1096962"/>
          </a:xfrm>
        </p:spPr>
        <p:txBody>
          <a:bodyPr/>
          <a:lstStyle/>
          <a:p>
            <a:pPr algn="just"/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Виконавець: </a:t>
            </a:r>
            <a:r>
              <a:rPr lang="uk-U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 </a:t>
            </a:r>
            <a:r>
              <a:rPr lang="uk-U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РР-50</a:t>
            </a:r>
            <a:endPara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 Ім’я </a:t>
            </a:r>
            <a:r>
              <a:rPr lang="uk-UA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Побатькові</a:t>
            </a:r>
            <a:endParaRPr lang="uk-UA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3"/>
          <p:cNvSpPr txBox="1">
            <a:spLocks/>
          </p:cNvSpPr>
          <p:nvPr/>
        </p:nvSpPr>
        <p:spPr>
          <a:xfrm>
            <a:off x="2645443" y="120174"/>
            <a:ext cx="6244296" cy="1101725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 університет «Житомирська політехніка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гірничої справи, природокористування та будівництва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гірничих технологій та будівництва ім. проф. 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Бакка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М.Т.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2051115" y="2619441"/>
            <a:ext cx="777557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000" dirty="0">
                <a:solidFill>
                  <a:srgbClr val="EAEAEA"/>
                </a:solidFill>
                <a:latin typeface="Times New Roman" pitchFamily="18" charset="0"/>
              </a:rPr>
              <a:t/>
            </a:r>
            <a:br>
              <a:rPr lang="uk-UA" sz="2000" dirty="0">
                <a:solidFill>
                  <a:srgbClr val="EAEAEA"/>
                </a:solidFill>
                <a:latin typeface="Times New Roman" pitchFamily="18" charset="0"/>
              </a:rPr>
            </a:br>
            <a:r>
              <a:rPr lang="uk-UA" sz="2000" b="1" dirty="0" smtClean="0">
                <a:latin typeface="Times New Roman" pitchFamily="18" charset="0"/>
              </a:rPr>
              <a:t>з дисципліни: </a:t>
            </a:r>
            <a:r>
              <a:rPr lang="ru-RU" sz="2400" b="1" dirty="0" err="1" smtClean="0">
                <a:latin typeface="Times New Roman" pitchFamily="18" charset="0"/>
              </a:rPr>
              <a:t>Технологія</a:t>
            </a: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</a:rPr>
              <a:t>розробки</a:t>
            </a: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</a:rPr>
              <a:t>родовищ</a:t>
            </a: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</a:rPr>
              <a:t>стінового</a:t>
            </a: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</a:rPr>
              <a:t>каменю</a:t>
            </a:r>
            <a:endParaRPr lang="uk-UA" sz="2400" b="1" dirty="0">
              <a:latin typeface="Constantia" pitchFamily="18" charset="0"/>
            </a:endParaRPr>
          </a:p>
        </p:txBody>
      </p:sp>
      <p:sp>
        <p:nvSpPr>
          <p:cNvPr id="13316" name="Прямоугольник 8"/>
          <p:cNvSpPr>
            <a:spLocks noChangeArrowheads="1"/>
          </p:cNvSpPr>
          <p:nvPr/>
        </p:nvSpPr>
        <p:spPr bwMode="auto">
          <a:xfrm>
            <a:off x="2671948" y="1916832"/>
            <a:ext cx="63559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</a:rPr>
              <a:t>Курсовий </a:t>
            </a:r>
            <a:r>
              <a:rPr lang="uk-UA" sz="3200" b="1" dirty="0" err="1" smtClean="0">
                <a:latin typeface="Times New Roman" pitchFamily="18" charset="0"/>
              </a:rPr>
              <a:t>проєкт</a:t>
            </a:r>
            <a:endParaRPr lang="uk-UA" sz="3200" b="1" dirty="0">
              <a:latin typeface="Constantia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6"/>
            <a:ext cx="6120680" cy="9141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VII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 та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99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6"/>
            <a:ext cx="6120680" cy="9141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Механізація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61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6"/>
            <a:ext cx="6120680" cy="9141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IX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Кар’єрний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водовідлив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95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 ДАНІ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3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 Режим роботи підприємства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01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Виробнича потужність підприємства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60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систем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9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0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Видобувні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2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639616" y="354647"/>
            <a:ext cx="6446838" cy="877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Вантажні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15621"/>
            <a:ext cx="2871574" cy="102468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15621"/>
            <a:ext cx="3434497" cy="102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89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3054</TotalTime>
  <Words>90</Words>
  <Application>Microsoft Office PowerPoint</Application>
  <PresentationFormat>Широкоэкранный</PresentationFormat>
  <Paragraphs>19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Times New Roman</vt:lpstr>
      <vt:lpstr>Тема Office</vt:lpstr>
      <vt:lpstr>Презентация PowerPoint</vt:lpstr>
      <vt:lpstr>ВСТУП </vt:lpstr>
      <vt:lpstr>ВИХІДНІ ДАНІ </vt:lpstr>
      <vt:lpstr>І. Режим роботи підприємства </vt:lpstr>
      <vt:lpstr>ІІ. Виробнича потужність підприємства </vt:lpstr>
      <vt:lpstr>ІІІ. Основні параметри розкриття та систем розробки родовищ </vt:lpstr>
      <vt:lpstr>ІV. Розкривні роботи </vt:lpstr>
      <vt:lpstr>V. Видобувні роботи </vt:lpstr>
      <vt:lpstr>VI. Вантажні роботи </vt:lpstr>
      <vt:lpstr>VII. Транспортні та складські роботи </vt:lpstr>
      <vt:lpstr>VIII. Механізація допоміжних робіт </vt:lpstr>
      <vt:lpstr>IX. Кар’єрний водовідлив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Lenovo Admin</cp:lastModifiedBy>
  <cp:revision>136</cp:revision>
  <dcterms:created xsi:type="dcterms:W3CDTF">2018-11-17T10:04:44Z</dcterms:created>
  <dcterms:modified xsi:type="dcterms:W3CDTF">2023-12-19T13:15:47Z</dcterms:modified>
</cp:coreProperties>
</file>