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144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BFE36-0744-40F0-A90A-27BC0000DA19}" type="datetimeFigureOut">
              <a:rPr lang="uk-UA" smtClean="0"/>
              <a:t>10.10.2025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A25FE-63E2-413B-A156-BE64E6AC26D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08718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BFE36-0744-40F0-A90A-27BC0000DA19}" type="datetimeFigureOut">
              <a:rPr lang="uk-UA" smtClean="0"/>
              <a:t>10.10.2025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A25FE-63E2-413B-A156-BE64E6AC26D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03306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BFE36-0744-40F0-A90A-27BC0000DA19}" type="datetimeFigureOut">
              <a:rPr lang="uk-UA" smtClean="0"/>
              <a:t>10.10.2025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A25FE-63E2-413B-A156-BE64E6AC26D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768225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BFE36-0744-40F0-A90A-27BC0000DA19}" type="datetimeFigureOut">
              <a:rPr lang="uk-UA" smtClean="0"/>
              <a:t>10.10.2025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A25FE-63E2-413B-A156-BE64E6AC26D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30027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BFE36-0744-40F0-A90A-27BC0000DA19}" type="datetimeFigureOut">
              <a:rPr lang="uk-UA" smtClean="0"/>
              <a:t>10.10.2025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A25FE-63E2-413B-A156-BE64E6AC26D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191377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BFE36-0744-40F0-A90A-27BC0000DA19}" type="datetimeFigureOut">
              <a:rPr lang="uk-UA" smtClean="0"/>
              <a:t>10.10.2025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A25FE-63E2-413B-A156-BE64E6AC26D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65214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BFE36-0744-40F0-A90A-27BC0000DA19}" type="datetimeFigureOut">
              <a:rPr lang="uk-UA" smtClean="0"/>
              <a:t>10.10.2025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A25FE-63E2-413B-A156-BE64E6AC26D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542161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BFE36-0744-40F0-A90A-27BC0000DA19}" type="datetimeFigureOut">
              <a:rPr lang="uk-UA" smtClean="0"/>
              <a:t>10.10.2025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A25FE-63E2-413B-A156-BE64E6AC26D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604975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BFE36-0744-40F0-A90A-27BC0000DA19}" type="datetimeFigureOut">
              <a:rPr lang="uk-UA" smtClean="0"/>
              <a:t>10.10.2025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A25FE-63E2-413B-A156-BE64E6AC26D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419545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BFE36-0744-40F0-A90A-27BC0000DA19}" type="datetimeFigureOut">
              <a:rPr lang="uk-UA" smtClean="0"/>
              <a:t>10.10.2025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A25FE-63E2-413B-A156-BE64E6AC26D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253309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BFE36-0744-40F0-A90A-27BC0000DA19}" type="datetimeFigureOut">
              <a:rPr lang="uk-UA" smtClean="0"/>
              <a:t>10.10.2025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A25FE-63E2-413B-A156-BE64E6AC26D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402436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3BFE36-0744-40F0-A90A-27BC0000DA19}" type="datetimeFigureOut">
              <a:rPr lang="uk-UA" smtClean="0"/>
              <a:t>10.10.2025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DA25FE-63E2-413B-A156-BE64E6AC26D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58500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B70B2C3-ECAE-4AC6-A7A4-2964547AA5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3139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E84C781-DF4F-4B24-91C4-D24CD8B523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6984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3510558-7A01-4BCA-8966-2F56E23F01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4636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CA9A7F9-0878-4CB8-A57A-F5EF8DAB45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9912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53519BE-2D01-4B73-AE16-0F4E4A70F1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3723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33DB89F-B230-45D5-B365-E672C2B956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6477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6BDC1FE-9EB6-4793-814C-6D1ACAEC03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9738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EAD6E74-94D4-4655-990D-F9BB8CAE87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008" y="0"/>
            <a:ext cx="9184016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0256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E090C88-6417-4DC1-A278-0683BA7A61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803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FCB9505-FD09-4C2C-AA51-4D0AF5D628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6724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826ED72-C899-4BD8-A00A-1051299ADC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3252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1AA5298-3A2D-432B-BA96-5DEB1E95E6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3045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9D7F8D4-3223-4501-8A9D-ED97F9E193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0283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83802EA-793F-455F-A813-B368DAF5EE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7705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BCB61A1-FCB7-4527-8119-6EA2F12B8E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7605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942ED5A-34F6-4490-8031-98F082A815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6184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F28169D-1C1D-4552-A6D6-4D3318526A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065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2B1A918-2983-4625-B5C7-461F139EF3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6787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6325CD6-CA72-44AC-95D3-59D7331BEA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5640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F5700F9-2EAE-44FC-B118-C50744435B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7468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7959A83-83EB-41C9-9F2B-A7F7AADC9D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98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F5FA831-DAFE-4B87-B673-0A39EC7B53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7571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67C80A1-4F65-4E59-ABCF-112497526C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9777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12BB655-8089-4BCA-AEAD-304D88B0F0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5684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8F9A565-81F4-4FA5-8C2D-86160FE8DC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4225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369DD6E-37BE-4ABB-BC23-F2E3E14B2F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7119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99A3E30-76F4-4568-90C0-9F5BD21376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90816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37</TotalTime>
  <Words>0</Words>
  <Application>Microsoft Office PowerPoint</Application>
  <PresentationFormat>Екран (4:3)</PresentationFormat>
  <Paragraphs>0</Paragraphs>
  <Slides>27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27</vt:i4>
      </vt:variant>
    </vt:vector>
  </HeadingPairs>
  <TitlesOfParts>
    <vt:vector size="31" baseType="lpstr">
      <vt:lpstr>Arial</vt:lpstr>
      <vt:lpstr>Calibri</vt:lpstr>
      <vt:lpstr>Calibri Light</vt:lpstr>
      <vt:lpstr>Тема Office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Lenovo</dc:creator>
  <cp:lastModifiedBy>Lenovo</cp:lastModifiedBy>
  <cp:revision>4</cp:revision>
  <dcterms:created xsi:type="dcterms:W3CDTF">2025-10-10T12:27:39Z</dcterms:created>
  <dcterms:modified xsi:type="dcterms:W3CDTF">2025-10-10T13:04:41Z</dcterms:modified>
</cp:coreProperties>
</file>