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01B9B-8760-4ACB-94FA-7FECB2AB1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4C8668D-A96C-4C72-A0C8-E19CF25A6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F93382-BC8F-40FA-ADE3-F73310CFC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9B7D-8AFC-4758-B005-18451CA89568}" type="datetimeFigureOut">
              <a:rPr lang="uk-UA" smtClean="0"/>
              <a:t>10.10.2025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54986A5-F8AD-4679-9481-7127D97C7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18D9EC2-3520-491F-A2E7-3A4B75E9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5022-BC89-496C-B8B5-EAB86A7346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305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3F5BB-A561-4BCD-8EEC-384B9F677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DD31DC6-5712-4F9E-BFF5-77947BC13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8F9A0AA-AA88-4561-8DEE-0B30EFDD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9B7D-8AFC-4758-B005-18451CA89568}" type="datetimeFigureOut">
              <a:rPr lang="uk-UA" smtClean="0"/>
              <a:t>10.10.2025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478F88F-1B1B-442B-A8D3-C14083CD2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3EAF4C0-2EA1-4F98-A29A-C65C40B38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5022-BC89-496C-B8B5-EAB86A7346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212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1A20C1F-3D8C-44D9-A845-1640ADBF83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CBA78A-FBC3-4A58-A181-2F03FC7B2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7235BED-41C6-4968-844F-5C28B39E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9B7D-8AFC-4758-B005-18451CA89568}" type="datetimeFigureOut">
              <a:rPr lang="uk-UA" smtClean="0"/>
              <a:t>10.10.2025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417C3C8-C6B8-429D-A7C3-2C3BDA11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3526986-20AD-4ACA-850D-BFC2C1E4F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5022-BC89-496C-B8B5-EAB86A7346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942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67817-408D-4996-8922-378E220B5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094A301-4875-44A2-8CF0-2C8525AC6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78BC00-F78E-4FC8-8F0B-2C0B13BFB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9B7D-8AFC-4758-B005-18451CA89568}" type="datetimeFigureOut">
              <a:rPr lang="uk-UA" smtClean="0"/>
              <a:t>10.10.2025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681B035-5CF8-4646-862F-878E167C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40B0731-FA7E-4E01-BA69-450E3E56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5022-BC89-496C-B8B5-EAB86A7346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419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20D86D-F46E-41C1-B7EF-9966B59A3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5E59179-C051-4664-9E71-4D2D14A42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08169D2-6B2D-45B5-BE10-480AC4028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9B7D-8AFC-4758-B005-18451CA89568}" type="datetimeFigureOut">
              <a:rPr lang="uk-UA" smtClean="0"/>
              <a:t>10.10.2025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1CD9DC-5143-4A4D-BC4D-637A2EB29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CF8D361-0275-4287-9980-78256DA70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5022-BC89-496C-B8B5-EAB86A7346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022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FF04A-4BAA-4D12-B4E3-118FDA04F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924FFD-2D16-4AF5-B06F-594371056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D64DAE7-6A5F-40FE-8C45-B7E48E593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6C0B40-D690-4131-B9C0-99C15AA0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9B7D-8AFC-4758-B005-18451CA89568}" type="datetimeFigureOut">
              <a:rPr lang="uk-UA" smtClean="0"/>
              <a:t>10.10.2025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1C359C-2814-4342-A517-7D4A69839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6ACB7E1-5105-468E-A4C7-5246D5468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5022-BC89-496C-B8B5-EAB86A7346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608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C35F9D-2FEE-44A7-9769-9F6417EF4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8E9D1F7-2FD6-46A8-9272-4A9150EC5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D29DFCC-9E08-4927-A0CF-15D45B95D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51FC6F8-A5C2-403E-9793-C445AAF4DF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B158883-8D90-40D1-A282-214EAE3F2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1B85ABF-53D5-46A4-8ED0-E18536F31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9B7D-8AFC-4758-B005-18451CA89568}" type="datetimeFigureOut">
              <a:rPr lang="uk-UA" smtClean="0"/>
              <a:t>10.10.2025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2EB5491-7D39-488F-A3B8-550F16149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4FBFFD7-1280-4E6D-9D0C-3D7FFB8B5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5022-BC89-496C-B8B5-EAB86A7346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957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57385-40CF-46DB-AD58-C1A1E8F77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5158200-5749-4099-B55E-499AECB5E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9B7D-8AFC-4758-B005-18451CA89568}" type="datetimeFigureOut">
              <a:rPr lang="uk-UA" smtClean="0"/>
              <a:t>10.10.2025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0391D29-64D5-450F-A4C9-68BA19B16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E393BF6-90D0-42F2-ABF1-D1FAAFC48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5022-BC89-496C-B8B5-EAB86A7346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616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51EA52-865D-4BB1-88DD-B0BA71F4A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9B7D-8AFC-4758-B005-18451CA89568}" type="datetimeFigureOut">
              <a:rPr lang="uk-UA" smtClean="0"/>
              <a:t>10.10.2025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9055B44-4F25-493A-8589-F74AE23D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CE34781-3C40-44F8-8F4C-568A4082A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5022-BC89-496C-B8B5-EAB86A7346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237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2A60B-5FA2-4935-91FD-F1EE54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66108C-9468-4665-8DF0-84ABB3F23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CC7E9AF-F094-4F77-A48D-6AE09D8D8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0C85D9-1A92-4488-B735-3D7FBE006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9B7D-8AFC-4758-B005-18451CA89568}" type="datetimeFigureOut">
              <a:rPr lang="uk-UA" smtClean="0"/>
              <a:t>10.10.2025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A51EEAE-8F0A-4BD4-B187-BE56D8A77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0C765AE-918F-4B86-B727-E56AFC3EA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5022-BC89-496C-B8B5-EAB86A7346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326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1221E-9C0C-4992-8EF7-C2C642106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90168FE-4B91-4B15-9966-B37C78EB5B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0959C59-CD5D-4BBE-B145-8FB968E34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FD96287-905F-4C20-A7DC-67CC6A5B0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9B7D-8AFC-4758-B005-18451CA89568}" type="datetimeFigureOut">
              <a:rPr lang="uk-UA" smtClean="0"/>
              <a:t>10.10.2025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CAD5DFA-13C7-4155-B620-C4085DC21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454C3CB-9E4F-4A8E-914C-07F451C36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5022-BC89-496C-B8B5-EAB86A7346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312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EC744DB-FF35-40E7-B955-B6DF22107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0CC69D4-926A-4149-8170-0210A662A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518A61A-6EE9-4BF0-91F0-D1CBAB15B1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39B7D-8AFC-4758-B005-18451CA89568}" type="datetimeFigureOut">
              <a:rPr lang="uk-UA" smtClean="0"/>
              <a:t>10.10.2025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8F4A13-1B3A-4253-AB5C-4D19D1DA1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7788D2-DDD4-49A9-9E86-1C8FA7485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F5022-BC89-496C-B8B5-EAB86A7346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020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2438CC-5517-4572-9986-8167E0439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9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43F643-3D1C-4026-89AE-CD6A7CF0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95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5FCAFD-6A7F-4F07-8943-9F382930B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78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69C7CC-8306-4161-9E3B-AA91131F9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08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041FEA-9AB4-4EE3-B721-AAE5C14D0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95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1E05E9-4B22-47A7-B8ED-03538D67F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44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0D85A0-2388-458C-A8C0-61542F8D6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76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7BE6D3-7C24-4065-905B-15B9DA89C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8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FE9938-3080-4B4B-BE90-60D9F944B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06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01D6C2-C0E7-489D-8CB0-02643EB5A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79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A0CC6B-8A97-4E1E-824E-5FD0BC194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9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E34762-66AE-45F1-A6B9-1A2B3754E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48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A429AE-B2BE-4B53-85EB-BD7129849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32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2FA2B2-FF06-4079-98A7-F2298FF7C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4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EFE7E8-2893-4FF2-B573-0D12B394B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2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8C2F8E-7323-417B-A158-0CA31158D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53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7F3CAB-178E-4D3B-AC36-B87F084EF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51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653A58-4BCB-43E0-B046-EF55B7463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19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38BBAD-2221-460D-AD8B-E0770A6D7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25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0BB9DF-61D0-45BE-9736-536997A71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752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Широкий екран</PresentationFormat>
  <Paragraphs>0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Lenovo</dc:creator>
  <cp:lastModifiedBy>Lenovo</cp:lastModifiedBy>
  <cp:revision>3</cp:revision>
  <dcterms:created xsi:type="dcterms:W3CDTF">2025-10-10T09:11:36Z</dcterms:created>
  <dcterms:modified xsi:type="dcterms:W3CDTF">2025-10-10T09:32:03Z</dcterms:modified>
</cp:coreProperties>
</file>