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BC19D-B021-4D89-9DB7-CAC408C89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50C4D0F-3F99-4C2C-A0FA-1775961F0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3EEE0-23FC-4F16-A64D-50B4EF01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13BF96-10F5-45CE-9553-1E58F665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57148B-F0EA-45C8-8C8A-5B15C6AB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8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E0B61-8ACE-4E3C-AC6C-5AA2356A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FB113F-B809-4F1B-A1BB-643EFCBF0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AA8B2D-5DAC-4E66-90A6-29E5D59F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12746E-DE05-4645-ADF2-37AF16E4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7606A8-40D7-4C1C-8E5D-F235C94B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D6538A9-A209-4448-81ED-409CF279E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5D260E-C566-4893-A975-053158FFF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F53AFC-B894-4C5B-92A9-E71F181A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071931-D629-41E0-8F94-023E45EF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9145A2-D456-41EA-80FC-A152C78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28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FD110-7EB2-416E-843A-A56F9BF3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7FBCF9-9A1D-4004-A7BB-A8DF3BCAB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01992B-3139-4E21-8E7C-77D5FF16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DF065D-A775-4983-A52D-B54371E3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5DD93E-662F-4F3B-B774-C779E32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88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85CA3-0EDF-4D11-84A5-9D1B83E4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CF9561-03F9-4823-B171-38058E50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0A9F02-75E3-43C1-8E90-8F5B8A2A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EB9007-7420-48A8-B9D7-9B96BE62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F753AA-F296-4FDA-9A3D-C0795C7C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49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A6A59-A61A-4641-A4EA-A6DB4B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A34BC3-F7E0-44D9-A184-4D94EB64A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F258BCF-92D9-42A1-B42E-1AFFE40E1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7424FA-92C4-4BD7-BD34-27B0A6B2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0DA8AF-0FF1-4B9A-B4E1-819C9709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BC2EB-27FB-4BC2-A644-C734BE0F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2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F0139-2B97-4A1B-ADB7-300FDB90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4B8E37-E18E-4C8A-A35D-9FC082D3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4B9A35-F4C8-4026-B816-55AAE6073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E7750D4-501D-4446-87E3-415FA7771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285FF2-0EEA-4586-B88E-CFB23DC7A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81160C2-19C1-4160-9DDE-0214936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1F71C1F-6A11-4338-B61F-224BAAF7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31363EF-BF5E-4E87-B380-D22368F9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94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8C41C-265A-4DEB-B0BA-098E1142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98EFB8-5F08-4568-AEF7-596F41F0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EB83362-9E83-49D2-8180-7E138126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6A0CE9-B9BE-4C05-B5C0-46B851C2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0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5794022-0736-4E3B-954C-3A7D1F60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161B94-73F2-4B86-96D0-42FAD943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3AA4767-F010-4A99-97EA-C0E6DF9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28A65-B8D6-4274-B094-4B90955E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94E6BC-8E09-46E9-B606-37B626E0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47AEDA4-E06B-40E4-ABB5-F975A8C27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1E0125-625E-41CE-8FE9-ABF65864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E6CB69-7C35-43AB-8A7C-55F52C27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48AF85-CECE-4C94-95F4-F18FA6C7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4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9ED8B-E4DF-44A2-AEFF-B099E46B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E224D07-4F60-4F6F-9668-E1FA517FF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469395-2EA2-4AD2-A9FC-F765A941C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2508DD-DEC5-4C4C-8D0E-062B08E9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72AF67-E74A-4E24-85A2-47D55D93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5A6CBB-A1AC-4393-90AE-CA50A8FD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AF7150F-73E1-4E94-8BA6-D21AAF1D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3DFF0C-4F9D-42B1-9015-FB097334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3C4CC6-542F-4B4F-A530-99ED7DFB9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2E3-E5F2-44BC-B538-9F3487B6664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52CA4-A1C5-4B4D-8346-4FD9CAE1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13F8A7-DE46-400B-BAA1-03A7A64C8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EC27-ECA9-4093-9F32-54BA027CE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4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2D8EB6-76B5-4769-9095-284220BB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4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57C8D6-95F0-41D6-BA4C-8AA5444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1E296-435E-4198-8591-5F03362A9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8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9AF03-F6C3-4403-9E52-BF6DB2C7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160006-A9C8-414C-BBCB-1296AAB8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9B86FE-8756-48D4-91A7-FA7DF739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3BE5B2-E0D4-4940-82EA-EF906E5C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EA72D3-A84F-4C67-AC30-7443FA2E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D70D1-85BF-4FB9-AE1E-E8007705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9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3F681-D226-437C-91F5-01B2F3D9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4ED77-F912-4ECB-96DF-A20A411B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8D336-CA1A-4957-BA5D-FD17A65B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E97F1-7C2E-4E84-BBE1-AC0A281B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24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Широкий екран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3</cp:revision>
  <dcterms:created xsi:type="dcterms:W3CDTF">2025-10-02T09:48:37Z</dcterms:created>
  <dcterms:modified xsi:type="dcterms:W3CDTF">2025-10-02T10:48:07Z</dcterms:modified>
</cp:coreProperties>
</file>