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B208B-823D-4A35-BB9C-3F2900005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C93B276-38FE-43B7-8E0A-C464F12F8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3784DFF-C355-423E-9AA4-3C2DA3428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152B-07B0-47D6-AC88-97FD7B020F40}" type="datetimeFigureOut">
              <a:rPr lang="uk-UA" smtClean="0"/>
              <a:t>01.10.2025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9475486-940D-4E49-A3BD-A94179ADD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437B213-164C-4D8A-91D0-E5BBB987A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5FA1-4DFE-4999-9747-0479EFE5E68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065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FDFAE-53DE-4A33-90A3-935BBB420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108C1F6-EB34-4F1D-92C7-937E72AFD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DC643D-0BA2-47BA-A312-6B4D2E429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152B-07B0-47D6-AC88-97FD7B020F40}" type="datetimeFigureOut">
              <a:rPr lang="uk-UA" smtClean="0"/>
              <a:t>01.10.2025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404CB9-ABB6-4C27-A4CA-AD201FEA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BAD60D-EC16-4F4B-B652-6676B74C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5FA1-4DFE-4999-9747-0479EFE5E68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8555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F47F359-ACDA-4F3B-B052-8D0A7EE231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B1CCFF1-3D7E-4B77-B373-ACD1928324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13AC687-7F7B-46A9-9164-FD3F98D4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152B-07B0-47D6-AC88-97FD7B020F40}" type="datetimeFigureOut">
              <a:rPr lang="uk-UA" smtClean="0"/>
              <a:t>01.10.2025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08A076-67DE-426B-8CD0-D7D966F33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CFD4CD2-DBAD-4EF1-879D-947C4BC44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5FA1-4DFE-4999-9747-0479EFE5E68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2987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8DF4B-B850-43FB-96AA-03BAF4499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8041BEC-EA92-4BC1-BBCC-3E788661F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BC8B4D-1457-479C-88E7-04EEB000A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152B-07B0-47D6-AC88-97FD7B020F40}" type="datetimeFigureOut">
              <a:rPr lang="uk-UA" smtClean="0"/>
              <a:t>01.10.2025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C2928E1-5D8C-4FE2-B3CB-D64016A7C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2DAD7B-9835-492A-91FB-E624C5F1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5FA1-4DFE-4999-9747-0479EFE5E68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115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E5399-FF97-4936-BF1F-1429069F2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E001809-CDD2-420B-8BA9-B9D7A82DA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EF547D-5B15-40BB-8B7F-B1530B236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152B-07B0-47D6-AC88-97FD7B020F40}" type="datetimeFigureOut">
              <a:rPr lang="uk-UA" smtClean="0"/>
              <a:t>01.10.2025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FC336E-5CB8-467D-8131-38268221E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962113-6A07-43DA-9FE7-35314DFA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5FA1-4DFE-4999-9747-0479EFE5E68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481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ADF15-24AA-4E0E-9EC7-5A6578749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CB0AB83-BB01-404B-84CA-4C89B3720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556BD03-EEEE-4BAE-B628-DB05CCB42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E8C611-FD31-41AB-8743-D5DAB6BED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152B-07B0-47D6-AC88-97FD7B020F40}" type="datetimeFigureOut">
              <a:rPr lang="uk-UA" smtClean="0"/>
              <a:t>01.10.2025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AFDA90-CFF2-4A01-AF7F-C9C026825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1AEEE88-5CB2-4975-B1EE-B13E8703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5FA1-4DFE-4999-9747-0479EFE5E68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2031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C4520-0976-45F5-A8F5-4F5BF29D0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BECDECE-1744-458A-BC78-46D7059FF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6D807D1-A166-4E8B-BE18-A09E5F3FD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C4AD358-9BA0-46A0-8F91-708116D5A3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D68286C-8571-4FDE-9177-41C81846B1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FB6AAD6-56B6-4752-9E35-C5823C05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152B-07B0-47D6-AC88-97FD7B020F40}" type="datetimeFigureOut">
              <a:rPr lang="uk-UA" smtClean="0"/>
              <a:t>01.10.2025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3A13D85-09A7-41D1-B64B-AF58A30C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6FA0CB5-791D-4F26-9CF1-4C8AA4DD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5FA1-4DFE-4999-9747-0479EFE5E68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003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9E1AF-302C-42C2-AACC-032D8915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95FF73-2C9A-449A-AA22-99CC34F8F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152B-07B0-47D6-AC88-97FD7B020F40}" type="datetimeFigureOut">
              <a:rPr lang="uk-UA" smtClean="0"/>
              <a:t>01.10.2025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BABF640-9D6F-4322-B160-F062F2ECA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FE5F1BF-768A-4D8D-9AE1-956BE4227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5FA1-4DFE-4999-9747-0479EFE5E68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06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68E48A2-A7D0-4456-9889-F7C949BD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152B-07B0-47D6-AC88-97FD7B020F40}" type="datetimeFigureOut">
              <a:rPr lang="uk-UA" smtClean="0"/>
              <a:t>01.10.2025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5EBD112-24D6-4039-B17A-8000C8D69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4BEFB67-EC6E-43A9-B6C2-9853D5E15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5FA1-4DFE-4999-9747-0479EFE5E68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813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63687-4183-4742-89EF-A90D7A649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FD339C-5858-4476-9686-7E9FA7105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BC2ABC7-F312-463B-965C-3AC6E4AB7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3990FB6-7FE2-40FA-94C1-57D1E216D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152B-07B0-47D6-AC88-97FD7B020F40}" type="datetimeFigureOut">
              <a:rPr lang="uk-UA" smtClean="0"/>
              <a:t>01.10.2025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E20F6F-5D15-4A45-82B2-71765196C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5EBF82-9A0C-4E60-944E-1858C34E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5FA1-4DFE-4999-9747-0479EFE5E68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6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41FE9-CF38-49E5-B699-5ACC50A9B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13CBF3-10EB-4B43-97CD-0EC5AF969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301F554-1F2C-4BC9-8468-36C4BED0C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096C759-79D3-4463-9FD4-C92D58B97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152B-07B0-47D6-AC88-97FD7B020F40}" type="datetimeFigureOut">
              <a:rPr lang="uk-UA" smtClean="0"/>
              <a:t>01.10.2025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CEC841E-E597-44B4-8BF9-9DF8163AB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DDDC20B-1558-4FFC-BB23-8E41DD47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5FA1-4DFE-4999-9747-0479EFE5E68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990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53BAC2F-1FC5-4D78-8A0A-0B93F4813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5A0E5D-A7D8-4950-A0D3-93BBA356D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37DB34-A418-4947-81A4-1620ED59D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8152B-07B0-47D6-AC88-97FD7B020F40}" type="datetimeFigureOut">
              <a:rPr lang="uk-UA" smtClean="0"/>
              <a:t>01.10.2025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7A7F3B6-1C62-446C-B73F-7458E2088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8C75DC-12CC-4B63-8EAD-748B908ED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B5FA1-4DFE-4999-9747-0479EFE5E68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2474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186F3C-5997-4CF9-A4B2-2CF26C546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73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227210-D6E0-49F4-9F70-C6A4A9D3B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82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5CCC03-A688-4E34-888C-0D98F8CDE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1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807841-3310-4D89-8DB0-33CF9D346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27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7AA0D5-2B85-4ACD-AFB5-12410FAED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46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BD8F07-B7B4-44B1-8B30-3C5DE29E6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36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0B15B0-1161-4C46-B22A-69ACEF061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57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4B4D87-6D01-4EB6-9E93-0FF9935E0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96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9CBE09-0608-4C5A-9790-8331D5F9F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21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BFB4CD-857C-4240-9C03-48732CD36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9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946B15-79CA-4394-853B-980243254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65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479EFA-CD1A-4E0A-A851-ABDC1A5D4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28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875920-F00A-44C2-8E01-76187D312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9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3DEB09-0C3D-48A3-8894-796B9F1FD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83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A9FC06-302F-4441-8CD2-14F039007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43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E53282-320F-4EE4-94F1-3BEACCD47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F8DE11-887B-4D57-8D2A-D9FD720CB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348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0</Words>
  <Application>Microsoft Office PowerPoint</Application>
  <PresentationFormat>Широкий екран</PresentationFormat>
  <Paragraphs>0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Lenovo</cp:lastModifiedBy>
  <cp:revision>3</cp:revision>
  <dcterms:created xsi:type="dcterms:W3CDTF">2025-10-01T11:41:36Z</dcterms:created>
  <dcterms:modified xsi:type="dcterms:W3CDTF">2025-10-02T09:47:24Z</dcterms:modified>
</cp:coreProperties>
</file>