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2DE30-C3F9-4CA0-85FA-BCD6263E1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B33AB92-3D8A-476F-8247-014AD608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C6D7D7-2BED-4D44-BBC6-88F7A3389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8CAF3D-D43B-410A-A392-E975AF5C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C1EEC-F7BD-4F3A-B314-E4AB8FC0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16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2C694-401A-476F-9ACD-87EE2F23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B6E7E2-23EB-4EC2-B2E1-BD4354E37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A3B131-FBC3-4DAE-8F8F-E18943BD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47C696-A574-4D65-BACE-FD70FDAE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20F59E-DD44-4B9B-8ABE-B9B9D305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866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192125A-E89A-4025-B1BA-8A834B89F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AF3EFD2-6D08-4924-892B-475B57BB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C662D2-AF56-4675-AF56-E10240CC2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D408D-9836-4206-BF70-4C7D2834F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8F423D-0B59-4F01-A918-44A82C7B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671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4E55D-439F-41C6-A262-E2C044E2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4D148F-7E28-47DC-B515-A0BE7751F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718888-1BE9-44BA-8C97-8BF6E404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5884FF-EFDD-47B8-AA2C-85199CFB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A0B56E-4E27-4897-B5AB-0E7EDD4E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80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B28D-7C6D-4D8B-81BD-5F4AA09DD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08E2A9-C24D-4FAD-AB16-988BF230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E34BAC-1E26-4834-AC07-09AF3B0B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891CE1-C126-4370-BE18-4AA21D98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F9EA11-7C28-4E14-B6DD-FD6E6699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780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D1DE5-44FA-48AC-9B8F-3CDC8400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E942025-D225-498D-A928-A61B7820E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86FF966-CFB9-401C-81A8-9E712AAAA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435CF2-E915-422D-BCAD-5B53751D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F1C7D7A-F988-49CA-B6EB-02B70A95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8C69F2-6E7F-405B-A22B-1710C34B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153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AB0BD-C150-4073-847E-3F69728C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7D7A96-BDAB-457E-A780-A74FEFD1E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46CA108-CC18-4450-BACA-38C3E7C71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A94843-8A39-4695-9261-78E77DEAB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A96158-6CC1-46EB-99F9-B84DD4B3B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827F8F6-FC38-46C5-8C89-4B101EF3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1CFC493-5AB1-498C-AB50-950D5E06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C24137F-4686-4B75-839C-4C50D3EC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0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5861E-3E81-4A0F-94CC-1181A0E2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6E272B7-F4E9-4D31-B09E-109B08EA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5AB8DC3-9633-40C7-82C5-EFF36C26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49304FF-A731-4E86-8404-4FCD2C94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043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DD939E7-5128-4CB7-A1B3-B7DE060B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4FC361-5031-4D42-8543-7486D518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32A4E01-5D37-4DF6-9FC8-7122E3F7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258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532FF-72F1-4881-8411-A9F6A763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433ABD-0120-46E4-8E58-C8284D7F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947B33-7F5B-4E29-9605-D63709BD4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D57176-617A-4843-94C5-A28CA2F5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A7A39B-74D7-4D9C-9421-DDF8D8C2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97AEE5-77FD-492D-9DFF-2555DEA9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843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07C16-B12F-4186-B9E0-48D03F8C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00586BA-9BF7-4025-A948-94E3BADC9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5E0EEDF-3919-4C81-8ADA-DA90F4DF0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C3404A-35CF-4A56-9FBA-9EDD1B14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290614A-7FBD-4B2B-AB23-57892E07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C186A2-7854-48D6-A1C9-680FB6EC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286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38C9D3D-221C-4B75-94C9-1E47488F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B2D81-8720-4630-9616-77C264A3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34B671-9E69-4899-85D1-07607D81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AACE7-92CA-4E2E-91B7-6D7DF611F4B3}" type="datetimeFigureOut">
              <a:rPr lang="uk-UA" smtClean="0"/>
              <a:t>29.09.2025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B34393-4047-4043-9FDA-DB2AAEC1B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CF4538-294F-42FA-A0B3-CF311F32A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7C28-EFCE-4EF5-AF30-CFAB8098FDA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8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F6CAE8-16EC-4ED8-8049-A12FF481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04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DA20D-54FB-44C2-BE73-7160ABEF0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59F638-B694-440B-A6FB-655B74F3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474"/>
            <a:ext cx="12192000" cy="69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50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3420DB-9BD0-445A-BA66-6016B87A0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F8308D-9F51-4F2D-9738-4AD20D645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8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39565-7EA1-4B6C-B306-9656A7CC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62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5CD1E3-7229-4DFB-9EB7-5350836A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7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4733EC-A537-441F-997C-B675D8300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7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1C7755-05CB-464F-A438-330199761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4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8881F-A382-46F1-9906-21F2A3E9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74A8EF-DFD4-4003-BF6A-21DC2E4AF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7EF40-6417-4325-A32A-DBE4C454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608"/>
            <a:ext cx="12192000" cy="69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78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742DCC-BE0B-4853-98FB-AC9CF0EFE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96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76028C-E68E-4440-ABD5-C798A087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0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2A39F-3291-470D-8FD8-667EA1A9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863082-2D01-4F78-93DB-49FA2091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4B5AB-E30E-416D-8EC9-51274FEE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0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F6F343-2E54-4D30-9A34-1043AE65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7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5655F-759C-4B6A-8F50-9D89CCF4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79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E3048-E2B7-4120-A919-E8BC9033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1DDFDE-41E4-4075-8A2C-009713CF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8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91F8C-831E-4920-9358-9F1767FB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9DE600-DFA7-42E9-942C-1683DB91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30927-A2F8-4257-AD61-75E7B958D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2E076E-67A8-4919-9DD6-70BB2DAA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9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C6C410-60AE-4D87-AA83-E437D5A5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3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DA7A8-212A-4D80-A7EB-A0D05788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73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3</cp:revision>
  <dcterms:created xsi:type="dcterms:W3CDTF">2025-09-29T11:36:18Z</dcterms:created>
  <dcterms:modified xsi:type="dcterms:W3CDTF">2025-09-29T12:01:13Z</dcterms:modified>
</cp:coreProperties>
</file>