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031F2-39D9-41BA-BB37-C42486171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F49226E-14D2-4402-84AF-0E2CC3EDF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AD3406-38D8-4C62-A4CD-13F624F71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1474-529C-4E29-819A-A2C591D31831}" type="datetimeFigureOut">
              <a:rPr lang="uk-UA" smtClean="0"/>
              <a:t>10.10.2025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75F418-C5AE-4A87-B4BF-19112517C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D55197F-2E50-4E27-8B72-318FC85C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E85E-FC79-4C38-9578-4D7FE012F7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8660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A1377D-A67E-4CD8-B3D9-A8C06046B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3632CA5-C23F-4914-9278-4A3A48E5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238DE2-48BE-4A47-A9E4-277994687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1474-529C-4E29-819A-A2C591D31831}" type="datetimeFigureOut">
              <a:rPr lang="uk-UA" smtClean="0"/>
              <a:t>10.10.2025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7AB5FD3-7D92-42B6-A31E-60288B30D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0E41185-AD68-473C-813E-59FB41E5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E85E-FC79-4C38-9578-4D7FE012F7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5577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5619D45-57C8-4D01-BC24-28C2EE583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310F8F3-4A1E-4B7E-8D92-C2F8321E9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6D29FE-18EA-4F2C-AF09-67B74DB7B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1474-529C-4E29-819A-A2C591D31831}" type="datetimeFigureOut">
              <a:rPr lang="uk-UA" smtClean="0"/>
              <a:t>10.10.2025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EC7C28-3A59-4408-9205-941E52B33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6DC251-9D96-4D4E-BCD7-960F20B63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E85E-FC79-4C38-9578-4D7FE012F7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587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D7778A-1EBE-4B78-B2CB-571BA302C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76B0EF0-4FA4-4391-94B7-9CDE899F9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17E451-5C15-48C7-BC0E-B5E6C4C61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1474-529C-4E29-819A-A2C591D31831}" type="datetimeFigureOut">
              <a:rPr lang="uk-UA" smtClean="0"/>
              <a:t>10.10.2025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EDE640-34A8-43DD-AFC2-A22B6EEB1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83E19B0-4F7F-43AE-8B0D-73715121D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E85E-FC79-4C38-9578-4D7FE012F7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794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6DEAE-1D18-42FB-B1B3-0A34BDE0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F8BFC6D-DC24-4CB1-8C88-79E88D716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EE68BA-EC07-45D7-A787-45BE5F52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1474-529C-4E29-819A-A2C591D31831}" type="datetimeFigureOut">
              <a:rPr lang="uk-UA" smtClean="0"/>
              <a:t>10.10.2025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DDE5E2-C44F-43C2-B0E7-C277FEA76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F20F47D-0383-493C-A30C-28A626F9A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E85E-FC79-4C38-9578-4D7FE012F7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612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303B4B-E0EA-4EEC-A434-EB6D7D69D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AB50B2C-A832-4EAD-8A50-AF19E71724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5C77292-AA6D-43E1-8D45-7903E560F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B977A3C-3F30-4DD8-8830-D666CC960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1474-529C-4E29-819A-A2C591D31831}" type="datetimeFigureOut">
              <a:rPr lang="uk-UA" smtClean="0"/>
              <a:t>10.10.2025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9D0C563-D0B6-4A03-9B90-B7256A32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195B727-003C-4EE1-8E48-E0671BC1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E85E-FC79-4C38-9578-4D7FE012F7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6615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CC4679-9500-4EC0-BC60-9E5DEF925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D00E3F1-B281-4092-8316-48E4A3155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9A55B7-E9C8-4EBB-A613-E9078C26D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636FB8D-FBE2-4406-B2F1-03D47DDE2C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8A64FA6-954B-4109-9BBF-72250AD173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3C69DB2-1EBB-47DE-B31E-D3421679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1474-529C-4E29-819A-A2C591D31831}" type="datetimeFigureOut">
              <a:rPr lang="uk-UA" smtClean="0"/>
              <a:t>10.10.2025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8B77446-95C1-43E2-BAD6-AC88A61DE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6B85CA6-3977-4D65-9CF9-F0FE0B73A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E85E-FC79-4C38-9578-4D7FE012F7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9766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AA76C7-5AAD-46C8-8B95-EA16C8B73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CA324E8-40E9-4A53-9AE2-0ECB45DE5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1474-529C-4E29-819A-A2C591D31831}" type="datetimeFigureOut">
              <a:rPr lang="uk-UA" smtClean="0"/>
              <a:t>10.10.2025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5810986-3D09-40A8-9CC1-85956592A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96C2E9D-0439-4E64-AC8E-C7C862705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E85E-FC79-4C38-9578-4D7FE012F7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6604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97B8D82-CA32-4646-B2B2-8F05201E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1474-529C-4E29-819A-A2C591D31831}" type="datetimeFigureOut">
              <a:rPr lang="uk-UA" smtClean="0"/>
              <a:t>10.10.2025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F2E9310-C62E-461F-AC53-C10584A0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A5A85DA-257F-4768-B47E-4D5672C2D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E85E-FC79-4C38-9578-4D7FE012F7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142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D80F7-AD7E-412D-B546-4B8974B14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D9A3EA-F14F-4744-9747-EC854DE80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983C4C1-C7C9-4615-90AC-3C1DBCA48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61965B-B1B3-4F4D-ABB2-CB686F5A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1474-529C-4E29-819A-A2C591D31831}" type="datetimeFigureOut">
              <a:rPr lang="uk-UA" smtClean="0"/>
              <a:t>10.10.2025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59C57EB-C12E-4493-9925-8461F8303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1275CEF-49DE-427E-BB10-A6FF9A952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E85E-FC79-4C38-9578-4D7FE012F7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16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A2E7B-2F92-4AE4-9BFF-A61F74B73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BBF77A2-79A4-46FA-8381-E8F29B70E3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B33F18F-6114-4E5E-9413-E4A407809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56DC277-0D20-4004-BC92-A48F615D9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61474-529C-4E29-819A-A2C591D31831}" type="datetimeFigureOut">
              <a:rPr lang="uk-UA" smtClean="0"/>
              <a:t>10.10.2025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51585C6-8590-4333-B5E2-D480230F9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9858635-47BD-400C-8D62-5049D5758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E85E-FC79-4C38-9578-4D7FE012F7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8793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200330F-9173-4F9B-9532-618FD878F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A0E007-E039-4BB4-92F5-905A7C154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692080-96C8-4764-BE72-0C4094F177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61474-529C-4E29-819A-A2C591D31831}" type="datetimeFigureOut">
              <a:rPr lang="uk-UA" smtClean="0"/>
              <a:t>10.10.2025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9F7BBE9-6922-41EB-93EC-3CE7287EF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2CC8C86-CDD1-497C-9071-BA24BB4B4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3E85E-FC79-4C38-9578-4D7FE012F7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412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C6EBE3-9389-4CDD-A16E-E09D39379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61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A8F291-EC75-4517-AD52-CF901B4A5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70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736709-DA42-47ED-ACD5-6BD51256C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4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7F924A-2766-47D0-B3C7-60174A499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18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1AF06A-3069-4395-A0C8-97AC231D7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0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9A16E6-D1B9-463D-BF7A-7A097D545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65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D38646-814E-4472-BDE1-D9BA9B401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21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3CD2A0-21C4-422A-87AD-337284B01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49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C80D30-D40E-4BBA-95B6-735F2D5AA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4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CFB030-F1D5-48EB-BA08-6081BEEBA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85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7998AD-DE16-4475-BBEF-D29BC1EA1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19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ABF721-3D5E-4DEA-A1E7-5C85425AA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12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283695-3AAC-4EDF-A37D-DAE68E60B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96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D64E57-4A46-4B1F-AF5D-D4D2DB665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34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A587B8-D616-4D41-871B-43EE13FF2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72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43846F-512E-451D-A4ED-7CF9E70B7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40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84A5E0-6688-4599-A363-C94DAE023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16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D5D4DD-C8FF-4908-8DEF-55BF66313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22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14133E-D1F2-4E58-9FA1-08A6565AC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00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17AA5C-0283-4157-A01E-60EE75C47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33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F3A4C9-1768-46DA-8F56-EE4CC6CCF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8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FA455A-40EB-4D17-AAFA-5D302E50B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84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381753-FA81-45D5-9095-41229A6F2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03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3CC411-65D1-4717-8995-DB54DE15C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56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CEF42D-1907-4F21-BB51-6742185AE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503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Широкий екран</PresentationFormat>
  <Paragraphs>0</Paragraphs>
  <Slides>25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Lenovo</cp:lastModifiedBy>
  <cp:revision>3</cp:revision>
  <dcterms:created xsi:type="dcterms:W3CDTF">2025-10-10T13:15:13Z</dcterms:created>
  <dcterms:modified xsi:type="dcterms:W3CDTF">2025-10-10T13:40:44Z</dcterms:modified>
</cp:coreProperties>
</file>