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20" r:id="rId5"/>
    <p:sldMasterId id="2147483732" r:id="rId6"/>
    <p:sldMasterId id="2147483744" r:id="rId7"/>
  </p:sldMasterIdLst>
  <p:sldIdLst>
    <p:sldId id="256" r:id="rId8"/>
    <p:sldId id="280" r:id="rId9"/>
    <p:sldId id="284" r:id="rId10"/>
    <p:sldId id="285" r:id="rId11"/>
    <p:sldId id="300" r:id="rId12"/>
    <p:sldId id="286" r:id="rId13"/>
    <p:sldId id="302" r:id="rId14"/>
    <p:sldId id="288" r:id="rId15"/>
    <p:sldId id="289" r:id="rId16"/>
    <p:sldId id="287" r:id="rId17"/>
    <p:sldId id="291" r:id="rId18"/>
    <p:sldId id="308" r:id="rId19"/>
    <p:sldId id="309" r:id="rId20"/>
    <p:sldId id="311" r:id="rId21"/>
    <p:sldId id="312" r:id="rId22"/>
    <p:sldId id="315" r:id="rId23"/>
    <p:sldId id="307" r:id="rId24"/>
    <p:sldId id="303" r:id="rId25"/>
    <p:sldId id="281" r:id="rId26"/>
    <p:sldId id="294" r:id="rId27"/>
    <p:sldId id="29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404"/>
    <a:srgbClr val="CFCC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 varScale="1">
        <p:scale>
          <a:sx n="68" d="100"/>
          <a:sy n="68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6A0CFC-EB62-4D01-8BFA-C63108FC963B}" type="doc">
      <dgm:prSet loTypeId="urn:microsoft.com/office/officeart/2005/8/layout/p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D3FE5049-4A63-410F-8A64-3E8DF4C721CE}">
      <dgm:prSet phldrT="[Текст]" custT="1"/>
      <dgm:spPr/>
      <dgm:t>
        <a:bodyPr/>
        <a:lstStyle/>
        <a:p>
          <a:r>
            <a:rPr lang="uk-UA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Гнетові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D7E9E5-2A06-4139-92DA-B6555345A3DC}" type="parTrans" cxnId="{29DFF5A1-FA43-4942-B61C-C43395DBADD1}">
      <dgm:prSet/>
      <dgm:spPr/>
      <dgm:t>
        <a:bodyPr/>
        <a:lstStyle/>
        <a:p>
          <a:endParaRPr lang="ru-RU"/>
        </a:p>
      </dgm:t>
    </dgm:pt>
    <dgm:pt modelId="{A45D62D3-20A1-4C9D-9CEC-E205081D3042}" type="sibTrans" cxnId="{29DFF5A1-FA43-4942-B61C-C43395DBADD1}">
      <dgm:prSet/>
      <dgm:spPr/>
      <dgm:t>
        <a:bodyPr/>
        <a:lstStyle/>
        <a:p>
          <a:endParaRPr lang="ru-RU"/>
        </a:p>
      </dgm:t>
    </dgm:pt>
    <dgm:pt modelId="{E772BF7A-679B-480E-9EB1-E8B2BD463487}">
      <dgm:prSet phldrT="[Текст]" custT="1"/>
      <dgm:spPr/>
      <dgm:t>
        <a:bodyPr/>
        <a:lstStyle/>
        <a:p>
          <a:r>
            <a:rPr lang="uk-UA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Саговникові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DC9FA1-32D4-4B4C-A3B1-CEE546DA68FE}" type="parTrans" cxnId="{A474EE18-10A5-403D-92CA-800C3F6B59DA}">
      <dgm:prSet/>
      <dgm:spPr/>
      <dgm:t>
        <a:bodyPr/>
        <a:lstStyle/>
        <a:p>
          <a:endParaRPr lang="ru-RU"/>
        </a:p>
      </dgm:t>
    </dgm:pt>
    <dgm:pt modelId="{857116CB-C7BA-4362-A034-08F51C627E4C}" type="sibTrans" cxnId="{A474EE18-10A5-403D-92CA-800C3F6B59DA}">
      <dgm:prSet/>
      <dgm:spPr/>
      <dgm:t>
        <a:bodyPr/>
        <a:lstStyle/>
        <a:p>
          <a:endParaRPr lang="ru-RU"/>
        </a:p>
      </dgm:t>
    </dgm:pt>
    <dgm:pt modelId="{1F096525-DF76-4E6E-A3AC-D33233429A8E}">
      <dgm:prSet phldrT="[Текст]" custT="1"/>
      <dgm:spPr/>
      <dgm:t>
        <a:bodyPr/>
        <a:lstStyle/>
        <a:p>
          <a:r>
            <a:rPr lang="uk-UA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Гінкгові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637358-37A5-4DCD-82EF-538EA09D0806}" type="parTrans" cxnId="{84C9A544-4E22-498A-A54B-4B0E8F066C37}">
      <dgm:prSet/>
      <dgm:spPr/>
      <dgm:t>
        <a:bodyPr/>
        <a:lstStyle/>
        <a:p>
          <a:endParaRPr lang="ru-RU"/>
        </a:p>
      </dgm:t>
    </dgm:pt>
    <dgm:pt modelId="{C3FE0DF6-0E7F-4712-9EA5-8C9BF654186F}" type="sibTrans" cxnId="{84C9A544-4E22-498A-A54B-4B0E8F066C37}">
      <dgm:prSet/>
      <dgm:spPr/>
      <dgm:t>
        <a:bodyPr/>
        <a:lstStyle/>
        <a:p>
          <a:endParaRPr lang="ru-RU"/>
        </a:p>
      </dgm:t>
    </dgm:pt>
    <dgm:pt modelId="{9F9F5DA6-2A19-4A4D-ABC1-8F78E9EA0D68}">
      <dgm:prSet custT="1"/>
      <dgm:spPr/>
      <dgm:t>
        <a:bodyPr/>
        <a:lstStyle/>
        <a:p>
          <a:r>
            <a:rPr lang="uk-UA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Хвойні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3CFF3B-000C-4CD9-9248-0670D26B5AFE}" type="parTrans" cxnId="{F95F3F7F-1C49-42DB-91BC-2366588F00A8}">
      <dgm:prSet/>
      <dgm:spPr/>
      <dgm:t>
        <a:bodyPr/>
        <a:lstStyle/>
        <a:p>
          <a:endParaRPr lang="ru-RU"/>
        </a:p>
      </dgm:t>
    </dgm:pt>
    <dgm:pt modelId="{76F22625-F69B-48A3-BD6A-B390E774133B}" type="sibTrans" cxnId="{F95F3F7F-1C49-42DB-91BC-2366588F00A8}">
      <dgm:prSet/>
      <dgm:spPr/>
      <dgm:t>
        <a:bodyPr/>
        <a:lstStyle/>
        <a:p>
          <a:endParaRPr lang="ru-RU"/>
        </a:p>
      </dgm:t>
    </dgm:pt>
    <dgm:pt modelId="{27E78446-542A-4408-8ECB-2898E8ADBEE2}" type="pres">
      <dgm:prSet presAssocID="{326A0CFC-EB62-4D01-8BFA-C63108FC963B}" presName="Name0" presStyleCnt="0">
        <dgm:presLayoutVars>
          <dgm:dir/>
          <dgm:resizeHandles val="exact"/>
        </dgm:presLayoutVars>
      </dgm:prSet>
      <dgm:spPr/>
    </dgm:pt>
    <dgm:pt modelId="{523E69FC-B258-4BFE-AA2E-003E753E17D6}" type="pres">
      <dgm:prSet presAssocID="{326A0CFC-EB62-4D01-8BFA-C63108FC963B}" presName="bkgdShp" presStyleLbl="alignAccFollowNode1" presStyleIdx="0" presStyleCnt="1"/>
      <dgm:spPr/>
    </dgm:pt>
    <dgm:pt modelId="{8C6E7D80-07A6-4E1D-94C6-E2D6FFC8D0EA}" type="pres">
      <dgm:prSet presAssocID="{326A0CFC-EB62-4D01-8BFA-C63108FC963B}" presName="linComp" presStyleCnt="0"/>
      <dgm:spPr/>
    </dgm:pt>
    <dgm:pt modelId="{C205C8C8-7681-4371-A800-E2D966F94CDD}" type="pres">
      <dgm:prSet presAssocID="{D3FE5049-4A63-410F-8A64-3E8DF4C721CE}" presName="compNode" presStyleCnt="0"/>
      <dgm:spPr/>
    </dgm:pt>
    <dgm:pt modelId="{1F48C45B-FF4A-49BF-ABEF-150CE50AB6DF}" type="pres">
      <dgm:prSet presAssocID="{D3FE5049-4A63-410F-8A64-3E8DF4C721CE}" presName="node" presStyleLbl="node1" presStyleIdx="0" presStyleCnt="4">
        <dgm:presLayoutVars>
          <dgm:bulletEnabled val="1"/>
        </dgm:presLayoutVars>
      </dgm:prSet>
      <dgm:spPr/>
    </dgm:pt>
    <dgm:pt modelId="{5E3CBBC7-CB85-47C8-9456-424698B73390}" type="pres">
      <dgm:prSet presAssocID="{D3FE5049-4A63-410F-8A64-3E8DF4C721CE}" presName="invisiNode" presStyleLbl="node1" presStyleIdx="0" presStyleCnt="4"/>
      <dgm:spPr/>
    </dgm:pt>
    <dgm:pt modelId="{AB999B94-518D-4750-A2DF-FA41658A79BA}" type="pres">
      <dgm:prSet presAssocID="{D3FE5049-4A63-410F-8A64-3E8DF4C721CE}" presName="imagNode" presStyleLbl="fgImgPlace1" presStyleIdx="0" presStyleCnt="4" custScaleY="130796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C124CFEC-D156-419A-9F46-C99EB3B7A088}" type="pres">
      <dgm:prSet presAssocID="{A45D62D3-20A1-4C9D-9CEC-E205081D3042}" presName="sibTrans" presStyleLbl="sibTrans2D1" presStyleIdx="0" presStyleCnt="0"/>
      <dgm:spPr/>
    </dgm:pt>
    <dgm:pt modelId="{0071B9AC-15B1-4ECD-B20B-85153820CC5F}" type="pres">
      <dgm:prSet presAssocID="{E772BF7A-679B-480E-9EB1-E8B2BD463487}" presName="compNode" presStyleCnt="0"/>
      <dgm:spPr/>
    </dgm:pt>
    <dgm:pt modelId="{737B59AD-E56F-4A0D-80A3-E69AB786AA35}" type="pres">
      <dgm:prSet presAssocID="{E772BF7A-679B-480E-9EB1-E8B2BD463487}" presName="node" presStyleLbl="node1" presStyleIdx="1" presStyleCnt="4" custScaleX="134796">
        <dgm:presLayoutVars>
          <dgm:bulletEnabled val="1"/>
        </dgm:presLayoutVars>
      </dgm:prSet>
      <dgm:spPr/>
    </dgm:pt>
    <dgm:pt modelId="{D29AE94F-5A80-4D0B-BA03-4E69CE8A552B}" type="pres">
      <dgm:prSet presAssocID="{E772BF7A-679B-480E-9EB1-E8B2BD463487}" presName="invisiNode" presStyleLbl="node1" presStyleIdx="1" presStyleCnt="4"/>
      <dgm:spPr/>
    </dgm:pt>
    <dgm:pt modelId="{E6F168DC-76F7-4B65-8DFE-2B95D847BE41}" type="pres">
      <dgm:prSet presAssocID="{E772BF7A-679B-480E-9EB1-E8B2BD463487}" presName="imagNode" presStyleLbl="fgImgPlace1" presStyleIdx="1" presStyleCnt="4" custScaleY="130796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547E22EA-82C2-405A-98DB-A01F29E1B31D}" type="pres">
      <dgm:prSet presAssocID="{857116CB-C7BA-4362-A034-08F51C627E4C}" presName="sibTrans" presStyleLbl="sibTrans2D1" presStyleIdx="0" presStyleCnt="0"/>
      <dgm:spPr/>
    </dgm:pt>
    <dgm:pt modelId="{8BB99EF9-F98F-4B50-B2A1-233A14D85C28}" type="pres">
      <dgm:prSet presAssocID="{1F096525-DF76-4E6E-A3AC-D33233429A8E}" presName="compNode" presStyleCnt="0"/>
      <dgm:spPr/>
    </dgm:pt>
    <dgm:pt modelId="{BE932D75-9E96-4FD7-A6AE-2765038941E6}" type="pres">
      <dgm:prSet presAssocID="{1F096525-DF76-4E6E-A3AC-D33233429A8E}" presName="node" presStyleLbl="node1" presStyleIdx="2" presStyleCnt="4">
        <dgm:presLayoutVars>
          <dgm:bulletEnabled val="1"/>
        </dgm:presLayoutVars>
      </dgm:prSet>
      <dgm:spPr/>
    </dgm:pt>
    <dgm:pt modelId="{ACB7FD49-9400-4501-A193-BD8043BAFDB0}" type="pres">
      <dgm:prSet presAssocID="{1F096525-DF76-4E6E-A3AC-D33233429A8E}" presName="invisiNode" presStyleLbl="node1" presStyleIdx="2" presStyleCnt="4"/>
      <dgm:spPr/>
    </dgm:pt>
    <dgm:pt modelId="{41801482-9007-4AE4-906D-9FD44DCFE97C}" type="pres">
      <dgm:prSet presAssocID="{1F096525-DF76-4E6E-A3AC-D33233429A8E}" presName="imagNode" presStyleLbl="fgImgPlace1" presStyleIdx="2" presStyleCnt="4" custScaleY="130796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981822E6-A44D-4BEA-961D-DEC61E59F944}" type="pres">
      <dgm:prSet presAssocID="{C3FE0DF6-0E7F-4712-9EA5-8C9BF654186F}" presName="sibTrans" presStyleLbl="sibTrans2D1" presStyleIdx="0" presStyleCnt="0"/>
      <dgm:spPr/>
    </dgm:pt>
    <dgm:pt modelId="{8039F56C-C793-4B22-AC54-14203CA46B7B}" type="pres">
      <dgm:prSet presAssocID="{9F9F5DA6-2A19-4A4D-ABC1-8F78E9EA0D68}" presName="compNode" presStyleCnt="0"/>
      <dgm:spPr/>
    </dgm:pt>
    <dgm:pt modelId="{62B8B519-A6C7-43DF-84A2-439550B1ABA9}" type="pres">
      <dgm:prSet presAssocID="{9F9F5DA6-2A19-4A4D-ABC1-8F78E9EA0D68}" presName="node" presStyleLbl="node1" presStyleIdx="3" presStyleCnt="4">
        <dgm:presLayoutVars>
          <dgm:bulletEnabled val="1"/>
        </dgm:presLayoutVars>
      </dgm:prSet>
      <dgm:spPr/>
    </dgm:pt>
    <dgm:pt modelId="{BB3DD216-C6D2-4E1F-8F97-F374FEE8431A}" type="pres">
      <dgm:prSet presAssocID="{9F9F5DA6-2A19-4A4D-ABC1-8F78E9EA0D68}" presName="invisiNode" presStyleLbl="node1" presStyleIdx="3" presStyleCnt="4"/>
      <dgm:spPr/>
    </dgm:pt>
    <dgm:pt modelId="{3D47448C-EB24-46DF-8C20-36205968ACF6}" type="pres">
      <dgm:prSet presAssocID="{9F9F5DA6-2A19-4A4D-ABC1-8F78E9EA0D68}" presName="imagNode" presStyleLbl="fgImgPlace1" presStyleIdx="3" presStyleCnt="4" custScaleY="130684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</dgm:ptLst>
  <dgm:cxnLst>
    <dgm:cxn modelId="{A474EE18-10A5-403D-92CA-800C3F6B59DA}" srcId="{326A0CFC-EB62-4D01-8BFA-C63108FC963B}" destId="{E772BF7A-679B-480E-9EB1-E8B2BD463487}" srcOrd="1" destOrd="0" parTransId="{98DC9FA1-32D4-4B4C-A3B1-CEE546DA68FE}" sibTransId="{857116CB-C7BA-4362-A034-08F51C627E4C}"/>
    <dgm:cxn modelId="{F26F6629-5C01-4CF1-80F6-AB0DA9F17E59}" type="presOf" srcId="{9F9F5DA6-2A19-4A4D-ABC1-8F78E9EA0D68}" destId="{62B8B519-A6C7-43DF-84A2-439550B1ABA9}" srcOrd="0" destOrd="0" presId="urn:microsoft.com/office/officeart/2005/8/layout/pList2"/>
    <dgm:cxn modelId="{128C3F2F-B958-414C-BC84-98EFD4AC72BC}" type="presOf" srcId="{C3FE0DF6-0E7F-4712-9EA5-8C9BF654186F}" destId="{981822E6-A44D-4BEA-961D-DEC61E59F944}" srcOrd="0" destOrd="0" presId="urn:microsoft.com/office/officeart/2005/8/layout/pList2"/>
    <dgm:cxn modelId="{84C9A544-4E22-498A-A54B-4B0E8F066C37}" srcId="{326A0CFC-EB62-4D01-8BFA-C63108FC963B}" destId="{1F096525-DF76-4E6E-A3AC-D33233429A8E}" srcOrd="2" destOrd="0" parTransId="{D3637358-37A5-4DCD-82EF-538EA09D0806}" sibTransId="{C3FE0DF6-0E7F-4712-9EA5-8C9BF654186F}"/>
    <dgm:cxn modelId="{115FA06D-1380-4EA9-BC1C-98EBBEF4A89F}" type="presOf" srcId="{D3FE5049-4A63-410F-8A64-3E8DF4C721CE}" destId="{1F48C45B-FF4A-49BF-ABEF-150CE50AB6DF}" srcOrd="0" destOrd="0" presId="urn:microsoft.com/office/officeart/2005/8/layout/pList2"/>
    <dgm:cxn modelId="{F95F3F7F-1C49-42DB-91BC-2366588F00A8}" srcId="{326A0CFC-EB62-4D01-8BFA-C63108FC963B}" destId="{9F9F5DA6-2A19-4A4D-ABC1-8F78E9EA0D68}" srcOrd="3" destOrd="0" parTransId="{BF3CFF3B-000C-4CD9-9248-0670D26B5AFE}" sibTransId="{76F22625-F69B-48A3-BD6A-B390E774133B}"/>
    <dgm:cxn modelId="{17B1D58E-560F-4492-8494-D02394ED337B}" type="presOf" srcId="{1F096525-DF76-4E6E-A3AC-D33233429A8E}" destId="{BE932D75-9E96-4FD7-A6AE-2765038941E6}" srcOrd="0" destOrd="0" presId="urn:microsoft.com/office/officeart/2005/8/layout/pList2"/>
    <dgm:cxn modelId="{FC681C9B-671D-4088-B695-62FBB8B70DE9}" type="presOf" srcId="{E772BF7A-679B-480E-9EB1-E8B2BD463487}" destId="{737B59AD-E56F-4A0D-80A3-E69AB786AA35}" srcOrd="0" destOrd="0" presId="urn:microsoft.com/office/officeart/2005/8/layout/pList2"/>
    <dgm:cxn modelId="{2234C0A1-43AD-417F-8D27-3C871FC734C9}" type="presOf" srcId="{A45D62D3-20A1-4C9D-9CEC-E205081D3042}" destId="{C124CFEC-D156-419A-9F46-C99EB3B7A088}" srcOrd="0" destOrd="0" presId="urn:microsoft.com/office/officeart/2005/8/layout/pList2"/>
    <dgm:cxn modelId="{29DFF5A1-FA43-4942-B61C-C43395DBADD1}" srcId="{326A0CFC-EB62-4D01-8BFA-C63108FC963B}" destId="{D3FE5049-4A63-410F-8A64-3E8DF4C721CE}" srcOrd="0" destOrd="0" parTransId="{42D7E9E5-2A06-4139-92DA-B6555345A3DC}" sibTransId="{A45D62D3-20A1-4C9D-9CEC-E205081D3042}"/>
    <dgm:cxn modelId="{AB4FFAA5-650D-4AC9-ADC4-0675846E6C48}" type="presOf" srcId="{857116CB-C7BA-4362-A034-08F51C627E4C}" destId="{547E22EA-82C2-405A-98DB-A01F29E1B31D}" srcOrd="0" destOrd="0" presId="urn:microsoft.com/office/officeart/2005/8/layout/pList2"/>
    <dgm:cxn modelId="{F5A3C6E4-A432-4660-B76B-CF1582BC210C}" type="presOf" srcId="{326A0CFC-EB62-4D01-8BFA-C63108FC963B}" destId="{27E78446-542A-4408-8ECB-2898E8ADBEE2}" srcOrd="0" destOrd="0" presId="urn:microsoft.com/office/officeart/2005/8/layout/pList2"/>
    <dgm:cxn modelId="{97E2A7B2-170A-4573-BB68-F0F42B82B367}" type="presParOf" srcId="{27E78446-542A-4408-8ECB-2898E8ADBEE2}" destId="{523E69FC-B258-4BFE-AA2E-003E753E17D6}" srcOrd="0" destOrd="0" presId="urn:microsoft.com/office/officeart/2005/8/layout/pList2"/>
    <dgm:cxn modelId="{86328AFA-052F-4018-A5D1-9502D31304A5}" type="presParOf" srcId="{27E78446-542A-4408-8ECB-2898E8ADBEE2}" destId="{8C6E7D80-07A6-4E1D-94C6-E2D6FFC8D0EA}" srcOrd="1" destOrd="0" presId="urn:microsoft.com/office/officeart/2005/8/layout/pList2"/>
    <dgm:cxn modelId="{57A5F960-247C-4A01-8DF1-89D38C807D65}" type="presParOf" srcId="{8C6E7D80-07A6-4E1D-94C6-E2D6FFC8D0EA}" destId="{C205C8C8-7681-4371-A800-E2D966F94CDD}" srcOrd="0" destOrd="0" presId="urn:microsoft.com/office/officeart/2005/8/layout/pList2"/>
    <dgm:cxn modelId="{A2942673-D807-4776-A083-D6ECB40C704D}" type="presParOf" srcId="{C205C8C8-7681-4371-A800-E2D966F94CDD}" destId="{1F48C45B-FF4A-49BF-ABEF-150CE50AB6DF}" srcOrd="0" destOrd="0" presId="urn:microsoft.com/office/officeart/2005/8/layout/pList2"/>
    <dgm:cxn modelId="{3738383E-BAFF-49C3-A51C-6D853E88374C}" type="presParOf" srcId="{C205C8C8-7681-4371-A800-E2D966F94CDD}" destId="{5E3CBBC7-CB85-47C8-9456-424698B73390}" srcOrd="1" destOrd="0" presId="urn:microsoft.com/office/officeart/2005/8/layout/pList2"/>
    <dgm:cxn modelId="{DE151791-071E-45CF-949D-CA39DC20E3F4}" type="presParOf" srcId="{C205C8C8-7681-4371-A800-E2D966F94CDD}" destId="{AB999B94-518D-4750-A2DF-FA41658A79BA}" srcOrd="2" destOrd="0" presId="urn:microsoft.com/office/officeart/2005/8/layout/pList2"/>
    <dgm:cxn modelId="{82F5A128-B10F-45F6-BAB8-6805140C0BE9}" type="presParOf" srcId="{8C6E7D80-07A6-4E1D-94C6-E2D6FFC8D0EA}" destId="{C124CFEC-D156-419A-9F46-C99EB3B7A088}" srcOrd="1" destOrd="0" presId="urn:microsoft.com/office/officeart/2005/8/layout/pList2"/>
    <dgm:cxn modelId="{AAAF70B5-EFC9-436E-ABE3-EC6D7B8146D3}" type="presParOf" srcId="{8C6E7D80-07A6-4E1D-94C6-E2D6FFC8D0EA}" destId="{0071B9AC-15B1-4ECD-B20B-85153820CC5F}" srcOrd="2" destOrd="0" presId="urn:microsoft.com/office/officeart/2005/8/layout/pList2"/>
    <dgm:cxn modelId="{02A53AD3-8E39-4065-83AA-B8214084F8F7}" type="presParOf" srcId="{0071B9AC-15B1-4ECD-B20B-85153820CC5F}" destId="{737B59AD-E56F-4A0D-80A3-E69AB786AA35}" srcOrd="0" destOrd="0" presId="urn:microsoft.com/office/officeart/2005/8/layout/pList2"/>
    <dgm:cxn modelId="{DEB5768B-3D60-46ED-B5C1-710D19B64B8B}" type="presParOf" srcId="{0071B9AC-15B1-4ECD-B20B-85153820CC5F}" destId="{D29AE94F-5A80-4D0B-BA03-4E69CE8A552B}" srcOrd="1" destOrd="0" presId="urn:microsoft.com/office/officeart/2005/8/layout/pList2"/>
    <dgm:cxn modelId="{9133369D-DF83-4EA2-98BA-24CA1281E84B}" type="presParOf" srcId="{0071B9AC-15B1-4ECD-B20B-85153820CC5F}" destId="{E6F168DC-76F7-4B65-8DFE-2B95D847BE41}" srcOrd="2" destOrd="0" presId="urn:microsoft.com/office/officeart/2005/8/layout/pList2"/>
    <dgm:cxn modelId="{75A9E886-1B07-4186-AE01-0E4E96F62F5A}" type="presParOf" srcId="{8C6E7D80-07A6-4E1D-94C6-E2D6FFC8D0EA}" destId="{547E22EA-82C2-405A-98DB-A01F29E1B31D}" srcOrd="3" destOrd="0" presId="urn:microsoft.com/office/officeart/2005/8/layout/pList2"/>
    <dgm:cxn modelId="{0BD61C76-60E4-4E6D-ADEF-7BEB120BE15D}" type="presParOf" srcId="{8C6E7D80-07A6-4E1D-94C6-E2D6FFC8D0EA}" destId="{8BB99EF9-F98F-4B50-B2A1-233A14D85C28}" srcOrd="4" destOrd="0" presId="urn:microsoft.com/office/officeart/2005/8/layout/pList2"/>
    <dgm:cxn modelId="{00A4617F-77BA-4351-BC11-E22A57D653D5}" type="presParOf" srcId="{8BB99EF9-F98F-4B50-B2A1-233A14D85C28}" destId="{BE932D75-9E96-4FD7-A6AE-2765038941E6}" srcOrd="0" destOrd="0" presId="urn:microsoft.com/office/officeart/2005/8/layout/pList2"/>
    <dgm:cxn modelId="{5A1DDED2-DC98-469A-AE2E-A86281FF215A}" type="presParOf" srcId="{8BB99EF9-F98F-4B50-B2A1-233A14D85C28}" destId="{ACB7FD49-9400-4501-A193-BD8043BAFDB0}" srcOrd="1" destOrd="0" presId="urn:microsoft.com/office/officeart/2005/8/layout/pList2"/>
    <dgm:cxn modelId="{80C90EAB-0B46-4337-8E5D-287CF7A0CEFA}" type="presParOf" srcId="{8BB99EF9-F98F-4B50-B2A1-233A14D85C28}" destId="{41801482-9007-4AE4-906D-9FD44DCFE97C}" srcOrd="2" destOrd="0" presId="urn:microsoft.com/office/officeart/2005/8/layout/pList2"/>
    <dgm:cxn modelId="{9AC5EAB2-25BF-4DD9-988C-29A66FF55D5C}" type="presParOf" srcId="{8C6E7D80-07A6-4E1D-94C6-E2D6FFC8D0EA}" destId="{981822E6-A44D-4BEA-961D-DEC61E59F944}" srcOrd="5" destOrd="0" presId="urn:microsoft.com/office/officeart/2005/8/layout/pList2"/>
    <dgm:cxn modelId="{45BC2B8A-CCD0-44BB-8611-07D367B19D7D}" type="presParOf" srcId="{8C6E7D80-07A6-4E1D-94C6-E2D6FFC8D0EA}" destId="{8039F56C-C793-4B22-AC54-14203CA46B7B}" srcOrd="6" destOrd="0" presId="urn:microsoft.com/office/officeart/2005/8/layout/pList2"/>
    <dgm:cxn modelId="{66EA4FF2-5647-4C49-9D7D-60D0F96CEFF1}" type="presParOf" srcId="{8039F56C-C793-4B22-AC54-14203CA46B7B}" destId="{62B8B519-A6C7-43DF-84A2-439550B1ABA9}" srcOrd="0" destOrd="0" presId="urn:microsoft.com/office/officeart/2005/8/layout/pList2"/>
    <dgm:cxn modelId="{53D4710B-B069-448E-B7DE-1CD8994392E2}" type="presParOf" srcId="{8039F56C-C793-4B22-AC54-14203CA46B7B}" destId="{BB3DD216-C6D2-4E1F-8F97-F374FEE8431A}" srcOrd="1" destOrd="0" presId="urn:microsoft.com/office/officeart/2005/8/layout/pList2"/>
    <dgm:cxn modelId="{CF29F7A3-9FE1-431A-A663-86EC2E37B847}" type="presParOf" srcId="{8039F56C-C793-4B22-AC54-14203CA46B7B}" destId="{3D47448C-EB24-46DF-8C20-36205968ACF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426D8F-DE3C-4438-B7D9-84C4FD10FC97}" type="doc">
      <dgm:prSet loTypeId="urn:microsoft.com/office/officeart/2005/8/layout/target3" loCatId="relationship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76721FE-6882-41E7-BD80-70EB5801503E}">
      <dgm:prSet phldrT="[Текст]" custT="1"/>
      <dgm:spPr/>
      <dgm:t>
        <a:bodyPr/>
        <a:lstStyle/>
        <a:p>
          <a:pPr algn="just"/>
          <a:r>
            <a:rPr lang="uk-UA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Соснові</a:t>
          </a:r>
          <a:endParaRPr lang="ru-RU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9EA77B-D432-49B0-836E-242000E61BE6}" type="parTrans" cxnId="{2544CA72-F81D-4FCA-919F-F2C0F1D0D930}">
      <dgm:prSet/>
      <dgm:spPr/>
      <dgm:t>
        <a:bodyPr/>
        <a:lstStyle/>
        <a:p>
          <a:endParaRPr lang="ru-RU"/>
        </a:p>
      </dgm:t>
    </dgm:pt>
    <dgm:pt modelId="{6DD11100-F498-4818-B04F-BD51CA47B6CD}" type="sibTrans" cxnId="{2544CA72-F81D-4FCA-919F-F2C0F1D0D930}">
      <dgm:prSet/>
      <dgm:spPr/>
      <dgm:t>
        <a:bodyPr/>
        <a:lstStyle/>
        <a:p>
          <a:endParaRPr lang="ru-RU"/>
        </a:p>
      </dgm:t>
    </dgm:pt>
    <dgm:pt modelId="{83DD9708-5C7B-4034-82E9-DFEFAFC8A4A8}">
      <dgm:prSet phldrT="[Текст]"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Ялиця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93ED19-6C99-4526-847F-355FFA1FEB03}" type="parTrans" cxnId="{DB44A73F-C767-476A-B299-8FACC12575AA}">
      <dgm:prSet/>
      <dgm:spPr/>
      <dgm:t>
        <a:bodyPr/>
        <a:lstStyle/>
        <a:p>
          <a:endParaRPr lang="ru-RU"/>
        </a:p>
      </dgm:t>
    </dgm:pt>
    <dgm:pt modelId="{D7264463-8FF4-479D-BA32-F7461B4F0914}" type="sibTrans" cxnId="{DB44A73F-C767-476A-B299-8FACC12575AA}">
      <dgm:prSet/>
      <dgm:spPr/>
      <dgm:t>
        <a:bodyPr/>
        <a:lstStyle/>
        <a:p>
          <a:endParaRPr lang="ru-RU"/>
        </a:p>
      </dgm:t>
    </dgm:pt>
    <dgm:pt modelId="{B8019F15-7398-47F2-A117-9EC796BFD6B4}">
      <dgm:prSet phldrT="[Текст]"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Модрина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04BCD5-D109-46B6-B7FF-5702FB7BDD91}" type="parTrans" cxnId="{F8509FA6-63BA-4D72-8B6F-246A0BE9EAC4}">
      <dgm:prSet/>
      <dgm:spPr/>
      <dgm:t>
        <a:bodyPr/>
        <a:lstStyle/>
        <a:p>
          <a:endParaRPr lang="ru-RU"/>
        </a:p>
      </dgm:t>
    </dgm:pt>
    <dgm:pt modelId="{E3EA20C2-49FB-4212-82BE-C0D7A92144EF}" type="sibTrans" cxnId="{F8509FA6-63BA-4D72-8B6F-246A0BE9EAC4}">
      <dgm:prSet/>
      <dgm:spPr/>
      <dgm:t>
        <a:bodyPr/>
        <a:lstStyle/>
        <a:p>
          <a:endParaRPr lang="ru-RU"/>
        </a:p>
      </dgm:t>
    </dgm:pt>
    <dgm:pt modelId="{DDD03350-9FA5-44FC-A97F-42DE8C213224}">
      <dgm:prSet phldrT="[Текст]" custT="1"/>
      <dgm:spPr/>
      <dgm:t>
        <a:bodyPr/>
        <a:lstStyle/>
        <a:p>
          <a:pPr algn="just">
            <a:tabLst>
              <a:tab pos="1882775" algn="l"/>
            </a:tabLst>
          </a:pPr>
          <a:r>
            <a:rPr lang="uk-UA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Кипарисові</a:t>
          </a:r>
          <a:endParaRPr lang="ru-RU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C2D88E-37E7-425D-9DAB-1D2862F3770F}" type="parTrans" cxnId="{41562BBE-438A-4E75-B931-FD23A55F6B0D}">
      <dgm:prSet/>
      <dgm:spPr/>
      <dgm:t>
        <a:bodyPr/>
        <a:lstStyle/>
        <a:p>
          <a:endParaRPr lang="ru-RU"/>
        </a:p>
      </dgm:t>
    </dgm:pt>
    <dgm:pt modelId="{10F36D96-423B-47FC-B749-5085C13A820B}" type="sibTrans" cxnId="{41562BBE-438A-4E75-B931-FD23A55F6B0D}">
      <dgm:prSet/>
      <dgm:spPr/>
      <dgm:t>
        <a:bodyPr/>
        <a:lstStyle/>
        <a:p>
          <a:endParaRPr lang="ru-RU"/>
        </a:p>
      </dgm:t>
    </dgm:pt>
    <dgm:pt modelId="{94F9A201-DCBD-445B-B791-F7EB18374756}">
      <dgm:prSet phldrT="[Текст]"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Ялівець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EE882C-9678-4052-B14F-7145C432D8A8}" type="parTrans" cxnId="{23489F98-B4E8-4764-A7B4-5AE42533F23D}">
      <dgm:prSet/>
      <dgm:spPr/>
      <dgm:t>
        <a:bodyPr/>
        <a:lstStyle/>
        <a:p>
          <a:endParaRPr lang="ru-RU"/>
        </a:p>
      </dgm:t>
    </dgm:pt>
    <dgm:pt modelId="{0AD2A653-BC77-4BF4-ADEE-63F51D3EBF54}" type="sibTrans" cxnId="{23489F98-B4E8-4764-A7B4-5AE42533F23D}">
      <dgm:prSet/>
      <dgm:spPr/>
      <dgm:t>
        <a:bodyPr/>
        <a:lstStyle/>
        <a:p>
          <a:endParaRPr lang="ru-RU"/>
        </a:p>
      </dgm:t>
    </dgm:pt>
    <dgm:pt modelId="{D52DDA98-4CB2-4C44-96DA-A65E37E1D379}">
      <dgm:prSet phldrT="[Текст]" custT="1"/>
      <dgm:spPr/>
      <dgm:t>
        <a:bodyPr/>
        <a:lstStyle/>
        <a:p>
          <a:pPr algn="just"/>
          <a:r>
            <a:rPr lang="uk-UA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Ефедрові</a:t>
          </a:r>
          <a:endParaRPr lang="ru-RU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5F6D90-FFCC-480E-8815-4D89C12836A1}" type="parTrans" cxnId="{B182A994-69E1-4DB3-9A2B-18D5CACA9693}">
      <dgm:prSet/>
      <dgm:spPr/>
      <dgm:t>
        <a:bodyPr/>
        <a:lstStyle/>
        <a:p>
          <a:endParaRPr lang="ru-RU"/>
        </a:p>
      </dgm:t>
    </dgm:pt>
    <dgm:pt modelId="{282F791B-8EFC-4046-A229-263E233018C1}" type="sibTrans" cxnId="{B182A994-69E1-4DB3-9A2B-18D5CACA9693}">
      <dgm:prSet/>
      <dgm:spPr/>
      <dgm:t>
        <a:bodyPr/>
        <a:lstStyle/>
        <a:p>
          <a:endParaRPr lang="ru-RU"/>
        </a:p>
      </dgm:t>
    </dgm:pt>
    <dgm:pt modelId="{79202B49-129C-46F4-888F-9BD872C649AD}">
      <dgm:prSet phldrT="[Текст]"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Ефедра </a:t>
          </a:r>
          <a:r>
            <a:rPr lang="uk-UA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двоколоса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060CD3-FA6F-429F-BAD2-7295703AEFB3}" type="parTrans" cxnId="{42949790-3D60-4794-9EE1-85C2300CFF68}">
      <dgm:prSet/>
      <dgm:spPr/>
      <dgm:t>
        <a:bodyPr/>
        <a:lstStyle/>
        <a:p>
          <a:endParaRPr lang="ru-RU"/>
        </a:p>
      </dgm:t>
    </dgm:pt>
    <dgm:pt modelId="{83A05503-F4FF-4E6F-89A8-9EE383A3B379}" type="sibTrans" cxnId="{42949790-3D60-4794-9EE1-85C2300CFF68}">
      <dgm:prSet/>
      <dgm:spPr/>
      <dgm:t>
        <a:bodyPr/>
        <a:lstStyle/>
        <a:p>
          <a:endParaRPr lang="ru-RU"/>
        </a:p>
      </dgm:t>
    </dgm:pt>
    <dgm:pt modelId="{06EDDD52-BCA0-4C4F-B1F0-14172BDDBC4C}">
      <dgm:prSet custT="1"/>
      <dgm:spPr/>
      <dgm:t>
        <a:bodyPr/>
        <a:lstStyle/>
        <a:p>
          <a:pPr algn="just"/>
          <a:r>
            <a:rPr lang="uk-UA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Тисові </a:t>
          </a:r>
          <a:endParaRPr lang="ru-RU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5E65EF-6DDE-4E00-A3F0-C6B5891CC960}" type="parTrans" cxnId="{8835EF17-12F1-45B3-9555-A1B0409B1B2D}">
      <dgm:prSet/>
      <dgm:spPr/>
      <dgm:t>
        <a:bodyPr/>
        <a:lstStyle/>
        <a:p>
          <a:endParaRPr lang="ru-RU"/>
        </a:p>
      </dgm:t>
    </dgm:pt>
    <dgm:pt modelId="{5E1DC496-7373-4670-B464-2DB413DF5FC4}" type="sibTrans" cxnId="{8835EF17-12F1-45B3-9555-A1B0409B1B2D}">
      <dgm:prSet/>
      <dgm:spPr/>
      <dgm:t>
        <a:bodyPr/>
        <a:lstStyle/>
        <a:p>
          <a:endParaRPr lang="ru-RU"/>
        </a:p>
      </dgm:t>
    </dgm:pt>
    <dgm:pt modelId="{2A6F9F77-C794-465B-ABDB-C4DBF51110DF}">
      <dgm:prSet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Тис Ягідний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CE9110-7942-4A38-81CA-94646002F1B4}" type="parTrans" cxnId="{BC8D7471-40DC-43CC-B444-40286926C92A}">
      <dgm:prSet/>
      <dgm:spPr/>
      <dgm:t>
        <a:bodyPr/>
        <a:lstStyle/>
        <a:p>
          <a:endParaRPr lang="ru-RU"/>
        </a:p>
      </dgm:t>
    </dgm:pt>
    <dgm:pt modelId="{0223E073-088E-483B-96F3-19204DB8DD35}" type="sibTrans" cxnId="{BC8D7471-40DC-43CC-B444-40286926C92A}">
      <dgm:prSet/>
      <dgm:spPr/>
      <dgm:t>
        <a:bodyPr/>
        <a:lstStyle/>
        <a:p>
          <a:endParaRPr lang="ru-RU"/>
        </a:p>
      </dgm:t>
    </dgm:pt>
    <dgm:pt modelId="{93EB701C-75A6-4D19-84ED-87A1CF2C8F79}">
      <dgm:prSet phldrT="[Текст]"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Ялина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83085E-44E5-452B-BD36-1366B78F635B}" type="parTrans" cxnId="{CFCC5AD3-A594-4DD5-A8A2-F521BDAF7DA1}">
      <dgm:prSet/>
      <dgm:spPr/>
      <dgm:t>
        <a:bodyPr/>
        <a:lstStyle/>
        <a:p>
          <a:endParaRPr lang="ru-RU"/>
        </a:p>
      </dgm:t>
    </dgm:pt>
    <dgm:pt modelId="{CBC6E5C9-7CDE-41E7-B535-B7581428317A}" type="sibTrans" cxnId="{CFCC5AD3-A594-4DD5-A8A2-F521BDAF7DA1}">
      <dgm:prSet/>
      <dgm:spPr/>
      <dgm:t>
        <a:bodyPr/>
        <a:lstStyle/>
        <a:p>
          <a:endParaRPr lang="ru-RU"/>
        </a:p>
      </dgm:t>
    </dgm:pt>
    <dgm:pt modelId="{7D6D6C66-FFE9-4654-A77F-57F236595FCB}">
      <dgm:prSet phldrT="[Текст]"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Сосна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F8906F-1292-4EFD-B74E-6ED510FEB9F3}" type="parTrans" cxnId="{4AB8D2AC-9CBA-4E61-B8A9-B42EB1B55EE8}">
      <dgm:prSet/>
      <dgm:spPr/>
      <dgm:t>
        <a:bodyPr/>
        <a:lstStyle/>
        <a:p>
          <a:endParaRPr lang="ru-RU"/>
        </a:p>
      </dgm:t>
    </dgm:pt>
    <dgm:pt modelId="{47EF85C5-BCA6-45EF-AD7C-9262993EBB79}" type="sibTrans" cxnId="{4AB8D2AC-9CBA-4E61-B8A9-B42EB1B55EE8}">
      <dgm:prSet/>
      <dgm:spPr/>
      <dgm:t>
        <a:bodyPr/>
        <a:lstStyle/>
        <a:p>
          <a:endParaRPr lang="ru-RU"/>
        </a:p>
      </dgm:t>
    </dgm:pt>
    <dgm:pt modelId="{34B8055E-7AE4-4C90-A75F-7329348086C0}">
      <dgm:prSet phldrT="[Текст]"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Туя західна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76ABB5-19DC-4FEE-932F-C0332EE0E615}" type="parTrans" cxnId="{7EE5D15C-783B-49F2-A3F6-974937CC5926}">
      <dgm:prSet/>
      <dgm:spPr/>
    </dgm:pt>
    <dgm:pt modelId="{98F9141B-3656-4941-B3B2-9BB7386558C6}" type="sibTrans" cxnId="{7EE5D15C-783B-49F2-A3F6-974937CC5926}">
      <dgm:prSet/>
      <dgm:spPr/>
    </dgm:pt>
    <dgm:pt modelId="{D2FD44DE-9A41-44E2-8481-3023880A20CB}" type="pres">
      <dgm:prSet presAssocID="{32426D8F-DE3C-4438-B7D9-84C4FD10FC97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5943BB54-85AE-472B-A10F-030E8659B6E0}" type="pres">
      <dgm:prSet presAssocID="{976721FE-6882-41E7-BD80-70EB5801503E}" presName="circle1" presStyleLbl="node1" presStyleIdx="0" presStyleCnt="4"/>
      <dgm:spPr/>
    </dgm:pt>
    <dgm:pt modelId="{CB236C43-EF10-43AE-80C7-8A4B5D5D6A33}" type="pres">
      <dgm:prSet presAssocID="{976721FE-6882-41E7-BD80-70EB5801503E}" presName="space" presStyleCnt="0"/>
      <dgm:spPr/>
    </dgm:pt>
    <dgm:pt modelId="{4A8BD843-EEFC-4689-B3F5-13FEFC37C329}" type="pres">
      <dgm:prSet presAssocID="{976721FE-6882-41E7-BD80-70EB5801503E}" presName="rect1" presStyleLbl="alignAcc1" presStyleIdx="0" presStyleCnt="4"/>
      <dgm:spPr/>
    </dgm:pt>
    <dgm:pt modelId="{0D667929-9C27-46E7-ADC0-CD5D65B9D9F4}" type="pres">
      <dgm:prSet presAssocID="{DDD03350-9FA5-44FC-A97F-42DE8C213224}" presName="vertSpace2" presStyleLbl="node1" presStyleIdx="0" presStyleCnt="4"/>
      <dgm:spPr/>
    </dgm:pt>
    <dgm:pt modelId="{A87871E2-C5B3-4C7F-A1B6-A617737822E5}" type="pres">
      <dgm:prSet presAssocID="{DDD03350-9FA5-44FC-A97F-42DE8C213224}" presName="circle2" presStyleLbl="node1" presStyleIdx="1" presStyleCnt="4"/>
      <dgm:spPr/>
    </dgm:pt>
    <dgm:pt modelId="{8092231A-6CEA-4723-A12B-34E3D8D0E26E}" type="pres">
      <dgm:prSet presAssocID="{DDD03350-9FA5-44FC-A97F-42DE8C213224}" presName="rect2" presStyleLbl="alignAcc1" presStyleIdx="1" presStyleCnt="4" custScaleY="97593"/>
      <dgm:spPr/>
    </dgm:pt>
    <dgm:pt modelId="{C69EBD60-737A-4A4B-BE62-36864B9B8265}" type="pres">
      <dgm:prSet presAssocID="{D52DDA98-4CB2-4C44-96DA-A65E37E1D379}" presName="vertSpace3" presStyleLbl="node1" presStyleIdx="1" presStyleCnt="4"/>
      <dgm:spPr/>
    </dgm:pt>
    <dgm:pt modelId="{AC2B7F6C-95C5-4DBD-A841-8EB9ED4E7AD8}" type="pres">
      <dgm:prSet presAssocID="{D52DDA98-4CB2-4C44-96DA-A65E37E1D379}" presName="circle3" presStyleLbl="node1" presStyleIdx="2" presStyleCnt="4"/>
      <dgm:spPr/>
    </dgm:pt>
    <dgm:pt modelId="{B861E3A2-283C-4EF5-863C-5272848334E3}" type="pres">
      <dgm:prSet presAssocID="{D52DDA98-4CB2-4C44-96DA-A65E37E1D379}" presName="rect3" presStyleLbl="alignAcc1" presStyleIdx="2" presStyleCnt="4"/>
      <dgm:spPr/>
    </dgm:pt>
    <dgm:pt modelId="{8D67C74E-442B-4E50-9A10-F9ACAB5CC4D1}" type="pres">
      <dgm:prSet presAssocID="{06EDDD52-BCA0-4C4F-B1F0-14172BDDBC4C}" presName="vertSpace4" presStyleLbl="node1" presStyleIdx="2" presStyleCnt="4"/>
      <dgm:spPr/>
    </dgm:pt>
    <dgm:pt modelId="{8C9D8548-CBC4-4342-B849-7AEC55AF4AC6}" type="pres">
      <dgm:prSet presAssocID="{06EDDD52-BCA0-4C4F-B1F0-14172BDDBC4C}" presName="circle4" presStyleLbl="node1" presStyleIdx="3" presStyleCnt="4"/>
      <dgm:spPr/>
    </dgm:pt>
    <dgm:pt modelId="{BA4531ED-7871-4E98-8399-A1B728093053}" type="pres">
      <dgm:prSet presAssocID="{06EDDD52-BCA0-4C4F-B1F0-14172BDDBC4C}" presName="rect4" presStyleLbl="alignAcc1" presStyleIdx="3" presStyleCnt="4"/>
      <dgm:spPr/>
    </dgm:pt>
    <dgm:pt modelId="{34EF4F57-F0AD-491D-8A0F-92AAA2D35AC1}" type="pres">
      <dgm:prSet presAssocID="{976721FE-6882-41E7-BD80-70EB5801503E}" presName="rect1ParTx" presStyleLbl="alignAcc1" presStyleIdx="3" presStyleCnt="4">
        <dgm:presLayoutVars>
          <dgm:chMax val="1"/>
          <dgm:bulletEnabled val="1"/>
        </dgm:presLayoutVars>
      </dgm:prSet>
      <dgm:spPr/>
    </dgm:pt>
    <dgm:pt modelId="{EDF8C6F6-D4B2-4A02-87E8-DE005FF84A17}" type="pres">
      <dgm:prSet presAssocID="{976721FE-6882-41E7-BD80-70EB5801503E}" presName="rect1ChTx" presStyleLbl="alignAcc1" presStyleIdx="3" presStyleCnt="4">
        <dgm:presLayoutVars>
          <dgm:bulletEnabled val="1"/>
        </dgm:presLayoutVars>
      </dgm:prSet>
      <dgm:spPr/>
    </dgm:pt>
    <dgm:pt modelId="{B21A1DC7-942D-44EE-A1C3-E2181077AD9D}" type="pres">
      <dgm:prSet presAssocID="{DDD03350-9FA5-44FC-A97F-42DE8C213224}" presName="rect2ParTx" presStyleLbl="alignAcc1" presStyleIdx="3" presStyleCnt="4">
        <dgm:presLayoutVars>
          <dgm:chMax val="1"/>
          <dgm:bulletEnabled val="1"/>
        </dgm:presLayoutVars>
      </dgm:prSet>
      <dgm:spPr/>
    </dgm:pt>
    <dgm:pt modelId="{3EFC0445-5D72-41DD-9C9C-BB6FB67C65E5}" type="pres">
      <dgm:prSet presAssocID="{DDD03350-9FA5-44FC-A97F-42DE8C213224}" presName="rect2ChTx" presStyleLbl="alignAcc1" presStyleIdx="3" presStyleCnt="4">
        <dgm:presLayoutVars>
          <dgm:bulletEnabled val="1"/>
        </dgm:presLayoutVars>
      </dgm:prSet>
      <dgm:spPr/>
    </dgm:pt>
    <dgm:pt modelId="{876FE8EF-CB9F-415D-8DE2-EABFF02BCE65}" type="pres">
      <dgm:prSet presAssocID="{D52DDA98-4CB2-4C44-96DA-A65E37E1D379}" presName="rect3ParTx" presStyleLbl="alignAcc1" presStyleIdx="3" presStyleCnt="4">
        <dgm:presLayoutVars>
          <dgm:chMax val="1"/>
          <dgm:bulletEnabled val="1"/>
        </dgm:presLayoutVars>
      </dgm:prSet>
      <dgm:spPr/>
    </dgm:pt>
    <dgm:pt modelId="{9D0F7BFC-16ED-4DD3-950D-EF3F960264A7}" type="pres">
      <dgm:prSet presAssocID="{D52DDA98-4CB2-4C44-96DA-A65E37E1D379}" presName="rect3ChTx" presStyleLbl="alignAcc1" presStyleIdx="3" presStyleCnt="4">
        <dgm:presLayoutVars>
          <dgm:bulletEnabled val="1"/>
        </dgm:presLayoutVars>
      </dgm:prSet>
      <dgm:spPr/>
    </dgm:pt>
    <dgm:pt modelId="{450177C4-3EF9-44F7-B8E5-004B684CBC09}" type="pres">
      <dgm:prSet presAssocID="{06EDDD52-BCA0-4C4F-B1F0-14172BDDBC4C}" presName="rect4ParTx" presStyleLbl="alignAcc1" presStyleIdx="3" presStyleCnt="4">
        <dgm:presLayoutVars>
          <dgm:chMax val="1"/>
          <dgm:bulletEnabled val="1"/>
        </dgm:presLayoutVars>
      </dgm:prSet>
      <dgm:spPr/>
    </dgm:pt>
    <dgm:pt modelId="{89083C78-9EC3-4722-98E2-BD4BDD3833A4}" type="pres">
      <dgm:prSet presAssocID="{06EDDD52-BCA0-4C4F-B1F0-14172BDDBC4C}" presName="rect4ChTx" presStyleLbl="alignAcc1" presStyleIdx="3" presStyleCnt="4">
        <dgm:presLayoutVars>
          <dgm:bulletEnabled val="1"/>
        </dgm:presLayoutVars>
      </dgm:prSet>
      <dgm:spPr/>
    </dgm:pt>
  </dgm:ptLst>
  <dgm:cxnLst>
    <dgm:cxn modelId="{30631B06-184B-4D39-82A6-F1966D5FE4C0}" type="presOf" srcId="{83DD9708-5C7B-4034-82E9-DFEFAFC8A4A8}" destId="{EDF8C6F6-D4B2-4A02-87E8-DE005FF84A17}" srcOrd="0" destOrd="0" presId="urn:microsoft.com/office/officeart/2005/8/layout/target3"/>
    <dgm:cxn modelId="{4522A307-C06B-4A7C-B101-AACB4EAB2F1D}" type="presOf" srcId="{34B8055E-7AE4-4C90-A75F-7329348086C0}" destId="{3EFC0445-5D72-41DD-9C9C-BB6FB67C65E5}" srcOrd="0" destOrd="1" presId="urn:microsoft.com/office/officeart/2005/8/layout/target3"/>
    <dgm:cxn modelId="{7B1B5B0E-1905-4AE7-9A65-C1F5B2340FC2}" type="presOf" srcId="{D52DDA98-4CB2-4C44-96DA-A65E37E1D379}" destId="{876FE8EF-CB9F-415D-8DE2-EABFF02BCE65}" srcOrd="1" destOrd="0" presId="urn:microsoft.com/office/officeart/2005/8/layout/target3"/>
    <dgm:cxn modelId="{8835EF17-12F1-45B3-9555-A1B0409B1B2D}" srcId="{32426D8F-DE3C-4438-B7D9-84C4FD10FC97}" destId="{06EDDD52-BCA0-4C4F-B1F0-14172BDDBC4C}" srcOrd="3" destOrd="0" parTransId="{035E65EF-6DDE-4E00-A3F0-C6B5891CC960}" sibTransId="{5E1DC496-7373-4670-B464-2DB413DF5FC4}"/>
    <dgm:cxn modelId="{DB44A73F-C767-476A-B299-8FACC12575AA}" srcId="{976721FE-6882-41E7-BD80-70EB5801503E}" destId="{83DD9708-5C7B-4034-82E9-DFEFAFC8A4A8}" srcOrd="0" destOrd="0" parTransId="{1193ED19-6C99-4526-847F-355FFA1FEB03}" sibTransId="{D7264463-8FF4-479D-BA32-F7461B4F0914}"/>
    <dgm:cxn modelId="{7EE5D15C-783B-49F2-A3F6-974937CC5926}" srcId="{DDD03350-9FA5-44FC-A97F-42DE8C213224}" destId="{34B8055E-7AE4-4C90-A75F-7329348086C0}" srcOrd="1" destOrd="0" parTransId="{9876ABB5-19DC-4FEE-932F-C0332EE0E615}" sibTransId="{98F9141B-3656-4941-B3B2-9BB7386558C6}"/>
    <dgm:cxn modelId="{0D20F649-4178-4B37-9771-6E5A178A909F}" type="presOf" srcId="{94F9A201-DCBD-445B-B791-F7EB18374756}" destId="{3EFC0445-5D72-41DD-9C9C-BB6FB67C65E5}" srcOrd="0" destOrd="0" presId="urn:microsoft.com/office/officeart/2005/8/layout/target3"/>
    <dgm:cxn modelId="{E71C216A-B54B-46CB-ADC2-9DA91C2A2AC5}" type="presOf" srcId="{06EDDD52-BCA0-4C4F-B1F0-14172BDDBC4C}" destId="{450177C4-3EF9-44F7-B8E5-004B684CBC09}" srcOrd="1" destOrd="0" presId="urn:microsoft.com/office/officeart/2005/8/layout/target3"/>
    <dgm:cxn modelId="{BC8D7471-40DC-43CC-B444-40286926C92A}" srcId="{06EDDD52-BCA0-4C4F-B1F0-14172BDDBC4C}" destId="{2A6F9F77-C794-465B-ABDB-C4DBF51110DF}" srcOrd="0" destOrd="0" parTransId="{CBCE9110-7942-4A38-81CA-94646002F1B4}" sibTransId="{0223E073-088E-483B-96F3-19204DB8DD35}"/>
    <dgm:cxn modelId="{2544CA72-F81D-4FCA-919F-F2C0F1D0D930}" srcId="{32426D8F-DE3C-4438-B7D9-84C4FD10FC97}" destId="{976721FE-6882-41E7-BD80-70EB5801503E}" srcOrd="0" destOrd="0" parTransId="{B79EA77B-D432-49B0-836E-242000E61BE6}" sibTransId="{6DD11100-F498-4818-B04F-BD51CA47B6CD}"/>
    <dgm:cxn modelId="{A0791A79-39D3-4522-B2A4-F773D4D12CC9}" type="presOf" srcId="{D52DDA98-4CB2-4C44-96DA-A65E37E1D379}" destId="{B861E3A2-283C-4EF5-863C-5272848334E3}" srcOrd="0" destOrd="0" presId="urn:microsoft.com/office/officeart/2005/8/layout/target3"/>
    <dgm:cxn modelId="{D2728559-070E-4BBE-B7DC-56C34A8CA2DB}" type="presOf" srcId="{976721FE-6882-41E7-BD80-70EB5801503E}" destId="{34EF4F57-F0AD-491D-8A0F-92AAA2D35AC1}" srcOrd="1" destOrd="0" presId="urn:microsoft.com/office/officeart/2005/8/layout/target3"/>
    <dgm:cxn modelId="{D1523686-8DC0-4303-9A19-A08231B139D9}" type="presOf" srcId="{7D6D6C66-FFE9-4654-A77F-57F236595FCB}" destId="{EDF8C6F6-D4B2-4A02-87E8-DE005FF84A17}" srcOrd="0" destOrd="3" presId="urn:microsoft.com/office/officeart/2005/8/layout/target3"/>
    <dgm:cxn modelId="{18DB6889-D6F9-4666-A371-D7AC0F26DA5C}" type="presOf" srcId="{06EDDD52-BCA0-4C4F-B1F0-14172BDDBC4C}" destId="{BA4531ED-7871-4E98-8399-A1B728093053}" srcOrd="0" destOrd="0" presId="urn:microsoft.com/office/officeart/2005/8/layout/target3"/>
    <dgm:cxn modelId="{42949790-3D60-4794-9EE1-85C2300CFF68}" srcId="{D52DDA98-4CB2-4C44-96DA-A65E37E1D379}" destId="{79202B49-129C-46F4-888F-9BD872C649AD}" srcOrd="0" destOrd="0" parTransId="{BF060CD3-FA6F-429F-BAD2-7295703AEFB3}" sibTransId="{83A05503-F4FF-4E6F-89A8-9EE383A3B379}"/>
    <dgm:cxn modelId="{B182A994-69E1-4DB3-9A2B-18D5CACA9693}" srcId="{32426D8F-DE3C-4438-B7D9-84C4FD10FC97}" destId="{D52DDA98-4CB2-4C44-96DA-A65E37E1D379}" srcOrd="2" destOrd="0" parTransId="{635F6D90-FFCC-480E-8815-4D89C12836A1}" sibTransId="{282F791B-8EFC-4046-A229-263E233018C1}"/>
    <dgm:cxn modelId="{23489F98-B4E8-4764-A7B4-5AE42533F23D}" srcId="{DDD03350-9FA5-44FC-A97F-42DE8C213224}" destId="{94F9A201-DCBD-445B-B791-F7EB18374756}" srcOrd="0" destOrd="0" parTransId="{BFEE882C-9678-4052-B14F-7145C432D8A8}" sibTransId="{0AD2A653-BC77-4BF4-ADEE-63F51D3EBF54}"/>
    <dgm:cxn modelId="{4C66679A-CB66-49BA-AD9F-B594B093EF25}" type="presOf" srcId="{976721FE-6882-41E7-BD80-70EB5801503E}" destId="{4A8BD843-EEFC-4689-B3F5-13FEFC37C329}" srcOrd="0" destOrd="0" presId="urn:microsoft.com/office/officeart/2005/8/layout/target3"/>
    <dgm:cxn modelId="{291FB4A1-358D-410A-B1ED-6CFBE83C32D8}" type="presOf" srcId="{DDD03350-9FA5-44FC-A97F-42DE8C213224}" destId="{B21A1DC7-942D-44EE-A1C3-E2181077AD9D}" srcOrd="1" destOrd="0" presId="urn:microsoft.com/office/officeart/2005/8/layout/target3"/>
    <dgm:cxn modelId="{F8509FA6-63BA-4D72-8B6F-246A0BE9EAC4}" srcId="{976721FE-6882-41E7-BD80-70EB5801503E}" destId="{B8019F15-7398-47F2-A117-9EC796BFD6B4}" srcOrd="1" destOrd="0" parTransId="{1504BCD5-D109-46B6-B7FF-5702FB7BDD91}" sibTransId="{E3EA20C2-49FB-4212-82BE-C0D7A92144EF}"/>
    <dgm:cxn modelId="{4AB8D2AC-9CBA-4E61-B8A9-B42EB1B55EE8}" srcId="{976721FE-6882-41E7-BD80-70EB5801503E}" destId="{7D6D6C66-FFE9-4654-A77F-57F236595FCB}" srcOrd="3" destOrd="0" parTransId="{62F8906F-1292-4EFD-B74E-6ED510FEB9F3}" sibTransId="{47EF85C5-BCA6-45EF-AD7C-9262993EBB79}"/>
    <dgm:cxn modelId="{FD3EDEAC-6C06-4BEB-89D9-C8C8790D5F62}" type="presOf" srcId="{79202B49-129C-46F4-888F-9BD872C649AD}" destId="{9D0F7BFC-16ED-4DD3-950D-EF3F960264A7}" srcOrd="0" destOrd="0" presId="urn:microsoft.com/office/officeart/2005/8/layout/target3"/>
    <dgm:cxn modelId="{A4D13AB2-CFE0-4132-9260-280B7ECD2AC9}" type="presOf" srcId="{32426D8F-DE3C-4438-B7D9-84C4FD10FC97}" destId="{D2FD44DE-9A41-44E2-8481-3023880A20CB}" srcOrd="0" destOrd="0" presId="urn:microsoft.com/office/officeart/2005/8/layout/target3"/>
    <dgm:cxn modelId="{41562BBE-438A-4E75-B931-FD23A55F6B0D}" srcId="{32426D8F-DE3C-4438-B7D9-84C4FD10FC97}" destId="{DDD03350-9FA5-44FC-A97F-42DE8C213224}" srcOrd="1" destOrd="0" parTransId="{F5C2D88E-37E7-425D-9DAB-1D2862F3770F}" sibTransId="{10F36D96-423B-47FC-B749-5085C13A820B}"/>
    <dgm:cxn modelId="{F697F7C4-E947-46F4-B00E-6A1F8DAD02E6}" type="presOf" srcId="{2A6F9F77-C794-465B-ABDB-C4DBF51110DF}" destId="{89083C78-9EC3-4722-98E2-BD4BDD3833A4}" srcOrd="0" destOrd="0" presId="urn:microsoft.com/office/officeart/2005/8/layout/target3"/>
    <dgm:cxn modelId="{CFCC5AD3-A594-4DD5-A8A2-F521BDAF7DA1}" srcId="{976721FE-6882-41E7-BD80-70EB5801503E}" destId="{93EB701C-75A6-4D19-84ED-87A1CF2C8F79}" srcOrd="2" destOrd="0" parTransId="{A183085E-44E5-452B-BD36-1366B78F635B}" sibTransId="{CBC6E5C9-7CDE-41E7-B535-B7581428317A}"/>
    <dgm:cxn modelId="{C9827AE4-EFC6-490C-A894-62C2F8C53CCE}" type="presOf" srcId="{B8019F15-7398-47F2-A117-9EC796BFD6B4}" destId="{EDF8C6F6-D4B2-4A02-87E8-DE005FF84A17}" srcOrd="0" destOrd="1" presId="urn:microsoft.com/office/officeart/2005/8/layout/target3"/>
    <dgm:cxn modelId="{60325CE6-29DA-44C8-8F60-071505BB6AE9}" type="presOf" srcId="{93EB701C-75A6-4D19-84ED-87A1CF2C8F79}" destId="{EDF8C6F6-D4B2-4A02-87E8-DE005FF84A17}" srcOrd="0" destOrd="2" presId="urn:microsoft.com/office/officeart/2005/8/layout/target3"/>
    <dgm:cxn modelId="{77F0B8FB-B85E-4765-B578-23118075732F}" type="presOf" srcId="{DDD03350-9FA5-44FC-A97F-42DE8C213224}" destId="{8092231A-6CEA-4723-A12B-34E3D8D0E26E}" srcOrd="0" destOrd="0" presId="urn:microsoft.com/office/officeart/2005/8/layout/target3"/>
    <dgm:cxn modelId="{49ECC031-BBC2-4FA7-AC6C-DE0DDA49C274}" type="presParOf" srcId="{D2FD44DE-9A41-44E2-8481-3023880A20CB}" destId="{5943BB54-85AE-472B-A10F-030E8659B6E0}" srcOrd="0" destOrd="0" presId="urn:microsoft.com/office/officeart/2005/8/layout/target3"/>
    <dgm:cxn modelId="{44A6B42C-A873-451A-8E5E-A4CDE4F946A7}" type="presParOf" srcId="{D2FD44DE-9A41-44E2-8481-3023880A20CB}" destId="{CB236C43-EF10-43AE-80C7-8A4B5D5D6A33}" srcOrd="1" destOrd="0" presId="urn:microsoft.com/office/officeart/2005/8/layout/target3"/>
    <dgm:cxn modelId="{4B308FB6-CC10-4B6A-9546-F48991213FC8}" type="presParOf" srcId="{D2FD44DE-9A41-44E2-8481-3023880A20CB}" destId="{4A8BD843-EEFC-4689-B3F5-13FEFC37C329}" srcOrd="2" destOrd="0" presId="urn:microsoft.com/office/officeart/2005/8/layout/target3"/>
    <dgm:cxn modelId="{546DECDE-0D3D-4E6C-82D6-7DEA17653D0A}" type="presParOf" srcId="{D2FD44DE-9A41-44E2-8481-3023880A20CB}" destId="{0D667929-9C27-46E7-ADC0-CD5D65B9D9F4}" srcOrd="3" destOrd="0" presId="urn:microsoft.com/office/officeart/2005/8/layout/target3"/>
    <dgm:cxn modelId="{979538C1-2E15-4C32-B796-913BE52D1DE6}" type="presParOf" srcId="{D2FD44DE-9A41-44E2-8481-3023880A20CB}" destId="{A87871E2-C5B3-4C7F-A1B6-A617737822E5}" srcOrd="4" destOrd="0" presId="urn:microsoft.com/office/officeart/2005/8/layout/target3"/>
    <dgm:cxn modelId="{49819E10-1F38-442D-8331-1EEA6782695A}" type="presParOf" srcId="{D2FD44DE-9A41-44E2-8481-3023880A20CB}" destId="{8092231A-6CEA-4723-A12B-34E3D8D0E26E}" srcOrd="5" destOrd="0" presId="urn:microsoft.com/office/officeart/2005/8/layout/target3"/>
    <dgm:cxn modelId="{7F24E00C-E852-4197-B3D2-49A01B57365E}" type="presParOf" srcId="{D2FD44DE-9A41-44E2-8481-3023880A20CB}" destId="{C69EBD60-737A-4A4B-BE62-36864B9B8265}" srcOrd="6" destOrd="0" presId="urn:microsoft.com/office/officeart/2005/8/layout/target3"/>
    <dgm:cxn modelId="{E29CC7DD-FA2C-4E25-9873-B73FE7789F6B}" type="presParOf" srcId="{D2FD44DE-9A41-44E2-8481-3023880A20CB}" destId="{AC2B7F6C-95C5-4DBD-A841-8EB9ED4E7AD8}" srcOrd="7" destOrd="0" presId="urn:microsoft.com/office/officeart/2005/8/layout/target3"/>
    <dgm:cxn modelId="{7409A11A-BFF9-47BD-9822-B55586C3012E}" type="presParOf" srcId="{D2FD44DE-9A41-44E2-8481-3023880A20CB}" destId="{B861E3A2-283C-4EF5-863C-5272848334E3}" srcOrd="8" destOrd="0" presId="urn:microsoft.com/office/officeart/2005/8/layout/target3"/>
    <dgm:cxn modelId="{6DFBE38C-8CCB-4151-A5DB-1D457AE06090}" type="presParOf" srcId="{D2FD44DE-9A41-44E2-8481-3023880A20CB}" destId="{8D67C74E-442B-4E50-9A10-F9ACAB5CC4D1}" srcOrd="9" destOrd="0" presId="urn:microsoft.com/office/officeart/2005/8/layout/target3"/>
    <dgm:cxn modelId="{1A5A9062-A759-417D-BDD7-A860355ACE06}" type="presParOf" srcId="{D2FD44DE-9A41-44E2-8481-3023880A20CB}" destId="{8C9D8548-CBC4-4342-B849-7AEC55AF4AC6}" srcOrd="10" destOrd="0" presId="urn:microsoft.com/office/officeart/2005/8/layout/target3"/>
    <dgm:cxn modelId="{B7F0918C-305E-4F9A-9EF5-D1FFBA594FA8}" type="presParOf" srcId="{D2FD44DE-9A41-44E2-8481-3023880A20CB}" destId="{BA4531ED-7871-4E98-8399-A1B728093053}" srcOrd="11" destOrd="0" presId="urn:microsoft.com/office/officeart/2005/8/layout/target3"/>
    <dgm:cxn modelId="{AA1C67C7-3E46-4DF2-9215-30DC1FEE566D}" type="presParOf" srcId="{D2FD44DE-9A41-44E2-8481-3023880A20CB}" destId="{34EF4F57-F0AD-491D-8A0F-92AAA2D35AC1}" srcOrd="12" destOrd="0" presId="urn:microsoft.com/office/officeart/2005/8/layout/target3"/>
    <dgm:cxn modelId="{86880B68-81C4-4BF5-8B1F-0F05933C5FC0}" type="presParOf" srcId="{D2FD44DE-9A41-44E2-8481-3023880A20CB}" destId="{EDF8C6F6-D4B2-4A02-87E8-DE005FF84A17}" srcOrd="13" destOrd="0" presId="urn:microsoft.com/office/officeart/2005/8/layout/target3"/>
    <dgm:cxn modelId="{83E7DC29-69BB-4242-89CB-7B65630A3223}" type="presParOf" srcId="{D2FD44DE-9A41-44E2-8481-3023880A20CB}" destId="{B21A1DC7-942D-44EE-A1C3-E2181077AD9D}" srcOrd="14" destOrd="0" presId="urn:microsoft.com/office/officeart/2005/8/layout/target3"/>
    <dgm:cxn modelId="{3BEE03A5-076A-4E07-BAC7-26E3366B0067}" type="presParOf" srcId="{D2FD44DE-9A41-44E2-8481-3023880A20CB}" destId="{3EFC0445-5D72-41DD-9C9C-BB6FB67C65E5}" srcOrd="15" destOrd="0" presId="urn:microsoft.com/office/officeart/2005/8/layout/target3"/>
    <dgm:cxn modelId="{434EBADB-35B2-4ACA-B432-F6C3C1B80B11}" type="presParOf" srcId="{D2FD44DE-9A41-44E2-8481-3023880A20CB}" destId="{876FE8EF-CB9F-415D-8DE2-EABFF02BCE65}" srcOrd="16" destOrd="0" presId="urn:microsoft.com/office/officeart/2005/8/layout/target3"/>
    <dgm:cxn modelId="{2309F8AD-E6C5-47F0-B541-99EBE26C0E95}" type="presParOf" srcId="{D2FD44DE-9A41-44E2-8481-3023880A20CB}" destId="{9D0F7BFC-16ED-4DD3-950D-EF3F960264A7}" srcOrd="17" destOrd="0" presId="urn:microsoft.com/office/officeart/2005/8/layout/target3"/>
    <dgm:cxn modelId="{181AAA35-BFB2-47DB-A60C-77BAC6494F61}" type="presParOf" srcId="{D2FD44DE-9A41-44E2-8481-3023880A20CB}" destId="{450177C4-3EF9-44F7-B8E5-004B684CBC09}" srcOrd="18" destOrd="0" presId="urn:microsoft.com/office/officeart/2005/8/layout/target3"/>
    <dgm:cxn modelId="{AFC15779-07B2-4652-B8EE-B19992654907}" type="presParOf" srcId="{D2FD44DE-9A41-44E2-8481-3023880A20CB}" destId="{89083C78-9EC3-4722-98E2-BD4BDD3833A4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122AB2-B926-4D72-96E6-B54AA21AE0E1}" type="doc">
      <dgm:prSet loTypeId="urn:microsoft.com/office/officeart/2005/8/layout/radial1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1E88CD4E-5430-4FA5-BF62-BA49B0004333}">
      <dgm:prSet phldrT="[Текст]" custT="1"/>
      <dgm:spPr/>
      <dgm:t>
        <a:bodyPr/>
        <a:lstStyle/>
        <a:p>
          <a:pPr algn="ctr"/>
          <a:r>
            <a:rPr lang="uk-UA" sz="1800" dirty="0">
              <a:latin typeface="Times New Roman" pitchFamily="18" charset="0"/>
              <a:cs typeface="Times New Roman" pitchFamily="18" charset="0"/>
            </a:rPr>
            <a:t>Значення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65E4FE16-3354-49A2-AE94-10212FBEE772}" type="parTrans" cxnId="{66A2DD4F-8628-4A3D-BA3A-8F9260329C25}">
      <dgm:prSet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A951B025-3CDB-45E0-B28D-508AC829A15E}" type="sibTrans" cxnId="{66A2DD4F-8628-4A3D-BA3A-8F9260329C25}">
      <dgm:prSet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DDF4F4EC-6B7F-48FB-81C8-C5756FD4FBC9}">
      <dgm:prSet phldrT="[Текст]" custT="1"/>
      <dgm:spPr/>
      <dgm:t>
        <a:bodyPr/>
        <a:lstStyle/>
        <a:p>
          <a:pPr algn="ctr"/>
          <a:r>
            <a:rPr lang="uk-UA" sz="1800" dirty="0">
              <a:latin typeface="Times New Roman" pitchFamily="18" charset="0"/>
              <a:cs typeface="Times New Roman" pitchFamily="18" charset="0"/>
            </a:rPr>
            <a:t>Джерело деревини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DE8EB7D8-AA0B-49C1-92CF-E81C4CB78644}" type="parTrans" cxnId="{02D820DA-C2D5-4184-8CD2-6EBD65DC4564}">
      <dgm:prSet custT="1"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90B56588-7272-4297-B48E-6104BA968E83}" type="sibTrans" cxnId="{02D820DA-C2D5-4184-8CD2-6EBD65DC4564}">
      <dgm:prSet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370C2BBF-C748-4BEE-9304-37D475D7B16D}">
      <dgm:prSet phldrT="[Текст]" custT="1"/>
      <dgm:spPr/>
      <dgm:t>
        <a:bodyPr/>
        <a:lstStyle/>
        <a:p>
          <a:pPr algn="ctr"/>
          <a:r>
            <a:rPr lang="uk-UA" sz="1800" dirty="0">
              <a:latin typeface="Times New Roman" pitchFamily="18" charset="0"/>
              <a:cs typeface="Times New Roman" pitchFamily="18" charset="0"/>
            </a:rPr>
            <a:t>Укріплюють схили ґрунтів. 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9621239B-4C68-4E57-AEE5-1E6696BEFB92}" type="parTrans" cxnId="{8E52169F-C3D4-4EFC-85A3-B7E8F218EC9A}">
      <dgm:prSet custT="1"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FFF229E5-0FD4-4F05-8A80-B7F485FCE359}" type="sibTrans" cxnId="{8E52169F-C3D4-4EFC-85A3-B7E8F218EC9A}">
      <dgm:prSet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51DBDE90-ED62-4F26-ACBE-005435DC8757}">
      <dgm:prSet phldrT="[Текст]" custT="1"/>
      <dgm:spPr/>
      <dgm:t>
        <a:bodyPr/>
        <a:lstStyle/>
        <a:p>
          <a:pPr algn="ctr"/>
          <a:r>
            <a:rPr lang="uk-UA" sz="1800" dirty="0">
              <a:latin typeface="Times New Roman" pitchFamily="18" charset="0"/>
              <a:cs typeface="Times New Roman" pitchFamily="18" charset="0"/>
            </a:rPr>
            <a:t>Лікування хвороб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1893EB5B-6424-4C8C-B33A-5386BCF24ADB}" type="parTrans" cxnId="{B6C73F70-4140-4755-9A22-BD0C5540577A}">
      <dgm:prSet custT="1"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5E01B70C-0117-46B5-A241-A6B4C1562480}" type="sibTrans" cxnId="{B6C73F70-4140-4755-9A22-BD0C5540577A}">
      <dgm:prSet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9E5F8E64-E76F-447B-9AB7-911A762BCC8B}">
      <dgm:prSet custT="1"/>
      <dgm:spPr/>
      <dgm:t>
        <a:bodyPr/>
        <a:lstStyle/>
        <a:p>
          <a:pPr algn="ctr"/>
          <a:r>
            <a:rPr lang="uk-UA" sz="1800" dirty="0">
              <a:latin typeface="Times New Roman" pitchFamily="18" charset="0"/>
              <a:cs typeface="Times New Roman" pitchFamily="18" charset="0"/>
            </a:rPr>
            <a:t>Янтар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8F8FF83A-D4E4-459F-9E9E-D614A60C45BB}" type="parTrans" cxnId="{768CBC56-C10D-4E81-8509-EBAC8E5BBB84}">
      <dgm:prSet custT="1"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B4E4040F-DAEB-440D-B350-C8ED7E3DC8CB}" type="sibTrans" cxnId="{768CBC56-C10D-4E81-8509-EBAC8E5BBB84}">
      <dgm:prSet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25770B23-B0E9-464F-BCBA-42498F6581F7}">
      <dgm:prSet/>
      <dgm:spPr/>
      <dgm:t>
        <a:bodyPr/>
        <a:lstStyle/>
        <a:p>
          <a:endParaRPr lang="uk-UA" dirty="0"/>
        </a:p>
      </dgm:t>
    </dgm:pt>
    <dgm:pt modelId="{465742FC-4F0E-450B-B1F1-9EB08372AE59}" type="parTrans" cxnId="{CB2EE74D-A20C-4EA0-B5A5-1636CB3B8B2E}">
      <dgm:prSet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3BF4BCD4-04A5-4C6F-8E2D-D2962968FE14}" type="sibTrans" cxnId="{CB2EE74D-A20C-4EA0-B5A5-1636CB3B8B2E}">
      <dgm:prSet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F7C697DD-C4CC-4A8D-B1A9-6343D3319142}">
      <dgm:prSet custT="1"/>
      <dgm:spPr/>
      <dgm:t>
        <a:bodyPr/>
        <a:lstStyle/>
        <a:p>
          <a:pPr algn="ctr"/>
          <a:r>
            <a:rPr lang="uk-UA" sz="1800" dirty="0">
              <a:latin typeface="Times New Roman" pitchFamily="18" charset="0"/>
              <a:cs typeface="Times New Roman" pitchFamily="18" charset="0"/>
            </a:rPr>
            <a:t>Збагачують повітря киснем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4AC7B3DD-A037-442F-8B8A-89F568E7C38F}" type="parTrans" cxnId="{E0B4A903-329D-4BBD-9A4F-5D6CA6EBADEE}">
      <dgm:prSet custT="1"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CABA3C07-E1C5-4612-A365-A01EB2672E92}" type="sibTrans" cxnId="{E0B4A903-329D-4BBD-9A4F-5D6CA6EBADEE}">
      <dgm:prSet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E9D0268A-4D53-40E8-A30A-F449DF9A5D43}">
      <dgm:prSet phldrT="[Текст]" custT="1"/>
      <dgm:spPr/>
      <dgm:t>
        <a:bodyPr/>
        <a:lstStyle/>
        <a:p>
          <a:pPr algn="ctr"/>
          <a:r>
            <a:rPr lang="uk-UA" sz="1800" dirty="0">
              <a:latin typeface="Times New Roman" pitchFamily="18" charset="0"/>
              <a:cs typeface="Times New Roman" pitchFamily="18" charset="0"/>
            </a:rPr>
            <a:t>Декоративні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26E7CD92-B4A4-4B31-B50D-AF1A97019AA8}" type="sibTrans" cxnId="{29A636C0-5E9A-434B-9D61-96DA6588EDF9}">
      <dgm:prSet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D2A721F5-E02E-43AF-82C1-E0AA99E56D08}" type="parTrans" cxnId="{29A636C0-5E9A-434B-9D61-96DA6588EDF9}">
      <dgm:prSet custT="1"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8C19140B-66C8-483F-9CE3-08B4A0FC8D58}">
      <dgm:prSet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itchFamily="18" charset="0"/>
              <a:ea typeface="+mn-ea"/>
              <a:cs typeface="Times New Roman" pitchFamily="18" charset="0"/>
            </a:rPr>
            <a:t>Корм для тварин</a:t>
          </a:r>
          <a:endParaRPr lang="ru-RU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51A28795-345C-474F-A882-34615CA3931E}" type="parTrans" cxnId="{06AEB9E8-299B-47EF-9D34-DFA5545A5CA0}">
      <dgm:prSet/>
      <dgm:spPr/>
      <dgm:t>
        <a:bodyPr/>
        <a:lstStyle/>
        <a:p>
          <a:endParaRPr lang="ru-RU"/>
        </a:p>
      </dgm:t>
    </dgm:pt>
    <dgm:pt modelId="{1B9E526A-D2E3-4706-968F-A1EF57769442}" type="sibTrans" cxnId="{06AEB9E8-299B-47EF-9D34-DFA5545A5CA0}">
      <dgm:prSet/>
      <dgm:spPr/>
      <dgm:t>
        <a:bodyPr/>
        <a:lstStyle/>
        <a:p>
          <a:endParaRPr lang="ru-RU"/>
        </a:p>
      </dgm:t>
    </dgm:pt>
    <dgm:pt modelId="{E9593A73-9635-48F7-9F7E-D711A91A1FC4}" type="pres">
      <dgm:prSet presAssocID="{72122AB2-B926-4D72-96E6-B54AA21AE0E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6DE8991-0249-42B5-BEF7-1E6B3357E849}" type="pres">
      <dgm:prSet presAssocID="{1E88CD4E-5430-4FA5-BF62-BA49B0004333}" presName="centerShape" presStyleLbl="node0" presStyleIdx="0" presStyleCnt="1"/>
      <dgm:spPr/>
    </dgm:pt>
    <dgm:pt modelId="{23C43B21-7FEB-4C7A-A6BD-B65627B10987}" type="pres">
      <dgm:prSet presAssocID="{DE8EB7D8-AA0B-49C1-92CF-E81C4CB78644}" presName="Name9" presStyleLbl="parChTrans1D2" presStyleIdx="0" presStyleCnt="7"/>
      <dgm:spPr/>
    </dgm:pt>
    <dgm:pt modelId="{7F6B54D5-C548-414E-BF0D-58FAFB10F064}" type="pres">
      <dgm:prSet presAssocID="{DE8EB7D8-AA0B-49C1-92CF-E81C4CB78644}" presName="connTx" presStyleLbl="parChTrans1D2" presStyleIdx="0" presStyleCnt="7"/>
      <dgm:spPr/>
    </dgm:pt>
    <dgm:pt modelId="{675A1C6F-829D-45AA-AA8D-0D071065F7E6}" type="pres">
      <dgm:prSet presAssocID="{DDF4F4EC-6B7F-48FB-81C8-C5756FD4FBC9}" presName="node" presStyleLbl="node1" presStyleIdx="0" presStyleCnt="7" custScaleX="137745" custRadScaleRad="99035" custRadScaleInc="-6691">
        <dgm:presLayoutVars>
          <dgm:bulletEnabled val="1"/>
        </dgm:presLayoutVars>
      </dgm:prSet>
      <dgm:spPr/>
    </dgm:pt>
    <dgm:pt modelId="{3AF77A1C-7AFB-472A-BDEA-A668EA04BC52}" type="pres">
      <dgm:prSet presAssocID="{9621239B-4C68-4E57-AEE5-1E6696BEFB92}" presName="Name9" presStyleLbl="parChTrans1D2" presStyleIdx="1" presStyleCnt="7"/>
      <dgm:spPr/>
    </dgm:pt>
    <dgm:pt modelId="{BE0843C8-6669-48F7-9731-C1D69ADE45E2}" type="pres">
      <dgm:prSet presAssocID="{9621239B-4C68-4E57-AEE5-1E6696BEFB92}" presName="connTx" presStyleLbl="parChTrans1D2" presStyleIdx="1" presStyleCnt="7"/>
      <dgm:spPr/>
    </dgm:pt>
    <dgm:pt modelId="{B99B92D1-46CF-4CA9-A5D6-257E444E766A}" type="pres">
      <dgm:prSet presAssocID="{370C2BBF-C748-4BEE-9304-37D475D7B16D}" presName="node" presStyleLbl="node1" presStyleIdx="1" presStyleCnt="7" custScaleX="161769" custRadScaleRad="115398" custRadScaleInc="-426958">
        <dgm:presLayoutVars>
          <dgm:bulletEnabled val="1"/>
        </dgm:presLayoutVars>
      </dgm:prSet>
      <dgm:spPr/>
    </dgm:pt>
    <dgm:pt modelId="{B2F6BE20-0E4B-407D-9B26-5C44131702EE}" type="pres">
      <dgm:prSet presAssocID="{1893EB5B-6424-4C8C-B33A-5386BCF24ADB}" presName="Name9" presStyleLbl="parChTrans1D2" presStyleIdx="2" presStyleCnt="7"/>
      <dgm:spPr/>
    </dgm:pt>
    <dgm:pt modelId="{8E3EBEEF-28B7-4A4B-903E-2EB8F3BD21D7}" type="pres">
      <dgm:prSet presAssocID="{1893EB5B-6424-4C8C-B33A-5386BCF24ADB}" presName="connTx" presStyleLbl="parChTrans1D2" presStyleIdx="2" presStyleCnt="7"/>
      <dgm:spPr/>
    </dgm:pt>
    <dgm:pt modelId="{A2AF75C4-8166-4A3F-9D61-72EB19E79CEE}" type="pres">
      <dgm:prSet presAssocID="{51DBDE90-ED62-4F26-ACBE-005435DC8757}" presName="node" presStyleLbl="node1" presStyleIdx="2" presStyleCnt="7" custScaleX="176265" custRadScaleRad="112283" custRadScaleInc="-28416">
        <dgm:presLayoutVars>
          <dgm:bulletEnabled val="1"/>
        </dgm:presLayoutVars>
      </dgm:prSet>
      <dgm:spPr/>
    </dgm:pt>
    <dgm:pt modelId="{BFD0B9CA-590E-4A2B-9B83-5C3E983F4357}" type="pres">
      <dgm:prSet presAssocID="{D2A721F5-E02E-43AF-82C1-E0AA99E56D08}" presName="Name9" presStyleLbl="parChTrans1D2" presStyleIdx="3" presStyleCnt="7"/>
      <dgm:spPr/>
    </dgm:pt>
    <dgm:pt modelId="{8DCCFB2B-3A97-4B37-8445-CCFAFC05C83E}" type="pres">
      <dgm:prSet presAssocID="{D2A721F5-E02E-43AF-82C1-E0AA99E56D08}" presName="connTx" presStyleLbl="parChTrans1D2" presStyleIdx="3" presStyleCnt="7"/>
      <dgm:spPr/>
    </dgm:pt>
    <dgm:pt modelId="{F623DB06-F32E-441E-8C43-968A668D5284}" type="pres">
      <dgm:prSet presAssocID="{E9D0268A-4D53-40E8-A30A-F449DF9A5D43}" presName="node" presStyleLbl="node1" presStyleIdx="3" presStyleCnt="7" custScaleX="177399" custRadScaleRad="101550" custRadScaleInc="-44672">
        <dgm:presLayoutVars>
          <dgm:bulletEnabled val="1"/>
        </dgm:presLayoutVars>
      </dgm:prSet>
      <dgm:spPr/>
    </dgm:pt>
    <dgm:pt modelId="{11AD3FCB-BA43-4364-AD69-1DA79EB8B14B}" type="pres">
      <dgm:prSet presAssocID="{8F8FF83A-D4E4-459F-9E9E-D614A60C45BB}" presName="Name9" presStyleLbl="parChTrans1D2" presStyleIdx="4" presStyleCnt="7"/>
      <dgm:spPr/>
    </dgm:pt>
    <dgm:pt modelId="{F7723E64-1115-4CBA-A819-ABC8A311EC78}" type="pres">
      <dgm:prSet presAssocID="{8F8FF83A-D4E4-459F-9E9E-D614A60C45BB}" presName="connTx" presStyleLbl="parChTrans1D2" presStyleIdx="4" presStyleCnt="7"/>
      <dgm:spPr/>
    </dgm:pt>
    <dgm:pt modelId="{30440611-BEA7-4C5E-9667-F030DB8218C2}" type="pres">
      <dgm:prSet presAssocID="{9E5F8E64-E76F-447B-9AB7-911A762BCC8B}" presName="node" presStyleLbl="node1" presStyleIdx="4" presStyleCnt="7" custScaleX="120854" custRadScaleRad="100520" custRadScaleInc="23651">
        <dgm:presLayoutVars>
          <dgm:bulletEnabled val="1"/>
        </dgm:presLayoutVars>
      </dgm:prSet>
      <dgm:spPr/>
    </dgm:pt>
    <dgm:pt modelId="{788861A5-2DB5-4629-99F2-77AF1F45A774}" type="pres">
      <dgm:prSet presAssocID="{4AC7B3DD-A037-442F-8B8A-89F568E7C38F}" presName="Name9" presStyleLbl="parChTrans1D2" presStyleIdx="5" presStyleCnt="7"/>
      <dgm:spPr/>
    </dgm:pt>
    <dgm:pt modelId="{AF5E547D-350C-446E-B2B7-69598183FAB8}" type="pres">
      <dgm:prSet presAssocID="{4AC7B3DD-A037-442F-8B8A-89F568E7C38F}" presName="connTx" presStyleLbl="parChTrans1D2" presStyleIdx="5" presStyleCnt="7"/>
      <dgm:spPr/>
    </dgm:pt>
    <dgm:pt modelId="{FB592C5F-34FA-4043-9279-67F4FAAC6A01}" type="pres">
      <dgm:prSet presAssocID="{F7C697DD-C4CC-4A8D-B1A9-6343D3319142}" presName="node" presStyleLbl="node1" presStyleIdx="5" presStyleCnt="7" custScaleX="165026" custRadScaleRad="99671" custRadScaleInc="12280">
        <dgm:presLayoutVars>
          <dgm:bulletEnabled val="1"/>
        </dgm:presLayoutVars>
      </dgm:prSet>
      <dgm:spPr/>
    </dgm:pt>
    <dgm:pt modelId="{78B86C59-7627-40D6-ADD1-DCC05AC1E182}" type="pres">
      <dgm:prSet presAssocID="{51A28795-345C-474F-A882-34615CA3931E}" presName="Name9" presStyleLbl="parChTrans1D2" presStyleIdx="6" presStyleCnt="7"/>
      <dgm:spPr/>
    </dgm:pt>
    <dgm:pt modelId="{B67B91F1-F3B7-4FD1-B815-2A812DE446B2}" type="pres">
      <dgm:prSet presAssocID="{51A28795-345C-474F-A882-34615CA3931E}" presName="connTx" presStyleLbl="parChTrans1D2" presStyleIdx="6" presStyleCnt="7"/>
      <dgm:spPr/>
    </dgm:pt>
    <dgm:pt modelId="{7944BF61-D842-41C2-A1F3-B9442A3A61FB}" type="pres">
      <dgm:prSet presAssocID="{8C19140B-66C8-483F-9CE3-08B4A0FC8D58}" presName="node" presStyleLbl="node1" presStyleIdx="6" presStyleCnt="7" custRadScaleRad="103723" custRadScaleInc="400002">
        <dgm:presLayoutVars>
          <dgm:bulletEnabled val="1"/>
        </dgm:presLayoutVars>
      </dgm:prSet>
      <dgm:spPr/>
    </dgm:pt>
  </dgm:ptLst>
  <dgm:cxnLst>
    <dgm:cxn modelId="{E0B4A903-329D-4BBD-9A4F-5D6CA6EBADEE}" srcId="{1E88CD4E-5430-4FA5-BF62-BA49B0004333}" destId="{F7C697DD-C4CC-4A8D-B1A9-6343D3319142}" srcOrd="5" destOrd="0" parTransId="{4AC7B3DD-A037-442F-8B8A-89F568E7C38F}" sibTransId="{CABA3C07-E1C5-4612-A365-A01EB2672E92}"/>
    <dgm:cxn modelId="{9F022E2F-7C9D-458D-9294-03325E69559F}" type="presOf" srcId="{9621239B-4C68-4E57-AEE5-1E6696BEFB92}" destId="{3AF77A1C-7AFB-472A-BDEA-A668EA04BC52}" srcOrd="0" destOrd="0" presId="urn:microsoft.com/office/officeart/2005/8/layout/radial1"/>
    <dgm:cxn modelId="{ADA98838-28A3-4CD9-AF94-B12D4B31B89C}" type="presOf" srcId="{8F8FF83A-D4E4-459F-9E9E-D614A60C45BB}" destId="{11AD3FCB-BA43-4364-AD69-1DA79EB8B14B}" srcOrd="0" destOrd="0" presId="urn:microsoft.com/office/officeart/2005/8/layout/radial1"/>
    <dgm:cxn modelId="{A410733C-A419-4283-B856-250032DAB965}" type="presOf" srcId="{9621239B-4C68-4E57-AEE5-1E6696BEFB92}" destId="{BE0843C8-6669-48F7-9731-C1D69ADE45E2}" srcOrd="1" destOrd="0" presId="urn:microsoft.com/office/officeart/2005/8/layout/radial1"/>
    <dgm:cxn modelId="{9BD63D5C-9645-4A5F-8D43-798765507F94}" type="presOf" srcId="{72122AB2-B926-4D72-96E6-B54AA21AE0E1}" destId="{E9593A73-9635-48F7-9F7E-D711A91A1FC4}" srcOrd="0" destOrd="0" presId="urn:microsoft.com/office/officeart/2005/8/layout/radial1"/>
    <dgm:cxn modelId="{B86A5D46-6D07-4D34-A3EA-2F0D5C7F128F}" type="presOf" srcId="{51A28795-345C-474F-A882-34615CA3931E}" destId="{B67B91F1-F3B7-4FD1-B815-2A812DE446B2}" srcOrd="1" destOrd="0" presId="urn:microsoft.com/office/officeart/2005/8/layout/radial1"/>
    <dgm:cxn modelId="{CB2EE74D-A20C-4EA0-B5A5-1636CB3B8B2E}" srcId="{72122AB2-B926-4D72-96E6-B54AA21AE0E1}" destId="{25770B23-B0E9-464F-BCBA-42498F6581F7}" srcOrd="1" destOrd="0" parTransId="{465742FC-4F0E-450B-B1F1-9EB08372AE59}" sibTransId="{3BF4BCD4-04A5-4C6F-8E2D-D2962968FE14}"/>
    <dgm:cxn modelId="{5032744F-36B4-4D9B-BF59-41838A2CF0A8}" type="presOf" srcId="{E9D0268A-4D53-40E8-A30A-F449DF9A5D43}" destId="{F623DB06-F32E-441E-8C43-968A668D5284}" srcOrd="0" destOrd="0" presId="urn:microsoft.com/office/officeart/2005/8/layout/radial1"/>
    <dgm:cxn modelId="{66A2DD4F-8628-4A3D-BA3A-8F9260329C25}" srcId="{72122AB2-B926-4D72-96E6-B54AA21AE0E1}" destId="{1E88CD4E-5430-4FA5-BF62-BA49B0004333}" srcOrd="0" destOrd="0" parTransId="{65E4FE16-3354-49A2-AE94-10212FBEE772}" sibTransId="{A951B025-3CDB-45E0-B28D-508AC829A15E}"/>
    <dgm:cxn modelId="{B6C73F70-4140-4755-9A22-BD0C5540577A}" srcId="{1E88CD4E-5430-4FA5-BF62-BA49B0004333}" destId="{51DBDE90-ED62-4F26-ACBE-005435DC8757}" srcOrd="2" destOrd="0" parTransId="{1893EB5B-6424-4C8C-B33A-5386BCF24ADB}" sibTransId="{5E01B70C-0117-46B5-A241-A6B4C1562480}"/>
    <dgm:cxn modelId="{E37EEB73-1735-49C1-BFF5-AAA858FC2C30}" type="presOf" srcId="{F7C697DD-C4CC-4A8D-B1A9-6343D3319142}" destId="{FB592C5F-34FA-4043-9279-67F4FAAC6A01}" srcOrd="0" destOrd="0" presId="urn:microsoft.com/office/officeart/2005/8/layout/radial1"/>
    <dgm:cxn modelId="{768CBC56-C10D-4E81-8509-EBAC8E5BBB84}" srcId="{1E88CD4E-5430-4FA5-BF62-BA49B0004333}" destId="{9E5F8E64-E76F-447B-9AB7-911A762BCC8B}" srcOrd="4" destOrd="0" parTransId="{8F8FF83A-D4E4-459F-9E9E-D614A60C45BB}" sibTransId="{B4E4040F-DAEB-440D-B350-C8ED7E3DC8CB}"/>
    <dgm:cxn modelId="{CC4FCD59-5144-4DE7-805C-D355C42412AE}" type="presOf" srcId="{1893EB5B-6424-4C8C-B33A-5386BCF24ADB}" destId="{8E3EBEEF-28B7-4A4B-903E-2EB8F3BD21D7}" srcOrd="1" destOrd="0" presId="urn:microsoft.com/office/officeart/2005/8/layout/radial1"/>
    <dgm:cxn modelId="{19A8BF7D-CC3C-4F2C-A33C-6DC05E058819}" type="presOf" srcId="{1893EB5B-6424-4C8C-B33A-5386BCF24ADB}" destId="{B2F6BE20-0E4B-407D-9B26-5C44131702EE}" srcOrd="0" destOrd="0" presId="urn:microsoft.com/office/officeart/2005/8/layout/radial1"/>
    <dgm:cxn modelId="{9F51B180-28C0-49AF-AF2A-E11AAA7557EB}" type="presOf" srcId="{51DBDE90-ED62-4F26-ACBE-005435DC8757}" destId="{A2AF75C4-8166-4A3F-9D61-72EB19E79CEE}" srcOrd="0" destOrd="0" presId="urn:microsoft.com/office/officeart/2005/8/layout/radial1"/>
    <dgm:cxn modelId="{FA111988-B84B-4150-85B8-B478CC82685B}" type="presOf" srcId="{4AC7B3DD-A037-442F-8B8A-89F568E7C38F}" destId="{788861A5-2DB5-4629-99F2-77AF1F45A774}" srcOrd="0" destOrd="0" presId="urn:microsoft.com/office/officeart/2005/8/layout/radial1"/>
    <dgm:cxn modelId="{E906FE89-6586-4CC5-B245-6DB563E95B07}" type="presOf" srcId="{8C19140B-66C8-483F-9CE3-08B4A0FC8D58}" destId="{7944BF61-D842-41C2-A1F3-B9442A3A61FB}" srcOrd="0" destOrd="0" presId="urn:microsoft.com/office/officeart/2005/8/layout/radial1"/>
    <dgm:cxn modelId="{45D4A98C-F266-4776-B790-52D8B1BE2EFD}" type="presOf" srcId="{370C2BBF-C748-4BEE-9304-37D475D7B16D}" destId="{B99B92D1-46CF-4CA9-A5D6-257E444E766A}" srcOrd="0" destOrd="0" presId="urn:microsoft.com/office/officeart/2005/8/layout/radial1"/>
    <dgm:cxn modelId="{288FE492-8873-4978-AF44-C081132BB6B7}" type="presOf" srcId="{DE8EB7D8-AA0B-49C1-92CF-E81C4CB78644}" destId="{23C43B21-7FEB-4C7A-A6BD-B65627B10987}" srcOrd="0" destOrd="0" presId="urn:microsoft.com/office/officeart/2005/8/layout/radial1"/>
    <dgm:cxn modelId="{4A51EC93-9EDC-4BCA-85F7-CA548B524A77}" type="presOf" srcId="{D2A721F5-E02E-43AF-82C1-E0AA99E56D08}" destId="{BFD0B9CA-590E-4A2B-9B83-5C3E983F4357}" srcOrd="0" destOrd="0" presId="urn:microsoft.com/office/officeart/2005/8/layout/radial1"/>
    <dgm:cxn modelId="{C13F4595-8543-4432-B4E2-1ABFC8AA787E}" type="presOf" srcId="{D2A721F5-E02E-43AF-82C1-E0AA99E56D08}" destId="{8DCCFB2B-3A97-4B37-8445-CCFAFC05C83E}" srcOrd="1" destOrd="0" presId="urn:microsoft.com/office/officeart/2005/8/layout/radial1"/>
    <dgm:cxn modelId="{6CCDB09B-9EC3-47A6-85DD-B30AE1AFFE98}" type="presOf" srcId="{DE8EB7D8-AA0B-49C1-92CF-E81C4CB78644}" destId="{7F6B54D5-C548-414E-BF0D-58FAFB10F064}" srcOrd="1" destOrd="0" presId="urn:microsoft.com/office/officeart/2005/8/layout/radial1"/>
    <dgm:cxn modelId="{AEA4819D-5624-4748-803F-0328C85228F4}" type="presOf" srcId="{4AC7B3DD-A037-442F-8B8A-89F568E7C38F}" destId="{AF5E547D-350C-446E-B2B7-69598183FAB8}" srcOrd="1" destOrd="0" presId="urn:microsoft.com/office/officeart/2005/8/layout/radial1"/>
    <dgm:cxn modelId="{8E52169F-C3D4-4EFC-85A3-B7E8F218EC9A}" srcId="{1E88CD4E-5430-4FA5-BF62-BA49B0004333}" destId="{370C2BBF-C748-4BEE-9304-37D475D7B16D}" srcOrd="1" destOrd="0" parTransId="{9621239B-4C68-4E57-AEE5-1E6696BEFB92}" sibTransId="{FFF229E5-0FD4-4F05-8A80-B7F485FCE359}"/>
    <dgm:cxn modelId="{29A636C0-5E9A-434B-9D61-96DA6588EDF9}" srcId="{1E88CD4E-5430-4FA5-BF62-BA49B0004333}" destId="{E9D0268A-4D53-40E8-A30A-F449DF9A5D43}" srcOrd="3" destOrd="0" parTransId="{D2A721F5-E02E-43AF-82C1-E0AA99E56D08}" sibTransId="{26E7CD92-B4A4-4B31-B50D-AF1A97019AA8}"/>
    <dgm:cxn modelId="{1DE408C1-FADD-41C0-8466-B4933BDA1E9F}" type="presOf" srcId="{8F8FF83A-D4E4-459F-9E9E-D614A60C45BB}" destId="{F7723E64-1115-4CBA-A819-ABC8A311EC78}" srcOrd="1" destOrd="0" presId="urn:microsoft.com/office/officeart/2005/8/layout/radial1"/>
    <dgm:cxn modelId="{AF233DC9-43FA-429A-A72B-91E58249F53F}" type="presOf" srcId="{9E5F8E64-E76F-447B-9AB7-911A762BCC8B}" destId="{30440611-BEA7-4C5E-9667-F030DB8218C2}" srcOrd="0" destOrd="0" presId="urn:microsoft.com/office/officeart/2005/8/layout/radial1"/>
    <dgm:cxn modelId="{122282C9-830F-48C8-9982-E70D021AD335}" type="presOf" srcId="{DDF4F4EC-6B7F-48FB-81C8-C5756FD4FBC9}" destId="{675A1C6F-829D-45AA-AA8D-0D071065F7E6}" srcOrd="0" destOrd="0" presId="urn:microsoft.com/office/officeart/2005/8/layout/radial1"/>
    <dgm:cxn modelId="{02D820DA-C2D5-4184-8CD2-6EBD65DC4564}" srcId="{1E88CD4E-5430-4FA5-BF62-BA49B0004333}" destId="{DDF4F4EC-6B7F-48FB-81C8-C5756FD4FBC9}" srcOrd="0" destOrd="0" parTransId="{DE8EB7D8-AA0B-49C1-92CF-E81C4CB78644}" sibTransId="{90B56588-7272-4297-B48E-6104BA968E83}"/>
    <dgm:cxn modelId="{06AEB9E8-299B-47EF-9D34-DFA5545A5CA0}" srcId="{1E88CD4E-5430-4FA5-BF62-BA49B0004333}" destId="{8C19140B-66C8-483F-9CE3-08B4A0FC8D58}" srcOrd="6" destOrd="0" parTransId="{51A28795-345C-474F-A882-34615CA3931E}" sibTransId="{1B9E526A-D2E3-4706-968F-A1EF57769442}"/>
    <dgm:cxn modelId="{71E40EEF-0870-4183-8894-18F75AC0DD30}" type="presOf" srcId="{1E88CD4E-5430-4FA5-BF62-BA49B0004333}" destId="{F6DE8991-0249-42B5-BEF7-1E6B3357E849}" srcOrd="0" destOrd="0" presId="urn:microsoft.com/office/officeart/2005/8/layout/radial1"/>
    <dgm:cxn modelId="{AD5240F8-84F7-4945-92C1-D5B06825E477}" type="presOf" srcId="{51A28795-345C-474F-A882-34615CA3931E}" destId="{78B86C59-7627-40D6-ADD1-DCC05AC1E182}" srcOrd="0" destOrd="0" presId="urn:microsoft.com/office/officeart/2005/8/layout/radial1"/>
    <dgm:cxn modelId="{885794F8-8598-433C-AC7D-538222237685}" type="presParOf" srcId="{E9593A73-9635-48F7-9F7E-D711A91A1FC4}" destId="{F6DE8991-0249-42B5-BEF7-1E6B3357E849}" srcOrd="0" destOrd="0" presId="urn:microsoft.com/office/officeart/2005/8/layout/radial1"/>
    <dgm:cxn modelId="{D9D40AF4-6113-482A-BABD-47477D929BB3}" type="presParOf" srcId="{E9593A73-9635-48F7-9F7E-D711A91A1FC4}" destId="{23C43B21-7FEB-4C7A-A6BD-B65627B10987}" srcOrd="1" destOrd="0" presId="urn:microsoft.com/office/officeart/2005/8/layout/radial1"/>
    <dgm:cxn modelId="{8942E783-3975-4803-963A-FA1040D3B1D4}" type="presParOf" srcId="{23C43B21-7FEB-4C7A-A6BD-B65627B10987}" destId="{7F6B54D5-C548-414E-BF0D-58FAFB10F064}" srcOrd="0" destOrd="0" presId="urn:microsoft.com/office/officeart/2005/8/layout/radial1"/>
    <dgm:cxn modelId="{78983B48-04AB-4DEF-B867-E0A267FB157F}" type="presParOf" srcId="{E9593A73-9635-48F7-9F7E-D711A91A1FC4}" destId="{675A1C6F-829D-45AA-AA8D-0D071065F7E6}" srcOrd="2" destOrd="0" presId="urn:microsoft.com/office/officeart/2005/8/layout/radial1"/>
    <dgm:cxn modelId="{E508AFC3-FFD9-4278-A257-97705D442018}" type="presParOf" srcId="{E9593A73-9635-48F7-9F7E-D711A91A1FC4}" destId="{3AF77A1C-7AFB-472A-BDEA-A668EA04BC52}" srcOrd="3" destOrd="0" presId="urn:microsoft.com/office/officeart/2005/8/layout/radial1"/>
    <dgm:cxn modelId="{064B8144-C3BB-4B59-8473-D42D1CFC2090}" type="presParOf" srcId="{3AF77A1C-7AFB-472A-BDEA-A668EA04BC52}" destId="{BE0843C8-6669-48F7-9731-C1D69ADE45E2}" srcOrd="0" destOrd="0" presId="urn:microsoft.com/office/officeart/2005/8/layout/radial1"/>
    <dgm:cxn modelId="{354C9EBC-649F-49FA-A7B7-8003BAE0C053}" type="presParOf" srcId="{E9593A73-9635-48F7-9F7E-D711A91A1FC4}" destId="{B99B92D1-46CF-4CA9-A5D6-257E444E766A}" srcOrd="4" destOrd="0" presId="urn:microsoft.com/office/officeart/2005/8/layout/radial1"/>
    <dgm:cxn modelId="{5C0AA0A4-42E2-4CF3-B0AC-171194E2D204}" type="presParOf" srcId="{E9593A73-9635-48F7-9F7E-D711A91A1FC4}" destId="{B2F6BE20-0E4B-407D-9B26-5C44131702EE}" srcOrd="5" destOrd="0" presId="urn:microsoft.com/office/officeart/2005/8/layout/radial1"/>
    <dgm:cxn modelId="{F4CE80FE-5171-43FE-906A-7C717F149C05}" type="presParOf" srcId="{B2F6BE20-0E4B-407D-9B26-5C44131702EE}" destId="{8E3EBEEF-28B7-4A4B-903E-2EB8F3BD21D7}" srcOrd="0" destOrd="0" presId="urn:microsoft.com/office/officeart/2005/8/layout/radial1"/>
    <dgm:cxn modelId="{488F05D1-7D0C-4677-B86C-8E9CD95EBA37}" type="presParOf" srcId="{E9593A73-9635-48F7-9F7E-D711A91A1FC4}" destId="{A2AF75C4-8166-4A3F-9D61-72EB19E79CEE}" srcOrd="6" destOrd="0" presId="urn:microsoft.com/office/officeart/2005/8/layout/radial1"/>
    <dgm:cxn modelId="{2A588362-7963-4B93-BA1F-CD91CCED6073}" type="presParOf" srcId="{E9593A73-9635-48F7-9F7E-D711A91A1FC4}" destId="{BFD0B9CA-590E-4A2B-9B83-5C3E983F4357}" srcOrd="7" destOrd="0" presId="urn:microsoft.com/office/officeart/2005/8/layout/radial1"/>
    <dgm:cxn modelId="{D724F42B-8030-47A4-9111-9331EAF38B8D}" type="presParOf" srcId="{BFD0B9CA-590E-4A2B-9B83-5C3E983F4357}" destId="{8DCCFB2B-3A97-4B37-8445-CCFAFC05C83E}" srcOrd="0" destOrd="0" presId="urn:microsoft.com/office/officeart/2005/8/layout/radial1"/>
    <dgm:cxn modelId="{8E8613F7-E6C9-49A1-80D6-96F861FA847E}" type="presParOf" srcId="{E9593A73-9635-48F7-9F7E-D711A91A1FC4}" destId="{F623DB06-F32E-441E-8C43-968A668D5284}" srcOrd="8" destOrd="0" presId="urn:microsoft.com/office/officeart/2005/8/layout/radial1"/>
    <dgm:cxn modelId="{E30D60F8-DBB9-4E77-9863-DFCAF927E347}" type="presParOf" srcId="{E9593A73-9635-48F7-9F7E-D711A91A1FC4}" destId="{11AD3FCB-BA43-4364-AD69-1DA79EB8B14B}" srcOrd="9" destOrd="0" presId="urn:microsoft.com/office/officeart/2005/8/layout/radial1"/>
    <dgm:cxn modelId="{EBB23713-15A4-48A8-8E33-659CD9C9C54D}" type="presParOf" srcId="{11AD3FCB-BA43-4364-AD69-1DA79EB8B14B}" destId="{F7723E64-1115-4CBA-A819-ABC8A311EC78}" srcOrd="0" destOrd="0" presId="urn:microsoft.com/office/officeart/2005/8/layout/radial1"/>
    <dgm:cxn modelId="{7A63F0A3-D093-42FD-9C4A-0AC0B7B4E305}" type="presParOf" srcId="{E9593A73-9635-48F7-9F7E-D711A91A1FC4}" destId="{30440611-BEA7-4C5E-9667-F030DB8218C2}" srcOrd="10" destOrd="0" presId="urn:microsoft.com/office/officeart/2005/8/layout/radial1"/>
    <dgm:cxn modelId="{740F9432-E3DB-42DB-8CFC-31823C20B49E}" type="presParOf" srcId="{E9593A73-9635-48F7-9F7E-D711A91A1FC4}" destId="{788861A5-2DB5-4629-99F2-77AF1F45A774}" srcOrd="11" destOrd="0" presId="urn:microsoft.com/office/officeart/2005/8/layout/radial1"/>
    <dgm:cxn modelId="{F34904FD-4636-4CAF-AFC7-FDDCB59D908F}" type="presParOf" srcId="{788861A5-2DB5-4629-99F2-77AF1F45A774}" destId="{AF5E547D-350C-446E-B2B7-69598183FAB8}" srcOrd="0" destOrd="0" presId="urn:microsoft.com/office/officeart/2005/8/layout/radial1"/>
    <dgm:cxn modelId="{A07FB27D-23DA-4115-B006-B811C8204BC6}" type="presParOf" srcId="{E9593A73-9635-48F7-9F7E-D711A91A1FC4}" destId="{FB592C5F-34FA-4043-9279-67F4FAAC6A01}" srcOrd="12" destOrd="0" presId="urn:microsoft.com/office/officeart/2005/8/layout/radial1"/>
    <dgm:cxn modelId="{B59B5FEC-AF40-4099-8B6C-EBC83B1D863A}" type="presParOf" srcId="{E9593A73-9635-48F7-9F7E-D711A91A1FC4}" destId="{78B86C59-7627-40D6-ADD1-DCC05AC1E182}" srcOrd="13" destOrd="0" presId="urn:microsoft.com/office/officeart/2005/8/layout/radial1"/>
    <dgm:cxn modelId="{E2720668-86F1-4E06-8990-459A998D3B5D}" type="presParOf" srcId="{78B86C59-7627-40D6-ADD1-DCC05AC1E182}" destId="{B67B91F1-F3B7-4FD1-B815-2A812DE446B2}" srcOrd="0" destOrd="0" presId="urn:microsoft.com/office/officeart/2005/8/layout/radial1"/>
    <dgm:cxn modelId="{CACDD85B-4B70-44C4-959B-839BD07EF6E3}" type="presParOf" srcId="{E9593A73-9635-48F7-9F7E-D711A91A1FC4}" destId="{7944BF61-D842-41C2-A1F3-B9442A3A61FB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3E69FC-B258-4BFE-AA2E-003E753E17D6}">
      <dsp:nvSpPr>
        <dsp:cNvPr id="0" name=""/>
        <dsp:cNvSpPr/>
      </dsp:nvSpPr>
      <dsp:spPr>
        <a:xfrm>
          <a:off x="0" y="0"/>
          <a:ext cx="8017571" cy="171450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99B94-518D-4750-A2DF-FA41658A79BA}">
      <dsp:nvSpPr>
        <dsp:cNvPr id="0" name=""/>
        <dsp:cNvSpPr/>
      </dsp:nvSpPr>
      <dsp:spPr>
        <a:xfrm>
          <a:off x="241582" y="35000"/>
          <a:ext cx="1621013" cy="16444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8C45B-FF4A-49BF-ABEF-150CE50AB6DF}">
      <dsp:nvSpPr>
        <dsp:cNvPr id="0" name=""/>
        <dsp:cNvSpPr/>
      </dsp:nvSpPr>
      <dsp:spPr>
        <a:xfrm rot="10800000">
          <a:off x="241582" y="1714499"/>
          <a:ext cx="1621013" cy="20955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Гнетові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91434" y="1714499"/>
        <a:ext cx="1521309" cy="2045648"/>
      </dsp:txXfrm>
    </dsp:sp>
    <dsp:sp modelId="{E6F168DC-76F7-4B65-8DFE-2B95D847BE41}">
      <dsp:nvSpPr>
        <dsp:cNvPr id="0" name=""/>
        <dsp:cNvSpPr/>
      </dsp:nvSpPr>
      <dsp:spPr>
        <a:xfrm>
          <a:off x="2306721" y="35000"/>
          <a:ext cx="1621013" cy="16444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7B59AD-E56F-4A0D-80A3-E69AB786AA35}">
      <dsp:nvSpPr>
        <dsp:cNvPr id="0" name=""/>
        <dsp:cNvSpPr/>
      </dsp:nvSpPr>
      <dsp:spPr>
        <a:xfrm rot="10800000">
          <a:off x="2024697" y="1714499"/>
          <a:ext cx="2185061" cy="20955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Саговникові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89141" y="1714499"/>
        <a:ext cx="2056173" cy="2031056"/>
      </dsp:txXfrm>
    </dsp:sp>
    <dsp:sp modelId="{41801482-9007-4AE4-906D-9FD44DCFE97C}">
      <dsp:nvSpPr>
        <dsp:cNvPr id="0" name=""/>
        <dsp:cNvSpPr/>
      </dsp:nvSpPr>
      <dsp:spPr>
        <a:xfrm>
          <a:off x="4371860" y="35000"/>
          <a:ext cx="1621013" cy="16444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932D75-9E96-4FD7-A6AE-2765038941E6}">
      <dsp:nvSpPr>
        <dsp:cNvPr id="0" name=""/>
        <dsp:cNvSpPr/>
      </dsp:nvSpPr>
      <dsp:spPr>
        <a:xfrm rot="10800000">
          <a:off x="4371860" y="1714499"/>
          <a:ext cx="1621013" cy="20955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Гінкгові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421712" y="1714499"/>
        <a:ext cx="1521309" cy="2045648"/>
      </dsp:txXfrm>
    </dsp:sp>
    <dsp:sp modelId="{3D47448C-EB24-46DF-8C20-36205968ACF6}">
      <dsp:nvSpPr>
        <dsp:cNvPr id="0" name=""/>
        <dsp:cNvSpPr/>
      </dsp:nvSpPr>
      <dsp:spPr>
        <a:xfrm>
          <a:off x="6154974" y="35705"/>
          <a:ext cx="1621013" cy="16430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B8B519-A6C7-43DF-84A2-439550B1ABA9}">
      <dsp:nvSpPr>
        <dsp:cNvPr id="0" name=""/>
        <dsp:cNvSpPr/>
      </dsp:nvSpPr>
      <dsp:spPr>
        <a:xfrm rot="10800000">
          <a:off x="6154974" y="1714499"/>
          <a:ext cx="1621013" cy="20955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Хвойні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6204826" y="1714499"/>
        <a:ext cx="1521309" cy="20456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3BB54-85AE-472B-A10F-030E8659B6E0}">
      <dsp:nvSpPr>
        <dsp:cNvPr id="0" name=""/>
        <dsp:cNvSpPr/>
      </dsp:nvSpPr>
      <dsp:spPr>
        <a:xfrm>
          <a:off x="0" y="0"/>
          <a:ext cx="4063999" cy="406399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A8BD843-EEFC-4689-B3F5-13FEFC37C329}">
      <dsp:nvSpPr>
        <dsp:cNvPr id="0" name=""/>
        <dsp:cNvSpPr/>
      </dsp:nvSpPr>
      <dsp:spPr>
        <a:xfrm>
          <a:off x="2031999" y="0"/>
          <a:ext cx="5587999" cy="40639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Соснові</a:t>
          </a:r>
          <a:endParaRPr lang="ru-RU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1999" y="0"/>
        <a:ext cx="2793999" cy="863599"/>
      </dsp:txXfrm>
    </dsp:sp>
    <dsp:sp modelId="{A87871E2-C5B3-4C7F-A1B6-A617737822E5}">
      <dsp:nvSpPr>
        <dsp:cNvPr id="0" name=""/>
        <dsp:cNvSpPr/>
      </dsp:nvSpPr>
      <dsp:spPr>
        <a:xfrm>
          <a:off x="533399" y="863599"/>
          <a:ext cx="2997200" cy="29972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092231A-6CEA-4723-A12B-34E3D8D0E26E}">
      <dsp:nvSpPr>
        <dsp:cNvPr id="0" name=""/>
        <dsp:cNvSpPr/>
      </dsp:nvSpPr>
      <dsp:spPr>
        <a:xfrm>
          <a:off x="2031999" y="899671"/>
          <a:ext cx="5587999" cy="292505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1882775" algn="l"/>
            </a:tabLst>
          </a:pPr>
          <a:r>
            <a:rPr lang="uk-UA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Кипарисові</a:t>
          </a:r>
          <a:endParaRPr lang="ru-RU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1999" y="899671"/>
        <a:ext cx="2793999" cy="842813"/>
      </dsp:txXfrm>
    </dsp:sp>
    <dsp:sp modelId="{AC2B7F6C-95C5-4DBD-A841-8EB9ED4E7AD8}">
      <dsp:nvSpPr>
        <dsp:cNvPr id="0" name=""/>
        <dsp:cNvSpPr/>
      </dsp:nvSpPr>
      <dsp:spPr>
        <a:xfrm>
          <a:off x="1066799" y="1727200"/>
          <a:ext cx="1930399" cy="193039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861E3A2-283C-4EF5-863C-5272848334E3}">
      <dsp:nvSpPr>
        <dsp:cNvPr id="0" name=""/>
        <dsp:cNvSpPr/>
      </dsp:nvSpPr>
      <dsp:spPr>
        <a:xfrm>
          <a:off x="2031999" y="1727200"/>
          <a:ext cx="5587999" cy="1930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Ефедрові</a:t>
          </a:r>
          <a:endParaRPr lang="ru-RU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1999" y="1727200"/>
        <a:ext cx="2793999" cy="863600"/>
      </dsp:txXfrm>
    </dsp:sp>
    <dsp:sp modelId="{8C9D8548-CBC4-4342-B849-7AEC55AF4AC6}">
      <dsp:nvSpPr>
        <dsp:cNvPr id="0" name=""/>
        <dsp:cNvSpPr/>
      </dsp:nvSpPr>
      <dsp:spPr>
        <a:xfrm>
          <a:off x="1600199" y="2590800"/>
          <a:ext cx="863599" cy="86359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A4531ED-7871-4E98-8399-A1B728093053}">
      <dsp:nvSpPr>
        <dsp:cNvPr id="0" name=""/>
        <dsp:cNvSpPr/>
      </dsp:nvSpPr>
      <dsp:spPr>
        <a:xfrm>
          <a:off x="2031999" y="2590800"/>
          <a:ext cx="5587999" cy="8635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Тисові </a:t>
          </a:r>
          <a:endParaRPr lang="ru-RU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1999" y="2590800"/>
        <a:ext cx="2793999" cy="863599"/>
      </dsp:txXfrm>
    </dsp:sp>
    <dsp:sp modelId="{EDF8C6F6-D4B2-4A02-87E8-DE005FF84A17}">
      <dsp:nvSpPr>
        <dsp:cNvPr id="0" name=""/>
        <dsp:cNvSpPr/>
      </dsp:nvSpPr>
      <dsp:spPr>
        <a:xfrm>
          <a:off x="4825999" y="0"/>
          <a:ext cx="2793999" cy="863599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Ялиця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Модрина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Ялина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Сосна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25999" y="0"/>
        <a:ext cx="2793999" cy="863599"/>
      </dsp:txXfrm>
    </dsp:sp>
    <dsp:sp modelId="{3EFC0445-5D72-41DD-9C9C-BB6FB67C65E5}">
      <dsp:nvSpPr>
        <dsp:cNvPr id="0" name=""/>
        <dsp:cNvSpPr/>
      </dsp:nvSpPr>
      <dsp:spPr>
        <a:xfrm>
          <a:off x="4825999" y="863599"/>
          <a:ext cx="2793999" cy="863600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Ялівець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Туя західна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25999" y="863599"/>
        <a:ext cx="2793999" cy="863600"/>
      </dsp:txXfrm>
    </dsp:sp>
    <dsp:sp modelId="{9D0F7BFC-16ED-4DD3-950D-EF3F960264A7}">
      <dsp:nvSpPr>
        <dsp:cNvPr id="0" name=""/>
        <dsp:cNvSpPr/>
      </dsp:nvSpPr>
      <dsp:spPr>
        <a:xfrm>
          <a:off x="4825999" y="1727200"/>
          <a:ext cx="2793999" cy="863600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Ефедра </a:t>
          </a:r>
          <a:r>
            <a:rPr lang="uk-UA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двоколоса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25999" y="1727200"/>
        <a:ext cx="2793999" cy="863600"/>
      </dsp:txXfrm>
    </dsp:sp>
    <dsp:sp modelId="{89083C78-9EC3-4722-98E2-BD4BDD3833A4}">
      <dsp:nvSpPr>
        <dsp:cNvPr id="0" name=""/>
        <dsp:cNvSpPr/>
      </dsp:nvSpPr>
      <dsp:spPr>
        <a:xfrm>
          <a:off x="4825999" y="2590800"/>
          <a:ext cx="2793999" cy="863599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Тис Ягідний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25999" y="2590800"/>
        <a:ext cx="2793999" cy="8635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DE8991-0249-42B5-BEF7-1E6B3357E849}">
      <dsp:nvSpPr>
        <dsp:cNvPr id="0" name=""/>
        <dsp:cNvSpPr/>
      </dsp:nvSpPr>
      <dsp:spPr>
        <a:xfrm>
          <a:off x="3490962" y="1692685"/>
          <a:ext cx="1117028" cy="1117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latin typeface="Times New Roman" pitchFamily="18" charset="0"/>
              <a:cs typeface="Times New Roman" pitchFamily="18" charset="0"/>
            </a:rPr>
            <a:t>Значення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54547" y="1856270"/>
        <a:ext cx="789858" cy="789858"/>
      </dsp:txXfrm>
    </dsp:sp>
    <dsp:sp modelId="{23C43B21-7FEB-4C7A-A6BD-B65627B10987}">
      <dsp:nvSpPr>
        <dsp:cNvPr id="0" name=""/>
        <dsp:cNvSpPr/>
      </dsp:nvSpPr>
      <dsp:spPr>
        <a:xfrm rot="16096767">
          <a:off x="3753481" y="1409654"/>
          <a:ext cx="542174" cy="24635"/>
        </a:xfrm>
        <a:custGeom>
          <a:avLst/>
          <a:gdLst/>
          <a:ahLst/>
          <a:cxnLst/>
          <a:rect l="0" t="0" r="0" b="0"/>
          <a:pathLst>
            <a:path>
              <a:moveTo>
                <a:pt x="0" y="12317"/>
              </a:moveTo>
              <a:lnTo>
                <a:pt x="542174" y="12317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>
            <a:latin typeface="Times New Roman" pitchFamily="18" charset="0"/>
            <a:cs typeface="Times New Roman" pitchFamily="18" charset="0"/>
          </a:endParaRPr>
        </a:p>
      </dsp:txBody>
      <dsp:txXfrm rot="10800000">
        <a:off x="4011013" y="1408418"/>
        <a:ext cx="27108" cy="27108"/>
      </dsp:txXfrm>
    </dsp:sp>
    <dsp:sp modelId="{675A1C6F-829D-45AA-AA8D-0D071065F7E6}">
      <dsp:nvSpPr>
        <dsp:cNvPr id="0" name=""/>
        <dsp:cNvSpPr/>
      </dsp:nvSpPr>
      <dsp:spPr>
        <a:xfrm>
          <a:off x="3230330" y="34111"/>
          <a:ext cx="1538650" cy="1117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latin typeface="Times New Roman" pitchFamily="18" charset="0"/>
              <a:cs typeface="Times New Roman" pitchFamily="18" charset="0"/>
            </a:rPr>
            <a:t>Джерело деревини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55660" y="197696"/>
        <a:ext cx="1087990" cy="789858"/>
      </dsp:txXfrm>
    </dsp:sp>
    <dsp:sp modelId="{3AF77A1C-7AFB-472A-BDEA-A668EA04BC52}">
      <dsp:nvSpPr>
        <dsp:cNvPr id="0" name=""/>
        <dsp:cNvSpPr/>
      </dsp:nvSpPr>
      <dsp:spPr>
        <a:xfrm rot="12698362">
          <a:off x="2996964" y="1782409"/>
          <a:ext cx="623336" cy="24635"/>
        </a:xfrm>
        <a:custGeom>
          <a:avLst/>
          <a:gdLst/>
          <a:ahLst/>
          <a:cxnLst/>
          <a:rect l="0" t="0" r="0" b="0"/>
          <a:pathLst>
            <a:path>
              <a:moveTo>
                <a:pt x="0" y="12317"/>
              </a:moveTo>
              <a:lnTo>
                <a:pt x="623336" y="12317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>
            <a:latin typeface="Times New Roman" pitchFamily="18" charset="0"/>
            <a:cs typeface="Times New Roman" pitchFamily="18" charset="0"/>
          </a:endParaRPr>
        </a:p>
      </dsp:txBody>
      <dsp:txXfrm rot="10800000">
        <a:off x="3293049" y="1779143"/>
        <a:ext cx="31166" cy="31166"/>
      </dsp:txXfrm>
    </dsp:sp>
    <dsp:sp modelId="{B99B92D1-46CF-4CA9-A5D6-257E444E766A}">
      <dsp:nvSpPr>
        <dsp:cNvPr id="0" name=""/>
        <dsp:cNvSpPr/>
      </dsp:nvSpPr>
      <dsp:spPr>
        <a:xfrm>
          <a:off x="1499871" y="678436"/>
          <a:ext cx="1807005" cy="1117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latin typeface="Times New Roman" pitchFamily="18" charset="0"/>
              <a:cs typeface="Times New Roman" pitchFamily="18" charset="0"/>
            </a:rPr>
            <a:t>Укріплюють схили ґрунтів. 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64501" y="842021"/>
        <a:ext cx="1277745" cy="789858"/>
      </dsp:txXfrm>
    </dsp:sp>
    <dsp:sp modelId="{B2F6BE20-0E4B-407D-9B26-5C44131702EE}">
      <dsp:nvSpPr>
        <dsp:cNvPr id="0" name=""/>
        <dsp:cNvSpPr/>
      </dsp:nvSpPr>
      <dsp:spPr>
        <a:xfrm rot="333010">
          <a:off x="4604557" y="2309722"/>
          <a:ext cx="347871" cy="24635"/>
        </a:xfrm>
        <a:custGeom>
          <a:avLst/>
          <a:gdLst/>
          <a:ahLst/>
          <a:cxnLst/>
          <a:rect l="0" t="0" r="0" b="0"/>
          <a:pathLst>
            <a:path>
              <a:moveTo>
                <a:pt x="0" y="12317"/>
              </a:moveTo>
              <a:lnTo>
                <a:pt x="347871" y="12317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>
            <a:latin typeface="Times New Roman" pitchFamily="18" charset="0"/>
            <a:cs typeface="Times New Roman" pitchFamily="18" charset="0"/>
          </a:endParaRPr>
        </a:p>
      </dsp:txBody>
      <dsp:txXfrm>
        <a:off x="4769796" y="2313343"/>
        <a:ext cx="17393" cy="17393"/>
      </dsp:txXfrm>
    </dsp:sp>
    <dsp:sp modelId="{A2AF75C4-8166-4A3F-9D61-72EB19E79CEE}">
      <dsp:nvSpPr>
        <dsp:cNvPr id="0" name=""/>
        <dsp:cNvSpPr/>
      </dsp:nvSpPr>
      <dsp:spPr>
        <a:xfrm>
          <a:off x="4937482" y="1874639"/>
          <a:ext cx="1968930" cy="1117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latin typeface="Times New Roman" pitchFamily="18" charset="0"/>
              <a:cs typeface="Times New Roman" pitchFamily="18" charset="0"/>
            </a:rPr>
            <a:t>Лікування хвороб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225825" y="2038224"/>
        <a:ext cx="1392244" cy="789858"/>
      </dsp:txXfrm>
    </dsp:sp>
    <dsp:sp modelId="{BFD0B9CA-590E-4A2B-9B83-5C3E983F4357}">
      <dsp:nvSpPr>
        <dsp:cNvPr id="0" name=""/>
        <dsp:cNvSpPr/>
      </dsp:nvSpPr>
      <dsp:spPr>
        <a:xfrm rot="3167918">
          <a:off x="4288657" y="2882193"/>
          <a:ext cx="498286" cy="24635"/>
        </a:xfrm>
        <a:custGeom>
          <a:avLst/>
          <a:gdLst/>
          <a:ahLst/>
          <a:cxnLst/>
          <a:rect l="0" t="0" r="0" b="0"/>
          <a:pathLst>
            <a:path>
              <a:moveTo>
                <a:pt x="0" y="12317"/>
              </a:moveTo>
              <a:lnTo>
                <a:pt x="498286" y="12317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>
            <a:latin typeface="Times New Roman" pitchFamily="18" charset="0"/>
            <a:cs typeface="Times New Roman" pitchFamily="18" charset="0"/>
          </a:endParaRPr>
        </a:p>
      </dsp:txBody>
      <dsp:txXfrm>
        <a:off x="4525344" y="2882054"/>
        <a:ext cx="24914" cy="24914"/>
      </dsp:txXfrm>
    </dsp:sp>
    <dsp:sp modelId="{F623DB06-F32E-441E-8C43-968A668D5284}">
      <dsp:nvSpPr>
        <dsp:cNvPr id="0" name=""/>
        <dsp:cNvSpPr/>
      </dsp:nvSpPr>
      <dsp:spPr>
        <a:xfrm>
          <a:off x="4087412" y="3047925"/>
          <a:ext cx="1981597" cy="1117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latin typeface="Times New Roman" pitchFamily="18" charset="0"/>
              <a:cs typeface="Times New Roman" pitchFamily="18" charset="0"/>
            </a:rPr>
            <a:t>Декоративні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77610" y="3211510"/>
        <a:ext cx="1401201" cy="789858"/>
      </dsp:txXfrm>
    </dsp:sp>
    <dsp:sp modelId="{11AD3FCB-BA43-4364-AD69-1DA79EB8B14B}">
      <dsp:nvSpPr>
        <dsp:cNvPr id="0" name=""/>
        <dsp:cNvSpPr/>
      </dsp:nvSpPr>
      <dsp:spPr>
        <a:xfrm rot="7307758">
          <a:off x="3342175" y="2943484"/>
          <a:ext cx="540995" cy="24635"/>
        </a:xfrm>
        <a:custGeom>
          <a:avLst/>
          <a:gdLst/>
          <a:ahLst/>
          <a:cxnLst/>
          <a:rect l="0" t="0" r="0" b="0"/>
          <a:pathLst>
            <a:path>
              <a:moveTo>
                <a:pt x="0" y="12317"/>
              </a:moveTo>
              <a:lnTo>
                <a:pt x="540995" y="12317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>
            <a:latin typeface="Times New Roman" pitchFamily="18" charset="0"/>
            <a:cs typeface="Times New Roman" pitchFamily="18" charset="0"/>
          </a:endParaRPr>
        </a:p>
      </dsp:txBody>
      <dsp:txXfrm rot="10800000">
        <a:off x="3599148" y="2942276"/>
        <a:ext cx="27049" cy="27049"/>
      </dsp:txXfrm>
    </dsp:sp>
    <dsp:sp modelId="{30440611-BEA7-4C5E-9667-F030DB8218C2}">
      <dsp:nvSpPr>
        <dsp:cNvPr id="0" name=""/>
        <dsp:cNvSpPr/>
      </dsp:nvSpPr>
      <dsp:spPr>
        <a:xfrm>
          <a:off x="2487090" y="3124139"/>
          <a:ext cx="1349973" cy="1117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latin typeface="Times New Roman" pitchFamily="18" charset="0"/>
              <a:cs typeface="Times New Roman" pitchFamily="18" charset="0"/>
            </a:rPr>
            <a:t>Янтар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84789" y="3287724"/>
        <a:ext cx="954575" cy="789858"/>
      </dsp:txXfrm>
    </dsp:sp>
    <dsp:sp modelId="{788861A5-2DB5-4629-99F2-77AF1F45A774}">
      <dsp:nvSpPr>
        <dsp:cNvPr id="0" name=""/>
        <dsp:cNvSpPr/>
      </dsp:nvSpPr>
      <dsp:spPr>
        <a:xfrm rot="10218034">
          <a:off x="3288939" y="2350798"/>
          <a:ext cx="211519" cy="24635"/>
        </a:xfrm>
        <a:custGeom>
          <a:avLst/>
          <a:gdLst/>
          <a:ahLst/>
          <a:cxnLst/>
          <a:rect l="0" t="0" r="0" b="0"/>
          <a:pathLst>
            <a:path>
              <a:moveTo>
                <a:pt x="0" y="12317"/>
              </a:moveTo>
              <a:lnTo>
                <a:pt x="211519" y="12317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>
            <a:latin typeface="Times New Roman" pitchFamily="18" charset="0"/>
            <a:cs typeface="Times New Roman" pitchFamily="18" charset="0"/>
          </a:endParaRPr>
        </a:p>
      </dsp:txBody>
      <dsp:txXfrm rot="10800000">
        <a:off x="3389410" y="2357828"/>
        <a:ext cx="10575" cy="10575"/>
      </dsp:txXfrm>
    </dsp:sp>
    <dsp:sp modelId="{FB592C5F-34FA-4043-9279-67F4FAAC6A01}">
      <dsp:nvSpPr>
        <dsp:cNvPr id="0" name=""/>
        <dsp:cNvSpPr/>
      </dsp:nvSpPr>
      <dsp:spPr>
        <a:xfrm>
          <a:off x="1481677" y="1974042"/>
          <a:ext cx="1843387" cy="1117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latin typeface="Times New Roman" pitchFamily="18" charset="0"/>
              <a:cs typeface="Times New Roman" pitchFamily="18" charset="0"/>
            </a:rPr>
            <a:t>Збагачують повітря киснем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51635" y="2137627"/>
        <a:ext cx="1303471" cy="789858"/>
      </dsp:txXfrm>
    </dsp:sp>
    <dsp:sp modelId="{78B86C59-7627-40D6-ADD1-DCC05AC1E182}">
      <dsp:nvSpPr>
        <dsp:cNvPr id="0" name=""/>
        <dsp:cNvSpPr/>
      </dsp:nvSpPr>
      <dsp:spPr>
        <a:xfrm rot="19285745">
          <a:off x="4418421" y="1697116"/>
          <a:ext cx="620840" cy="24635"/>
        </a:xfrm>
        <a:custGeom>
          <a:avLst/>
          <a:gdLst/>
          <a:ahLst/>
          <a:cxnLst/>
          <a:rect l="0" t="0" r="0" b="0"/>
          <a:pathLst>
            <a:path>
              <a:moveTo>
                <a:pt x="0" y="12317"/>
              </a:moveTo>
              <a:lnTo>
                <a:pt x="620840" y="12317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713320" y="1693913"/>
        <a:ext cx="31042" cy="31042"/>
      </dsp:txXfrm>
    </dsp:sp>
    <dsp:sp modelId="{7944BF61-D842-41C2-A1F3-B9442A3A61FB}">
      <dsp:nvSpPr>
        <dsp:cNvPr id="0" name=""/>
        <dsp:cNvSpPr/>
      </dsp:nvSpPr>
      <dsp:spPr>
        <a:xfrm>
          <a:off x="4849692" y="609154"/>
          <a:ext cx="1117028" cy="1117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itchFamily="18" charset="0"/>
              <a:ea typeface="+mn-ea"/>
              <a:cs typeface="Times New Roman" pitchFamily="18" charset="0"/>
            </a:rPr>
            <a:t>Корм для тварин</a:t>
          </a:r>
          <a:endParaRPr lang="ru-RU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5013277" y="772739"/>
        <a:ext cx="789858" cy="7898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images.clipartbro.com/230/large-lake-clipart-230721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000" y="3133575"/>
            <a:ext cx="8496000" cy="335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8C0EB9-CBEA-4BFF-9016-8E8C8C23D1D5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700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A6573-5B7E-47BA-AB4A-97DDDC15F4B6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80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240A4-BE76-46F4-82AD-CF92ED828896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79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4DD69-BB4E-4309-8097-9D326B51D459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450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EAC0D-6F70-48B6-867E-BDCAF5043857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577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92DCD-F6AE-4C5A-9AE2-9AA8B674D71F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50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00C1A-9EC2-4FEE-814F-FDF14B22BF8C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23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AB27F4-4EB0-4972-AD7B-3CF6832CD06B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37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2F55B-E058-41E2-A982-939CC1555DFC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03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http://cdn.xl.thumbs.canstockphoto.com/canstock8696699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7500" y="369000"/>
            <a:ext cx="1714500" cy="15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7E993-799D-4D98-A019-057FDBFA4BBD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49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6397D-696C-47D3-9CD2-4559B2FE11F7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205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8C0EB9-CBEA-4BFF-9016-8E8C8C23D1D5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59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A6573-5B7E-47BA-AB4A-97DDDC15F4B6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265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240A4-BE76-46F4-82AD-CF92ED828896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250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4DD69-BB4E-4309-8097-9D326B51D459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557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EAC0D-6F70-48B6-867E-BDCAF5043857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30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92DCD-F6AE-4C5A-9AE2-9AA8B674D71F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56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00C1A-9EC2-4FEE-814F-FDF14B22BF8C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9321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AB27F4-4EB0-4972-AD7B-3CF6832CD06B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9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 descr="http://cdn.xl.thumbs.canstockphoto.com/canstock8696699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7500" y="369000"/>
            <a:ext cx="1714500" cy="15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1.bp.blogspot.com/-tTv2AVq982A/U7rlHVOcDSI/AAAAAAAAAsQ/_LWIQrvdmeU/s1600/smart_city_green.pn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763" y="4869160"/>
            <a:ext cx="2232248" cy="176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2F55B-E058-41E2-A982-939CC1555DFC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358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7E993-799D-4D98-A019-057FDBFA4BBD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991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6397D-696C-47D3-9CD2-4559B2FE11F7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446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8C0EB9-CBEA-4BFF-9016-8E8C8C23D1D5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57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A6573-5B7E-47BA-AB4A-97DDDC15F4B6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432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240A4-BE76-46F4-82AD-CF92ED828896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621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4DD69-BB4E-4309-8097-9D326B51D459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8329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EAC0D-6F70-48B6-867E-BDCAF5043857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7728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92DCD-F6AE-4C5A-9AE2-9AA8B674D71F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1368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00C1A-9EC2-4FEE-814F-FDF14B22BF8C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188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1687" y="5038587"/>
            <a:ext cx="1376663" cy="14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AB27F4-4EB0-4972-AD7B-3CF6832CD06B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705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2F55B-E058-41E2-A982-939CC1555DFC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805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7E993-799D-4D98-A019-057FDBFA4BBD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5247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6397D-696C-47D3-9CD2-4559B2FE11F7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4284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8C0EB9-CBEA-4BFF-9016-8E8C8C23D1D5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6213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A6573-5B7E-47BA-AB4A-97DDDC15F4B6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155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240A4-BE76-46F4-82AD-CF92ED828896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4201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4DD69-BB4E-4309-8097-9D326B51D459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989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EAC0D-6F70-48B6-867E-BDCAF5043857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35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92DCD-F6AE-4C5A-9AE2-9AA8B674D71F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28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1687" y="5038587"/>
            <a:ext cx="1376663" cy="14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mg3.proshkolu.ru/content/media/pic/std/3000000/2736000/2735550-cd9392461b8c3ebc.pn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000" y="369000"/>
            <a:ext cx="22860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00C1A-9EC2-4FEE-814F-FDF14B22BF8C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47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AB27F4-4EB0-4972-AD7B-3CF6832CD06B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353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2F55B-E058-41E2-A982-939CC1555DFC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6256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7E993-799D-4D98-A019-057FDBFA4BBD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951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6397D-696C-47D3-9CD2-4559B2FE11F7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3550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8C0EB9-CBEA-4BFF-9016-8E8C8C23D1D5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188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A6573-5B7E-47BA-AB4A-97DDDC15F4B6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3327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240A4-BE76-46F4-82AD-CF92ED828896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168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4DD69-BB4E-4309-8097-9D326B51D459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2256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EAC0D-6F70-48B6-867E-BDCAF5043857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0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10.10.2025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92DCD-F6AE-4C5A-9AE2-9AA8B674D71F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5638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00C1A-9EC2-4FEE-814F-FDF14B22BF8C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043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AB27F4-4EB0-4972-AD7B-3CF6832CD06B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3788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2F55B-E058-41E2-A982-939CC1555DFC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3268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7E993-799D-4D98-A019-057FDBFA4BBD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035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6397D-696C-47D3-9CD2-4559B2FE11F7}" type="slidenum">
              <a:rPr lang="uk-UA">
                <a:solidFill>
                  <a:srgbClr val="000000"/>
                </a:solidFill>
              </a:rPr>
              <a:pPr/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764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064C5-0E76-43E6-BACA-BFFDB755F00D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1617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C029B-A01C-42B2-952A-1FA8D3A4724B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1236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1C7F2-F3CC-4C75-B59B-F050BF0224A9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2952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2DBAB-F38A-4F81-8A80-870CD4770CAD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946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10.10.2025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85E18-D3F8-4357-98D9-F6CE4BA8CE78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7092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BE617-EB69-4038-9B0F-D40F31300E08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4206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CE3B8A-3DB1-401D-B176-D26F65F3A6BD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9664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637052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0CD35C0-F14D-4E12-9DAE-6FD2F6ECE80A}" type="slidenum">
              <a:rPr lang="ru-RU">
                <a:solidFill>
                  <a:srgbClr val="637052"/>
                </a:solidFill>
              </a:rPr>
              <a:pPr/>
              <a:t>‹№›</a:t>
            </a:fld>
            <a:endParaRPr lang="ru-RU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9870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98739-25D6-4D47-90F9-77AA42B2C547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3877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0BE549-320F-4A3C-8DB3-A98E81C121F8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0372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D0F0A7-D8A6-4796-B6A8-378FA9A15019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195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10.10.2025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email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000" y="189000"/>
            <a:ext cx="8820000" cy="6480000"/>
          </a:xfrm>
          <a:prstGeom prst="rect">
            <a:avLst/>
          </a:prstGeom>
          <a:noFill/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35614" y="264840"/>
            <a:ext cx="8672772" cy="6328320"/>
          </a:xfrm>
          <a:prstGeom prst="rect">
            <a:avLst/>
          </a:prstGeom>
          <a:noFill/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6000" y="333000"/>
            <a:ext cx="8532000" cy="6192000"/>
          </a:xfrm>
          <a:prstGeom prst="rect">
            <a:avLst/>
          </a:prstGeom>
          <a:noFill/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Образец текста</a:t>
            </a:r>
          </a:p>
          <a:p>
            <a:pPr lvl="1"/>
            <a:r>
              <a:rPr lang="uk-UA"/>
              <a:t>Второй уровень</a:t>
            </a:r>
          </a:p>
          <a:p>
            <a:pPr lvl="2"/>
            <a:r>
              <a:rPr lang="uk-UA"/>
              <a:t>Третий уровень</a:t>
            </a:r>
          </a:p>
          <a:p>
            <a:pPr lvl="3"/>
            <a:r>
              <a:rPr lang="uk-UA"/>
              <a:t>Четвертый уровень</a:t>
            </a:r>
          </a:p>
          <a:p>
            <a:pPr lvl="4"/>
            <a:r>
              <a:rPr 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E4CDC9-BA65-412E-8F77-F8BD5F97443A}" type="slidenum">
              <a:rPr lang="uk-U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4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Образец текста</a:t>
            </a:r>
          </a:p>
          <a:p>
            <a:pPr lvl="1"/>
            <a:r>
              <a:rPr lang="uk-UA"/>
              <a:t>Второй уровень</a:t>
            </a:r>
          </a:p>
          <a:p>
            <a:pPr lvl="2"/>
            <a:r>
              <a:rPr lang="uk-UA"/>
              <a:t>Третий уровень</a:t>
            </a:r>
          </a:p>
          <a:p>
            <a:pPr lvl="3"/>
            <a:r>
              <a:rPr lang="uk-UA"/>
              <a:t>Четвертый уровень</a:t>
            </a:r>
          </a:p>
          <a:p>
            <a:pPr lvl="4"/>
            <a:r>
              <a:rPr 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E4CDC9-BA65-412E-8F77-F8BD5F97443A}" type="slidenum">
              <a:rPr lang="uk-U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2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Образец текста</a:t>
            </a:r>
          </a:p>
          <a:p>
            <a:pPr lvl="1"/>
            <a:r>
              <a:rPr lang="uk-UA"/>
              <a:t>Второй уровень</a:t>
            </a:r>
          </a:p>
          <a:p>
            <a:pPr lvl="2"/>
            <a:r>
              <a:rPr lang="uk-UA"/>
              <a:t>Третий уровень</a:t>
            </a:r>
          </a:p>
          <a:p>
            <a:pPr lvl="3"/>
            <a:r>
              <a:rPr lang="uk-UA"/>
              <a:t>Четвертый уровень</a:t>
            </a:r>
          </a:p>
          <a:p>
            <a:pPr lvl="4"/>
            <a:r>
              <a:rPr 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E4CDC9-BA65-412E-8F77-F8BD5F97443A}" type="slidenum">
              <a:rPr lang="uk-U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99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Образец текста</a:t>
            </a:r>
          </a:p>
          <a:p>
            <a:pPr lvl="1"/>
            <a:r>
              <a:rPr lang="uk-UA"/>
              <a:t>Второй уровень</a:t>
            </a:r>
          </a:p>
          <a:p>
            <a:pPr lvl="2"/>
            <a:r>
              <a:rPr lang="uk-UA"/>
              <a:t>Третий уровень</a:t>
            </a:r>
          </a:p>
          <a:p>
            <a:pPr lvl="3"/>
            <a:r>
              <a:rPr lang="uk-UA"/>
              <a:t>Четвертый уровень</a:t>
            </a:r>
          </a:p>
          <a:p>
            <a:pPr lvl="4"/>
            <a:r>
              <a:rPr 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E4CDC9-BA65-412E-8F77-F8BD5F97443A}" type="slidenum">
              <a:rPr lang="uk-U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85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Образец текста</a:t>
            </a:r>
          </a:p>
          <a:p>
            <a:pPr lvl="1"/>
            <a:r>
              <a:rPr lang="uk-UA"/>
              <a:t>Второй уровень</a:t>
            </a:r>
          </a:p>
          <a:p>
            <a:pPr lvl="2"/>
            <a:r>
              <a:rPr lang="uk-UA"/>
              <a:t>Третий уровень</a:t>
            </a:r>
          </a:p>
          <a:p>
            <a:pPr lvl="3"/>
            <a:r>
              <a:rPr lang="uk-UA"/>
              <a:t>Четвертый уровень</a:t>
            </a:r>
          </a:p>
          <a:p>
            <a:pPr lvl="4"/>
            <a:r>
              <a:rPr 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E4CDC9-BA65-412E-8F77-F8BD5F97443A}" type="slidenum">
              <a:rPr lang="uk-U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7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5EA3097-BB9E-43B9-BD87-F1762B60AB37}" type="datetime1">
              <a:rPr lang="ru-RU">
                <a:latin typeface="Palatino Linotype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10.10.2025</a:t>
            </a:fld>
            <a:endParaRPr lang="ru-RU">
              <a:latin typeface="Palatino Linotype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Palatino Linotype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DA727E7-3335-4337-B769-A1463008E8BD}" type="slidenum">
              <a:rPr lang="ru-RU">
                <a:latin typeface="Palatino Linotype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>
              <a:latin typeface="Palatino Linotype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32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8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61.png"/><Relationship Id="rId5" Type="http://schemas.openxmlformats.org/officeDocument/2006/relationships/diagramData" Target="../diagrams/data3.xml"/><Relationship Id="rId10" Type="http://schemas.openxmlformats.org/officeDocument/2006/relationships/image" Target="../media/image60.png"/><Relationship Id="rId4" Type="http://schemas.openxmlformats.org/officeDocument/2006/relationships/image" Target="../media/image59.jpeg"/><Relationship Id="rId9" Type="http://schemas.microsoft.com/office/2007/relationships/diagramDrawing" Target="../diagrams/drawin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CCA428C-0E19-4F51-BC2F-DAF1142B2F3F}"/>
              </a:ext>
            </a:extLst>
          </p:cNvPr>
          <p:cNvSpPr txBox="1">
            <a:spLocks/>
          </p:cNvSpPr>
          <p:nvPr/>
        </p:nvSpPr>
        <p:spPr>
          <a:xfrm>
            <a:off x="762000" y="46141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all" spc="0" normalizeH="0" baseline="0" noProof="0" dirty="0">
                <a:ln w="9000" cmpd="sng">
                  <a:solidFill>
                    <a:srgbClr val="84AA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4AA33">
                        <a:shade val="20000"/>
                        <a:satMod val="245000"/>
                      </a:srgbClr>
                    </a:gs>
                    <a:gs pos="43000">
                      <a:srgbClr val="84AA33">
                        <a:satMod val="255000"/>
                      </a:srgbClr>
                    </a:gs>
                    <a:gs pos="48000">
                      <a:srgbClr val="84AA33">
                        <a:shade val="85000"/>
                        <a:satMod val="255000"/>
                      </a:srgbClr>
                    </a:gs>
                    <a:gs pos="100000">
                      <a:srgbClr val="84AA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ГОлонасінні</a:t>
            </a:r>
          </a:p>
        </p:txBody>
      </p:sp>
      <p:pic>
        <p:nvPicPr>
          <p:cNvPr id="9" name="Picture 2" descr="http://www.playcast.ru/uploads/2015/09/15/15076841.png">
            <a:extLst>
              <a:ext uri="{FF2B5EF4-FFF2-40B4-BE49-F238E27FC236}">
                <a16:creationId xmlns:a16="http://schemas.microsoft.com/office/drawing/2014/main" id="{7FCAF1A4-66BF-4890-9CC7-47060AE50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936" y="1793033"/>
            <a:ext cx="4176464" cy="410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25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750C5C3-0009-4B0B-8EC4-3AA53A299937}"/>
              </a:ext>
            </a:extLst>
          </p:cNvPr>
          <p:cNvSpPr txBox="1">
            <a:spLocks/>
          </p:cNvSpPr>
          <p:nvPr/>
        </p:nvSpPr>
        <p:spPr>
          <a:xfrm>
            <a:off x="3886200" y="304800"/>
            <a:ext cx="4474840" cy="1066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all" spc="0" normalizeH="0" baseline="0" noProof="0" dirty="0">
                <a:ln w="9000" cmpd="sng">
                  <a:solidFill>
                    <a:srgbClr val="84AA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4AA33">
                        <a:shade val="20000"/>
                        <a:satMod val="245000"/>
                      </a:srgbClr>
                    </a:gs>
                    <a:gs pos="43000">
                      <a:srgbClr val="84AA33">
                        <a:satMod val="255000"/>
                      </a:srgbClr>
                    </a:gs>
                    <a:gs pos="48000">
                      <a:srgbClr val="84AA33">
                        <a:shade val="85000"/>
                        <a:satMod val="255000"/>
                      </a:srgbClr>
                    </a:gs>
                    <a:gs pos="100000">
                      <a:srgbClr val="84AA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ТУЯ  ЗАХІДНА</a:t>
            </a:r>
          </a:p>
        </p:txBody>
      </p:sp>
      <p:pic>
        <p:nvPicPr>
          <p:cNvPr id="4" name="Picture 2" descr="C:\Documents and Settings\Admin\Рабочий стол\265px-Thuja_occidentalis1.jpg">
            <a:extLst>
              <a:ext uri="{FF2B5EF4-FFF2-40B4-BE49-F238E27FC236}">
                <a16:creationId xmlns:a16="http://schemas.microsoft.com/office/drawing/2014/main" id="{E6E764B0-B428-4FF4-87DD-A61B13D02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236" y="688964"/>
            <a:ext cx="2862562" cy="2149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happymodern.ru/wp-content/uploads/2015/04/Tyia-20.jpg">
            <a:extLst>
              <a:ext uri="{FF2B5EF4-FFF2-40B4-BE49-F238E27FC236}">
                <a16:creationId xmlns:a16="http://schemas.microsoft.com/office/drawing/2014/main" id="{44389264-6F1B-45A1-99C1-E6B7F8B77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42802"/>
            <a:ext cx="3024336" cy="400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http://sovetclub.ru/tim/3ed91a3327faf1684772cf45c0d8874a.jpg">
            <a:extLst>
              <a:ext uri="{FF2B5EF4-FFF2-40B4-BE49-F238E27FC236}">
                <a16:creationId xmlns:a16="http://schemas.microsoft.com/office/drawing/2014/main" id="{0597A5CD-DA56-496E-811F-28B1E20CB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34890"/>
            <a:ext cx="3600400" cy="2531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0241687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2A049-E342-43D9-BB23-483585A36E70}"/>
              </a:ext>
            </a:extLst>
          </p:cNvPr>
          <p:cNvSpPr txBox="1">
            <a:spLocks/>
          </p:cNvSpPr>
          <p:nvPr/>
        </p:nvSpPr>
        <p:spPr>
          <a:xfrm>
            <a:off x="450383" y="16239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all" spc="0" normalizeH="0" baseline="0" noProof="0" dirty="0">
                <a:ln w="9000" cmpd="sng">
                  <a:solidFill>
                    <a:srgbClr val="84AA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4AA33">
                        <a:shade val="20000"/>
                        <a:satMod val="245000"/>
                      </a:srgbClr>
                    </a:gs>
                    <a:gs pos="43000">
                      <a:srgbClr val="84AA33">
                        <a:satMod val="255000"/>
                      </a:srgbClr>
                    </a:gs>
                    <a:gs pos="48000">
                      <a:srgbClr val="84AA33">
                        <a:shade val="85000"/>
                        <a:satMod val="255000"/>
                      </a:srgbClr>
                    </a:gs>
                    <a:gs pos="100000">
                      <a:srgbClr val="84AA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Тис ягідний</a:t>
            </a:r>
          </a:p>
        </p:txBody>
      </p:sp>
      <p:pic>
        <p:nvPicPr>
          <p:cNvPr id="3" name="Picture 4" descr="C:\Documents and Settings\Admin\Рабочий стол\ипри.jpeg">
            <a:extLst>
              <a:ext uri="{FF2B5EF4-FFF2-40B4-BE49-F238E27FC236}">
                <a16:creationId xmlns:a16="http://schemas.microsoft.com/office/drawing/2014/main" id="{4BEBEDF1-4C03-4A84-BB95-59B4A82D7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83" y="1305393"/>
            <a:ext cx="4422775" cy="30413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Documents and Settings\Admin\Рабочий стол\Taxus_baccata_MHNT.jpg">
            <a:extLst>
              <a:ext uri="{FF2B5EF4-FFF2-40B4-BE49-F238E27FC236}">
                <a16:creationId xmlns:a16="http://schemas.microsoft.com/office/drawing/2014/main" id="{A346B56B-E834-423F-B42A-BEF2707FE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86140"/>
            <a:ext cx="3505200" cy="30413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963A9D1-AB92-49F7-AD3B-3FB221F0C0E3}"/>
              </a:ext>
            </a:extLst>
          </p:cNvPr>
          <p:cNvSpPr/>
          <p:nvPr/>
        </p:nvSpPr>
        <p:spPr>
          <a:xfrm>
            <a:off x="484502" y="4509120"/>
            <a:ext cx="82108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Хвойне вічнозелене дерево або великий чагарник родини тисових. Тіньовитривалий, деревина з чорно-бурою серцевиною, важка, міцна, стійка проти гниття, добре полірується; використовують у меблевій промисловості, машинобудуванні, підводному будівництві тощо.</a:t>
            </a:r>
          </a:p>
        </p:txBody>
      </p:sp>
    </p:spTree>
    <p:extLst>
      <p:ext uri="{BB962C8B-B14F-4D97-AF65-F5344CB8AC3E}">
        <p14:creationId xmlns:p14="http://schemas.microsoft.com/office/powerpoint/2010/main" val="424632823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сосновий пагі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91200" cy="5943600"/>
          </a:xfrm>
          <a:prstGeom prst="rect">
            <a:avLst/>
          </a:prstGeom>
          <a:noFill/>
        </p:spPr>
      </p:pic>
      <p:pic>
        <p:nvPicPr>
          <p:cNvPr id="74757" name="Picture 5" descr="жіноча шишка сосн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228600"/>
            <a:ext cx="1830388" cy="2819400"/>
          </a:xfrm>
          <a:prstGeom prst="rect">
            <a:avLst/>
          </a:prstGeom>
          <a:noFill/>
        </p:spPr>
      </p:pic>
      <p:pic>
        <p:nvPicPr>
          <p:cNvPr id="74758" name="Picture 6" descr="жіноча шишка розріз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0"/>
            <a:ext cx="2011363" cy="3200400"/>
          </a:xfrm>
          <a:prstGeom prst="rect">
            <a:avLst/>
          </a:prstGeom>
          <a:noFill/>
        </p:spPr>
      </p:pic>
      <p:pic>
        <p:nvPicPr>
          <p:cNvPr id="74759" name="Picture 7" descr="жіноча шишка молод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381000"/>
            <a:ext cx="703263" cy="1100138"/>
          </a:xfrm>
          <a:prstGeom prst="rect">
            <a:avLst/>
          </a:prstGeom>
          <a:noFill/>
        </p:spPr>
      </p:pic>
      <p:pic>
        <p:nvPicPr>
          <p:cNvPr id="74760" name="Picture 8" descr="2013-02-21 09 52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2800" y="3505200"/>
            <a:ext cx="1711325" cy="1981200"/>
          </a:xfrm>
          <a:prstGeom prst="rect">
            <a:avLst/>
          </a:prstGeom>
          <a:noFill/>
        </p:spPr>
      </p:pic>
      <p:pic>
        <p:nvPicPr>
          <p:cNvPr id="74761" name="Picture 9" descr="гшнд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3352800"/>
            <a:ext cx="1590675" cy="1828800"/>
          </a:xfrm>
          <a:prstGeom prst="rect">
            <a:avLst/>
          </a:prstGeom>
          <a:noFill/>
        </p:spPr>
      </p:pic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228600" y="5562600"/>
            <a:ext cx="594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uk-UA" sz="2400">
                <a:solidFill>
                  <a:srgbClr val="000000"/>
                </a:solidFill>
              </a:rPr>
              <a:t>  На кожній лусці  відкрито розміщені  по два насінні зачатки (а потім і насіннини)</a:t>
            </a:r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533400" y="304800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uk-UA" sz="2000" b="1">
                <a:solidFill>
                  <a:srgbClr val="000000"/>
                </a:solidFill>
              </a:rPr>
              <a:t>Жіноча шишка</a:t>
            </a:r>
          </a:p>
        </p:txBody>
      </p:sp>
    </p:spTree>
    <p:extLst>
      <p:ext uri="{BB962C8B-B14F-4D97-AF65-F5344CB8AC3E}">
        <p14:creationId xmlns:p14="http://schemas.microsoft.com/office/powerpoint/2010/main" val="2425274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сосновий пагі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0475" y="0"/>
            <a:ext cx="5343525" cy="5943600"/>
          </a:xfrm>
          <a:prstGeom prst="rect">
            <a:avLst/>
          </a:prstGeom>
          <a:noFill/>
        </p:spPr>
      </p:pic>
      <p:pic>
        <p:nvPicPr>
          <p:cNvPr id="45062" name="Picture 6" descr="Чоловіча шишка розор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381000"/>
            <a:ext cx="2181225" cy="2743200"/>
          </a:xfrm>
          <a:prstGeom prst="rect">
            <a:avLst/>
          </a:prstGeom>
          <a:noFill/>
        </p:spPr>
      </p:pic>
      <p:pic>
        <p:nvPicPr>
          <p:cNvPr id="45063" name="Picture 7" descr="чоловіча шиш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8600"/>
            <a:ext cx="1655763" cy="3355975"/>
          </a:xfrm>
          <a:prstGeom prst="rect">
            <a:avLst/>
          </a:prstGeom>
          <a:noFill/>
        </p:spPr>
      </p:pic>
      <p:pic>
        <p:nvPicPr>
          <p:cNvPr id="45064" name="Picture 8" descr="2013-02-21 09 28 3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8400" y="3124200"/>
            <a:ext cx="1752600" cy="1165225"/>
          </a:xfrm>
          <a:prstGeom prst="rect">
            <a:avLst/>
          </a:prstGeom>
          <a:noFill/>
        </p:spPr>
      </p:pic>
      <p:pic>
        <p:nvPicPr>
          <p:cNvPr id="45065" name="Picture 9" descr="2013-02-21 09 52 3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3886200"/>
            <a:ext cx="1447800" cy="995363"/>
          </a:xfrm>
          <a:prstGeom prst="rect">
            <a:avLst/>
          </a:prstGeom>
          <a:noFill/>
        </p:spPr>
      </p:pic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228600" y="4800600"/>
            <a:ext cx="59436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uk-UA">
                <a:solidFill>
                  <a:srgbClr val="000000"/>
                </a:solidFill>
              </a:rPr>
              <a:t> </a:t>
            </a:r>
            <a:r>
              <a:rPr lang="uk-UA" sz="2400">
                <a:solidFill>
                  <a:srgbClr val="000000"/>
                </a:solidFill>
              </a:rPr>
              <a:t>Чоловіча шишка складається з лусочок, на яких розвивається по два пиляки. Після дозрівання вони лопаються, пилок висипається і розноситься вітром на великі відстані. </a:t>
            </a:r>
          </a:p>
        </p:txBody>
      </p:sp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3962400" y="228600"/>
            <a:ext cx="259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uk-UA" sz="2000" b="1">
                <a:solidFill>
                  <a:srgbClr val="000000"/>
                </a:solidFill>
              </a:rPr>
              <a:t> Чоловіча шишка</a:t>
            </a:r>
          </a:p>
        </p:txBody>
      </p:sp>
    </p:spTree>
    <p:extLst>
      <p:ext uri="{BB962C8B-B14F-4D97-AF65-F5344CB8AC3E}">
        <p14:creationId xmlns:p14="http://schemas.microsoft.com/office/powerpoint/2010/main" val="39204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 descr="схема розмноження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57800" cy="5867400"/>
          </a:xfrm>
          <a:prstGeom prst="rect">
            <a:avLst/>
          </a:prstGeom>
          <a:noFill/>
        </p:spPr>
      </p:pic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304800" y="5791200"/>
            <a:ext cx="4724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uk-UA" sz="2400">
                <a:solidFill>
                  <a:srgbClr val="000000"/>
                </a:solidFill>
              </a:rPr>
              <a:t>Запилення це перенесення пилку вітром на жіночу шишку</a:t>
            </a:r>
          </a:p>
        </p:txBody>
      </p:sp>
      <p:sp>
        <p:nvSpPr>
          <p:cNvPr id="65543" name="Line 7"/>
          <p:cNvSpPr>
            <a:spLocks noChangeShapeType="1"/>
          </p:cNvSpPr>
          <p:nvPr/>
        </p:nvSpPr>
        <p:spPr bwMode="auto">
          <a:xfrm>
            <a:off x="1371600" y="1066800"/>
            <a:ext cx="2133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000000"/>
              </a:solidFill>
            </a:endParaRP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4495800" y="381000"/>
            <a:ext cx="44196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uk-UA" sz="2400">
                <a:solidFill>
                  <a:srgbClr val="000000"/>
                </a:solidFill>
              </a:rPr>
              <a:t>Під час запилення луски жіночої шишики широко розходяться і насінні зачатки виділяють краплину клейкої рідини, яка утримує пилкове зерно</a:t>
            </a: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5029200" y="3276600"/>
            <a:ext cx="3886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uk-UA" sz="2400" dirty="0">
                <a:solidFill>
                  <a:srgbClr val="000000"/>
                </a:solidFill>
              </a:rPr>
              <a:t>Після запилення луски шишки стуляються, шишка закривається, </a:t>
            </a:r>
            <a:br>
              <a:rPr lang="uk-UA" sz="2400" dirty="0">
                <a:solidFill>
                  <a:srgbClr val="000000"/>
                </a:solidFill>
              </a:rPr>
            </a:br>
            <a:r>
              <a:rPr lang="uk-UA" sz="2400" dirty="0">
                <a:solidFill>
                  <a:srgbClr val="000000"/>
                </a:solidFill>
              </a:rPr>
              <a:t>а </a:t>
            </a:r>
            <a:r>
              <a:rPr lang="uk-UA" sz="2400" dirty="0" err="1">
                <a:solidFill>
                  <a:srgbClr val="000000"/>
                </a:solidFill>
              </a:rPr>
              <a:t>пикове</a:t>
            </a:r>
            <a:r>
              <a:rPr lang="uk-UA" sz="2400" dirty="0">
                <a:solidFill>
                  <a:srgbClr val="000000"/>
                </a:solidFill>
              </a:rPr>
              <a:t> зерно проростає пилковою трубкою</a:t>
            </a:r>
          </a:p>
        </p:txBody>
      </p:sp>
    </p:spTree>
    <p:extLst>
      <p:ext uri="{BB962C8B-B14F-4D97-AF65-F5344CB8AC3E}">
        <p14:creationId xmlns:p14="http://schemas.microsoft.com/office/powerpoint/2010/main" val="3652002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4114800" y="685800"/>
            <a:ext cx="4495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uk-UA" sz="2400">
                <a:solidFill>
                  <a:srgbClr val="000000"/>
                </a:solidFill>
              </a:rPr>
              <a:t>Під час росту пилкової трубки по ній до насінного зачатка рухаються два спермії.</a:t>
            </a: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3886200" y="2590800"/>
            <a:ext cx="48006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uk-UA" sz="2400">
                <a:solidFill>
                  <a:srgbClr val="000000"/>
                </a:solidFill>
              </a:rPr>
              <a:t>Один із сперміїв зливається з яйцеклітиною, утворюючи зиготу, а другий спермій гине. Вподальшому із зиготи формується зародок насіннини</a:t>
            </a:r>
          </a:p>
        </p:txBody>
      </p:sp>
      <p:sp>
        <p:nvSpPr>
          <p:cNvPr id="68618" name="Oval 10"/>
          <p:cNvSpPr>
            <a:spLocks noChangeArrowheads="1"/>
          </p:cNvSpPr>
          <p:nvPr/>
        </p:nvSpPr>
        <p:spPr bwMode="auto">
          <a:xfrm>
            <a:off x="228600" y="2362200"/>
            <a:ext cx="2971800" cy="3657600"/>
          </a:xfrm>
          <a:prstGeom prst="ellipse">
            <a:avLst/>
          </a:prstGeom>
          <a:solidFill>
            <a:srgbClr val="00FE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000000"/>
              </a:solidFill>
            </a:endParaRPr>
          </a:p>
        </p:txBody>
      </p:sp>
      <p:sp>
        <p:nvSpPr>
          <p:cNvPr id="68619" name="Oval 11"/>
          <p:cNvSpPr>
            <a:spLocks noChangeArrowheads="1"/>
          </p:cNvSpPr>
          <p:nvPr/>
        </p:nvSpPr>
        <p:spPr bwMode="auto">
          <a:xfrm>
            <a:off x="1600200" y="4724400"/>
            <a:ext cx="1066800" cy="9906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>
                <a:solidFill>
                  <a:srgbClr val="000000"/>
                </a:solidFill>
              </a:rPr>
              <a:t>Яйцекл</a:t>
            </a:r>
          </a:p>
        </p:txBody>
      </p:sp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1524000" y="1524000"/>
            <a:ext cx="457200" cy="28194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000000"/>
              </a:solidFill>
            </a:endParaRPr>
          </a:p>
        </p:txBody>
      </p:sp>
      <p:sp>
        <p:nvSpPr>
          <p:cNvPr id="68621" name="Oval 13"/>
          <p:cNvSpPr>
            <a:spLocks noChangeArrowheads="1"/>
          </p:cNvSpPr>
          <p:nvPr/>
        </p:nvSpPr>
        <p:spPr bwMode="auto">
          <a:xfrm>
            <a:off x="1828800" y="1447800"/>
            <a:ext cx="685800" cy="6096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000000"/>
              </a:solidFill>
            </a:endParaRPr>
          </a:p>
        </p:txBody>
      </p:sp>
      <p:sp>
        <p:nvSpPr>
          <p:cNvPr id="68623" name="Oval 15"/>
          <p:cNvSpPr>
            <a:spLocks noChangeArrowheads="1"/>
          </p:cNvSpPr>
          <p:nvPr/>
        </p:nvSpPr>
        <p:spPr bwMode="auto">
          <a:xfrm>
            <a:off x="990600" y="1447800"/>
            <a:ext cx="685800" cy="6096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000000"/>
              </a:solidFill>
            </a:endParaRPr>
          </a:p>
        </p:txBody>
      </p:sp>
      <p:sp>
        <p:nvSpPr>
          <p:cNvPr id="68625" name="Oval 17"/>
          <p:cNvSpPr>
            <a:spLocks noChangeArrowheads="1"/>
          </p:cNvSpPr>
          <p:nvPr/>
        </p:nvSpPr>
        <p:spPr bwMode="auto">
          <a:xfrm>
            <a:off x="1600200" y="38100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000000"/>
              </a:solidFill>
            </a:endParaRPr>
          </a:p>
        </p:txBody>
      </p:sp>
      <p:sp>
        <p:nvSpPr>
          <p:cNvPr id="68626" name="Oval 18"/>
          <p:cNvSpPr>
            <a:spLocks noChangeArrowheads="1"/>
          </p:cNvSpPr>
          <p:nvPr/>
        </p:nvSpPr>
        <p:spPr bwMode="auto">
          <a:xfrm>
            <a:off x="1600200" y="32766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000000"/>
              </a:solidFill>
            </a:endParaRPr>
          </a:p>
        </p:txBody>
      </p:sp>
      <p:sp>
        <p:nvSpPr>
          <p:cNvPr id="68627" name="Arc 19"/>
          <p:cNvSpPr>
            <a:spLocks/>
          </p:cNvSpPr>
          <p:nvPr/>
        </p:nvSpPr>
        <p:spPr bwMode="gray">
          <a:xfrm rot="8330513" flipH="1">
            <a:off x="1143000" y="838200"/>
            <a:ext cx="1166813" cy="1147763"/>
          </a:xfrm>
          <a:custGeom>
            <a:avLst/>
            <a:gdLst>
              <a:gd name="G0" fmla="+- 16500 0 0"/>
              <a:gd name="G1" fmla="+- 13815 0 0"/>
              <a:gd name="G2" fmla="+- 21600 0 0"/>
              <a:gd name="T0" fmla="*/ 33104 w 38100"/>
              <a:gd name="T1" fmla="*/ 0 h 35415"/>
              <a:gd name="T2" fmla="*/ 0 w 38100"/>
              <a:gd name="T3" fmla="*/ 27755 h 35415"/>
              <a:gd name="T4" fmla="*/ 16500 w 38100"/>
              <a:gd name="T5" fmla="*/ 13815 h 35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100" h="35415" fill="none" extrusionOk="0">
                <a:moveTo>
                  <a:pt x="33104" y="-1"/>
                </a:moveTo>
                <a:cubicBezTo>
                  <a:pt x="36332" y="3879"/>
                  <a:pt x="38100" y="8767"/>
                  <a:pt x="38100" y="13815"/>
                </a:cubicBezTo>
                <a:cubicBezTo>
                  <a:pt x="38100" y="25744"/>
                  <a:pt x="28429" y="35415"/>
                  <a:pt x="16500" y="35415"/>
                </a:cubicBezTo>
                <a:cubicBezTo>
                  <a:pt x="10140" y="35415"/>
                  <a:pt x="4104" y="32612"/>
                  <a:pt x="0" y="27754"/>
                </a:cubicBezTo>
              </a:path>
              <a:path w="38100" h="35415" stroke="0" extrusionOk="0">
                <a:moveTo>
                  <a:pt x="33104" y="-1"/>
                </a:moveTo>
                <a:cubicBezTo>
                  <a:pt x="36332" y="3879"/>
                  <a:pt x="38100" y="8767"/>
                  <a:pt x="38100" y="13815"/>
                </a:cubicBezTo>
                <a:cubicBezTo>
                  <a:pt x="38100" y="25744"/>
                  <a:pt x="28429" y="35415"/>
                  <a:pt x="16500" y="35415"/>
                </a:cubicBezTo>
                <a:cubicBezTo>
                  <a:pt x="10140" y="35415"/>
                  <a:pt x="4104" y="32612"/>
                  <a:pt x="0" y="27754"/>
                </a:cubicBezTo>
                <a:lnTo>
                  <a:pt x="16500" y="13815"/>
                </a:lnTo>
                <a:close/>
              </a:path>
            </a:pathLst>
          </a:custGeom>
          <a:solidFill>
            <a:srgbClr val="FFFF00"/>
          </a:soli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000000"/>
              </a:solidFill>
            </a:endParaRPr>
          </a:p>
        </p:txBody>
      </p:sp>
      <p:sp>
        <p:nvSpPr>
          <p:cNvPr id="68628" name="Text Box 20"/>
          <p:cNvSpPr txBox="1">
            <a:spLocks noChangeArrowheads="1"/>
          </p:cNvSpPr>
          <p:nvPr/>
        </p:nvSpPr>
        <p:spPr bwMode="auto">
          <a:xfrm>
            <a:off x="3048000" y="4953000"/>
            <a:ext cx="6096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uk-UA" sz="2400">
                <a:solidFill>
                  <a:srgbClr val="000000"/>
                </a:solidFill>
              </a:rPr>
              <a:t>Дозріває насіння сосни наприкінці наступного (другого від часу запилення) літа. Жіноча шишка розростається зеленіє, а потім буріє.</a:t>
            </a:r>
          </a:p>
        </p:txBody>
      </p:sp>
      <p:sp>
        <p:nvSpPr>
          <p:cNvPr id="68629" name="AutoShape 21"/>
          <p:cNvSpPr>
            <a:spLocks noChangeArrowheads="1"/>
          </p:cNvSpPr>
          <p:nvPr/>
        </p:nvSpPr>
        <p:spPr bwMode="auto">
          <a:xfrm>
            <a:off x="609600" y="304800"/>
            <a:ext cx="2514600" cy="457200"/>
          </a:xfrm>
          <a:prstGeom prst="wedgeRectCallout">
            <a:avLst>
              <a:gd name="adj1" fmla="val -17171"/>
              <a:gd name="adj2" fmla="val 1142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>
                <a:solidFill>
                  <a:srgbClr val="000000"/>
                </a:solidFill>
              </a:rPr>
              <a:t>Пилкове зерно</a:t>
            </a:r>
          </a:p>
        </p:txBody>
      </p:sp>
    </p:spTree>
    <p:extLst>
      <p:ext uri="{BB962C8B-B14F-4D97-AF65-F5344CB8AC3E}">
        <p14:creationId xmlns:p14="http://schemas.microsoft.com/office/powerpoint/2010/main" val="108509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5" grpId="0"/>
      <p:bldP spid="68617" grpId="0"/>
      <p:bldP spid="68619" grpId="0" animBg="1"/>
      <p:bldP spid="68620" grpId="0" animBg="1"/>
      <p:bldP spid="68625" grpId="0" animBg="1"/>
      <p:bldP spid="68626" grpId="0" animBg="1"/>
      <p:bldP spid="686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28600"/>
            <a:ext cx="8497888" cy="4572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4200" b="1" dirty="0"/>
              <a:t>Схема циклу розвитку </a:t>
            </a:r>
            <a:r>
              <a:rPr lang="en-US" sz="4200" b="1" dirty="0"/>
              <a:t> </a:t>
            </a:r>
            <a:r>
              <a:rPr lang="uk-UA" sz="4200" b="1" dirty="0"/>
              <a:t>Сосни звичайної</a:t>
            </a:r>
            <a:endParaRPr lang="ru-RU" sz="4200" b="1" dirty="0"/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197161" y="1219200"/>
            <a:ext cx="3946839" cy="4824413"/>
          </a:xfrm>
          <a:solidFill>
            <a:schemeClr val="bg1"/>
          </a:solidFill>
        </p:spPr>
        <p:txBody>
          <a:bodyPr rtlCol="0">
            <a:normAutofit fontScale="92500" lnSpcReduction="10000"/>
          </a:bodyPr>
          <a:lstStyle/>
          <a:p>
            <a:pPr fontAlgn="auto">
              <a:buFontTx/>
              <a:buNone/>
              <a:defRPr/>
            </a:pP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1. Гілка з шишками</a:t>
            </a:r>
          </a:p>
          <a:p>
            <a:pPr fontAlgn="auto">
              <a:buFontTx/>
              <a:buNone/>
              <a:defRPr/>
            </a:pP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2. Пилковий мішок</a:t>
            </a:r>
          </a:p>
          <a:p>
            <a:pPr fontAlgn="auto">
              <a:buFontTx/>
              <a:buNone/>
              <a:defRPr/>
            </a:pP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3. Пилкове зерно 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♂</a:t>
            </a:r>
          </a:p>
          <a:p>
            <a:pPr fontAlgn="auto">
              <a:buFontTx/>
              <a:buNone/>
              <a:defRPr/>
            </a:pP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4. Шишка з насінними зачатками 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♀</a:t>
            </a:r>
            <a:endParaRPr lang="uk-UA" b="1" dirty="0">
              <a:solidFill>
                <a:schemeClr val="accent3">
                  <a:lumMod val="75000"/>
                </a:schemeClr>
              </a:solidFill>
            </a:endParaRPr>
          </a:p>
          <a:p>
            <a:pPr fontAlgn="auto">
              <a:buFontTx/>
              <a:buNone/>
              <a:defRPr/>
            </a:pP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5. Шишка з насінними зачатками 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♀</a:t>
            </a:r>
            <a:endParaRPr lang="uk-UA" b="1" dirty="0">
              <a:solidFill>
                <a:schemeClr val="accent3">
                  <a:lumMod val="75000"/>
                </a:schemeClr>
              </a:solidFill>
            </a:endParaRPr>
          </a:p>
          <a:p>
            <a:pPr fontAlgn="auto">
              <a:buFontTx/>
              <a:buNone/>
              <a:defRPr/>
            </a:pP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6. Запилена 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♀ 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шишка</a:t>
            </a:r>
          </a:p>
          <a:p>
            <a:pPr fontAlgn="auto">
              <a:buFontTx/>
              <a:buNone/>
              <a:defRPr/>
            </a:pP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7. Достигла шишка</a:t>
            </a:r>
          </a:p>
          <a:p>
            <a:pPr fontAlgn="auto">
              <a:buFontTx/>
              <a:buNone/>
              <a:defRPr/>
            </a:pP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8. Насінина з крилатим придатком</a:t>
            </a:r>
          </a:p>
          <a:p>
            <a:pPr fontAlgn="auto">
              <a:buFontTx/>
              <a:buNone/>
              <a:defRPr/>
            </a:pP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9. Проросток </a:t>
            </a:r>
          </a:p>
          <a:p>
            <a:pPr fontAlgn="auto">
              <a:buFontTx/>
              <a:buNone/>
              <a:defRPr/>
            </a:pPr>
            <a:endParaRPr lang="ru-RU" b="1" dirty="0"/>
          </a:p>
        </p:txBody>
      </p:sp>
      <p:pic>
        <p:nvPicPr>
          <p:cNvPr id="34820" name="Picture 9" descr="Сучасна школа 00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2" b="1355"/>
          <a:stretch/>
        </p:blipFill>
        <p:spPr bwMode="auto">
          <a:xfrm>
            <a:off x="76199" y="609600"/>
            <a:ext cx="491063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713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scan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4419600" cy="4032250"/>
          </a:xfrm>
          <a:prstGeom prst="rect">
            <a:avLst/>
          </a:prstGeom>
          <a:noFill/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4495800" y="304800"/>
            <a:ext cx="4191000" cy="1917700"/>
          </a:xfrm>
          <a:prstGeom prst="rect">
            <a:avLst/>
          </a:prstGeom>
          <a:solidFill>
            <a:srgbClr val="CDEE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uk-UA" sz="2400">
                <a:solidFill>
                  <a:srgbClr val="000000"/>
                </a:solidFill>
              </a:rPr>
              <a:t>У корі та деревині хвойних </a:t>
            </a:r>
            <a:br>
              <a:rPr lang="uk-UA" sz="2400">
                <a:solidFill>
                  <a:srgbClr val="000000"/>
                </a:solidFill>
              </a:rPr>
            </a:br>
            <a:r>
              <a:rPr lang="uk-UA" sz="2400">
                <a:solidFill>
                  <a:srgbClr val="000000"/>
                </a:solidFill>
              </a:rPr>
              <a:t>багато канальців, які називаються </a:t>
            </a:r>
            <a:r>
              <a:rPr lang="uk-UA" sz="2400" i="1">
                <a:solidFill>
                  <a:srgbClr val="FF3399"/>
                </a:solidFill>
              </a:rPr>
              <a:t>смоляними ходами</a:t>
            </a:r>
            <a:r>
              <a:rPr lang="uk-UA" sz="2400">
                <a:solidFill>
                  <a:srgbClr val="000000"/>
                </a:solidFill>
              </a:rPr>
              <a:t>. Вони заповнені густою рідиною ― </a:t>
            </a:r>
            <a:r>
              <a:rPr lang="uk-UA" sz="2400" i="1">
                <a:solidFill>
                  <a:srgbClr val="FF3399"/>
                </a:solidFill>
              </a:rPr>
              <a:t>живицею</a:t>
            </a: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457200" y="4419600"/>
            <a:ext cx="7620000" cy="8223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uk-UA" sz="2400">
                <a:solidFill>
                  <a:srgbClr val="000000"/>
                </a:solidFill>
              </a:rPr>
              <a:t>При ушкодженні стовбура на його поверхні швидко з</a:t>
            </a:r>
            <a:r>
              <a:rPr lang="en-US" sz="2400">
                <a:solidFill>
                  <a:srgbClr val="000000"/>
                </a:solidFill>
                <a:latin typeface="Kristen ITC" pitchFamily="66" charset="0"/>
              </a:rPr>
              <a:t>'</a:t>
            </a:r>
            <a:r>
              <a:rPr lang="uk-UA" sz="2400">
                <a:solidFill>
                  <a:srgbClr val="000000"/>
                </a:solidFill>
              </a:rPr>
              <a:t>являються краплі клейкої живиці, яка затягує рану</a:t>
            </a:r>
          </a:p>
        </p:txBody>
      </p:sp>
      <p:sp>
        <p:nvSpPr>
          <p:cNvPr id="67591" name="AutoShape 7"/>
          <p:cNvSpPr>
            <a:spLocks noChangeArrowheads="1"/>
          </p:cNvSpPr>
          <p:nvPr/>
        </p:nvSpPr>
        <p:spPr bwMode="auto">
          <a:xfrm>
            <a:off x="5638800" y="2895600"/>
            <a:ext cx="2514600" cy="457200"/>
          </a:xfrm>
          <a:prstGeom prst="wedgeRectCallout">
            <a:avLst>
              <a:gd name="adj1" fmla="val -128032"/>
              <a:gd name="adj2" fmla="val -2659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>
                <a:solidFill>
                  <a:srgbClr val="000000"/>
                </a:solidFill>
              </a:rPr>
              <a:t>Смоляні ходи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533400" y="5715000"/>
            <a:ext cx="7620000" cy="822325"/>
          </a:xfrm>
          <a:prstGeom prst="rect">
            <a:avLst/>
          </a:prstGeom>
          <a:solidFill>
            <a:srgbClr val="CDEE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uk-UA" sz="2400">
                <a:solidFill>
                  <a:srgbClr val="000000"/>
                </a:solidFill>
              </a:rPr>
              <a:t> Наявність смол робить деревину хвойних стійкою до вологи</a:t>
            </a:r>
          </a:p>
        </p:txBody>
      </p:sp>
    </p:spTree>
    <p:extLst>
      <p:ext uri="{BB962C8B-B14F-4D97-AF65-F5344CB8AC3E}">
        <p14:creationId xmlns:p14="http://schemas.microsoft.com/office/powerpoint/2010/main" val="4005775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BA4088-9F83-4A0B-B06F-FE01CC77AD97}"/>
              </a:ext>
            </a:extLst>
          </p:cNvPr>
          <p:cNvSpPr/>
          <p:nvPr/>
        </p:nvSpPr>
        <p:spPr>
          <a:xfrm>
            <a:off x="838200" y="533400"/>
            <a:ext cx="708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uk-UA" sz="32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характеристика Голонасінних.</a:t>
            </a:r>
            <a:endParaRPr lang="ru-RU" sz="3200" dirty="0">
              <a:ln w="0"/>
              <a:solidFill>
                <a:schemeClr val="accent3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ACA856-735A-4843-8C53-206AECCC72A9}"/>
              </a:ext>
            </a:extLst>
          </p:cNvPr>
          <p:cNvSpPr/>
          <p:nvPr/>
        </p:nvSpPr>
        <p:spPr>
          <a:xfrm>
            <a:off x="571500" y="1282122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іноді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гли́ця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видозмінене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листя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голонасінних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сосни,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ялини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6" name="Picture 4" descr="Соснові (порядок) — Вікіпедія">
            <a:extLst>
              <a:ext uri="{FF2B5EF4-FFF2-40B4-BE49-F238E27FC236}">
                <a16:creationId xmlns:a16="http://schemas.microsoft.com/office/drawing/2014/main" id="{05F9C79A-45C5-4174-9CE5-FC88C7AC7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69" y="1922766"/>
            <a:ext cx="2476500" cy="2895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Всё о самом древнем и полезном дереве Гинкго Билоба">
            <a:extLst>
              <a:ext uri="{FF2B5EF4-FFF2-40B4-BE49-F238E27FC236}">
                <a16:creationId xmlns:a16="http://schemas.microsoft.com/office/drawing/2014/main" id="{0C28F154-F35A-4B28-839C-F51EE7373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7"/>
          <a:stretch/>
        </p:blipFill>
        <p:spPr bwMode="auto">
          <a:xfrm>
            <a:off x="2714766" y="2928595"/>
            <a:ext cx="3558201" cy="22159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0" name="Picture 8" descr="Клипарт">
            <a:extLst>
              <a:ext uri="{FF2B5EF4-FFF2-40B4-BE49-F238E27FC236}">
                <a16:creationId xmlns:a16="http://schemas.microsoft.com/office/drawing/2014/main" id="{DF74FFEE-BB0F-4644-8226-74CCE3D13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4840">
            <a:off x="380208" y="1714592"/>
            <a:ext cx="2725058" cy="349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B83561-66D4-4381-8ED9-BBB97FF453E7}"/>
              </a:ext>
            </a:extLst>
          </p:cNvPr>
          <p:cNvSpPr/>
          <p:nvPr/>
        </p:nvSpPr>
        <p:spPr>
          <a:xfrm>
            <a:off x="403751" y="5356843"/>
            <a:ext cx="83364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Кожна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хвоїнка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очищувач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пові­тря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Листки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хвої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виділяють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речови­ну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фітонциди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яка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знищує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бакте­рії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повітрі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Фітонциди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сосни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вбивають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збудни­ків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туберкульозу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1 га 50-річного соснового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лісу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виділяє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рік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по­над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500 кг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летких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речовин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501853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73E5ED-C38C-48D0-93E2-62D171FE87DA}"/>
              </a:ext>
            </a:extLst>
          </p:cNvPr>
          <p:cNvSpPr/>
          <p:nvPr/>
        </p:nvSpPr>
        <p:spPr>
          <a:xfrm>
            <a:off x="304800" y="457200"/>
            <a:ext cx="777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 голонасінних у природі та житті людини.</a:t>
            </a:r>
            <a:endParaRPr lang="ru-RU" sz="3200" dirty="0">
              <a:ln w="0"/>
              <a:solidFill>
                <a:schemeClr val="accent3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виталик\Desktop\gazeta.jpg">
            <a:extLst>
              <a:ext uri="{FF2B5EF4-FFF2-40B4-BE49-F238E27FC236}">
                <a16:creationId xmlns:a16="http://schemas.microsoft.com/office/drawing/2014/main" id="{EFAB89D6-FD9F-4640-8C28-3297432F7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69918"/>
            <a:ext cx="3677671" cy="203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виталик\Desktop\Papir.jpg">
            <a:extLst>
              <a:ext uri="{FF2B5EF4-FFF2-40B4-BE49-F238E27FC236}">
                <a16:creationId xmlns:a16="http://schemas.microsoft.com/office/drawing/2014/main" id="{0FCAF9B2-1235-47DC-A6FB-B47C3BEC8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058" y="1647433"/>
            <a:ext cx="3672408" cy="1894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57B5532-61FD-42AB-A29A-D8EBC6197F0E}"/>
              </a:ext>
            </a:extLst>
          </p:cNvPr>
          <p:cNvSpPr txBox="1">
            <a:spLocks/>
          </p:cNvSpPr>
          <p:nvPr/>
        </p:nvSpPr>
        <p:spPr>
          <a:xfrm>
            <a:off x="457200" y="343022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Monotype Corsiva" panose="03010101010201010101" pitchFamily="66" charset="0"/>
              </a:rPr>
              <a:t>З </a:t>
            </a:r>
            <a:r>
              <a:rPr lang="ru-RU" sz="2800" dirty="0" err="1">
                <a:latin typeface="Monotype Corsiva" panose="03010101010201010101" pitchFamily="66" charset="0"/>
              </a:rPr>
              <a:t>деревини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хвойних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виробляють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папір</a:t>
            </a:r>
            <a:r>
              <a:rPr lang="ru-RU" sz="2800" dirty="0">
                <a:latin typeface="Monotype Corsiva" panose="03010101010201010101" pitchFamily="66" charset="0"/>
              </a:rPr>
              <a:t>    </a:t>
            </a:r>
            <a:r>
              <a:rPr lang="ru-RU" sz="2800" dirty="0" err="1">
                <a:latin typeface="Monotype Corsiva" panose="03010101010201010101" pitchFamily="66" charset="0"/>
              </a:rPr>
              <a:t>високої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якості</a:t>
            </a:r>
            <a:r>
              <a:rPr lang="ru-RU" sz="2800" dirty="0">
                <a:latin typeface="Monotype Corsiva" panose="03010101010201010101" pitchFamily="66" charset="0"/>
              </a:rPr>
              <a:t>.</a:t>
            </a:r>
            <a:endParaRPr lang="uk-UA" sz="2800" dirty="0">
              <a:latin typeface="Monotype Corsiva" panose="03010101010201010101" pitchFamily="66" charset="0"/>
            </a:endParaRPr>
          </a:p>
        </p:txBody>
      </p:sp>
      <p:pic>
        <p:nvPicPr>
          <p:cNvPr id="7" name="Picture 2" descr="https://im2-tub-ua.yandex.net/i?id=18a9ac2a371ad0619b033087067bcbb3-l&amp;n=13">
            <a:extLst>
              <a:ext uri="{FF2B5EF4-FFF2-40B4-BE49-F238E27FC236}">
                <a16:creationId xmlns:a16="http://schemas.microsoft.com/office/drawing/2014/main" id="{83B6758C-549A-40B5-BE1F-EC9A82DF7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90316"/>
            <a:ext cx="2590800" cy="1837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http://www.megaplast.com.ua/wp-content/uploads/2016/01/shkaf-iz-sosny.jpg">
            <a:extLst>
              <a:ext uri="{FF2B5EF4-FFF2-40B4-BE49-F238E27FC236}">
                <a16:creationId xmlns:a16="http://schemas.microsoft.com/office/drawing/2014/main" id="{58082533-A667-46CC-B714-E721A8B9D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"/>
          <a:stretch/>
        </p:blipFill>
        <p:spPr bwMode="auto">
          <a:xfrm>
            <a:off x="3352799" y="4101008"/>
            <a:ext cx="2479407" cy="1831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4E34ABE-E4E7-4E4C-8002-EE357A46E68A}"/>
              </a:ext>
            </a:extLst>
          </p:cNvPr>
          <p:cNvSpPr txBox="1">
            <a:spLocks/>
          </p:cNvSpPr>
          <p:nvPr/>
        </p:nvSpPr>
        <p:spPr>
          <a:xfrm>
            <a:off x="518258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0" cap="none" dirty="0">
                <a:ln w="0"/>
                <a:solidFill>
                  <a:schemeClr val="tx1"/>
                </a:solidFill>
                <a:effectLst/>
                <a:latin typeface="Monotype Corsiva" panose="03010101010201010101" pitchFamily="66" charset="0"/>
              </a:rPr>
              <a:t>Дерев'яні меблі завжди залишаються в моді</a:t>
            </a:r>
          </a:p>
        </p:txBody>
      </p:sp>
      <p:pic>
        <p:nvPicPr>
          <p:cNvPr id="11268" name="Picture 4" descr="Беседка Galina Купить в Молдове Кишинёве Цена">
            <a:extLst>
              <a:ext uri="{FF2B5EF4-FFF2-40B4-BE49-F238E27FC236}">
                <a16:creationId xmlns:a16="http://schemas.microsoft.com/office/drawing/2014/main" id="{5179B925-DD49-4B35-87B8-DE63131EC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466" y="4103282"/>
            <a:ext cx="2286000" cy="1827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13376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521052F-5C57-4175-A460-BC500650AD8F}"/>
              </a:ext>
            </a:extLst>
          </p:cNvPr>
          <p:cNvSpPr/>
          <p:nvPr/>
        </p:nvSpPr>
        <p:spPr>
          <a:xfrm>
            <a:off x="685800" y="121563"/>
            <a:ext cx="7772400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uk-UA" sz="4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Різноманітність голонасінних.</a:t>
            </a:r>
            <a:endParaRPr lang="ru-RU" sz="4400" dirty="0">
              <a:ln w="0"/>
              <a:solidFill>
                <a:schemeClr val="accent3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5BA69005-3C71-4563-A654-219780FB4E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9371061"/>
              </p:ext>
            </p:extLst>
          </p:nvPr>
        </p:nvGraphicFramePr>
        <p:xfrm>
          <a:off x="523608" y="2571609"/>
          <a:ext cx="8017571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s://img-fotki.yandex.ru/get/6447/58581001.2d5/0_ed478_cf3574d4_L.png">
            <a:extLst>
              <a:ext uri="{FF2B5EF4-FFF2-40B4-BE49-F238E27FC236}">
                <a16:creationId xmlns:a16="http://schemas.microsoft.com/office/drawing/2014/main" id="{C1117120-B054-4EE6-BCE7-FEFB384E4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925065"/>
            <a:ext cx="2133600" cy="146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89C222C-F077-4A8A-B24E-57A7DFF1FC9B}"/>
              </a:ext>
            </a:extLst>
          </p:cNvPr>
          <p:cNvSpPr/>
          <p:nvPr/>
        </p:nvSpPr>
        <p:spPr>
          <a:xfrm>
            <a:off x="457200" y="1286470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531813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Голонасінні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дістали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тому, що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їхнє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насіння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розвивається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лусках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шишиок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обгорнуте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стінкою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плоду ("голе").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Відомо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800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голонасінних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85520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zkan.com.ua/wp-content/uploads/a/images_23/chto_takoe_zhivica.jpg">
            <a:extLst>
              <a:ext uri="{FF2B5EF4-FFF2-40B4-BE49-F238E27FC236}">
                <a16:creationId xmlns:a16="http://schemas.microsoft.com/office/drawing/2014/main" id="{81C095D3-7F82-4D9B-9838-6DAFA3346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77895"/>
            <a:ext cx="4802962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apifito.ge/image/catalog/apifito/produkcia/jivica.png">
            <a:extLst>
              <a:ext uri="{FF2B5EF4-FFF2-40B4-BE49-F238E27FC236}">
                <a16:creationId xmlns:a16="http://schemas.microsoft.com/office/drawing/2014/main" id="{9041B6F3-ADA9-4E7C-8C44-6854C784E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107" y="2187656"/>
            <a:ext cx="2313294" cy="2690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koler56.ru/uploads/store/product/cb8834797a0bd513d3aad016a9faadc9.png">
            <a:extLst>
              <a:ext uri="{FF2B5EF4-FFF2-40B4-BE49-F238E27FC236}">
                <a16:creationId xmlns:a16="http://schemas.microsoft.com/office/drawing/2014/main" id="{20E65D4D-D1D0-45D2-A889-D7A4FB013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3" r="33391"/>
          <a:stretch/>
        </p:blipFill>
        <p:spPr bwMode="auto">
          <a:xfrm>
            <a:off x="7558422" y="2007920"/>
            <a:ext cx="975978" cy="223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677F478F-9859-444F-BC03-5C4FB9C4FF7A}"/>
              </a:ext>
            </a:extLst>
          </p:cNvPr>
          <p:cNvSpPr txBox="1">
            <a:spLocks/>
          </p:cNvSpPr>
          <p:nvPr/>
        </p:nvSpPr>
        <p:spPr>
          <a:xfrm>
            <a:off x="378476" y="5045313"/>
            <a:ext cx="8229600" cy="1382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4">
                    <a:lumMod val="50000"/>
                  </a:schemeClr>
                </a:solidFill>
                <a:latin typeface="Constanti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4">
                    <a:lumMod val="50000"/>
                  </a:schemeClr>
                </a:solidFill>
                <a:latin typeface="Constant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4">
                    <a:lumMod val="50000"/>
                  </a:schemeClr>
                </a:solidFill>
                <a:latin typeface="Constant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4">
                    <a:lumMod val="50000"/>
                  </a:schemeClr>
                </a:solidFill>
                <a:latin typeface="Constant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4">
                    <a:lumMod val="50000"/>
                  </a:schemeClr>
                </a:solidFill>
                <a:latin typeface="Constant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2800" dirty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Хвойні ліси дають живицю, з якої одержують скипидар, смоли, бальзами, ацетон, гліцерин, спирт, камфору та багато інших корисних для людини продуктів.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CA55BB-9D37-4417-83F9-0E8193EF983C}"/>
              </a:ext>
            </a:extLst>
          </p:cNvPr>
          <p:cNvSpPr/>
          <p:nvPr/>
        </p:nvSpPr>
        <p:spPr>
          <a:xfrm>
            <a:off x="234324" y="514870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 голонасінних у природі та житті людини.</a:t>
            </a:r>
            <a:endParaRPr lang="ru-RU" sz="2800" dirty="0">
              <a:ln w="0"/>
              <a:solidFill>
                <a:schemeClr val="accent3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40579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виталик\Desktop\opys2.jpg">
            <a:extLst>
              <a:ext uri="{FF2B5EF4-FFF2-40B4-BE49-F238E27FC236}">
                <a16:creationId xmlns:a16="http://schemas.microsoft.com/office/drawing/2014/main" id="{AFFFA6DD-A68F-41DB-97A3-ED0B05D5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42225"/>
            <a:ext cx="3143883" cy="1710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7FCA413-3918-4DD2-88EB-181DE7AE40B2}"/>
              </a:ext>
            </a:extLst>
          </p:cNvPr>
          <p:cNvSpPr/>
          <p:nvPr/>
        </p:nvSpPr>
        <p:spPr>
          <a:xfrm>
            <a:off x="304800" y="609600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 голонасінних у природі та житті людини.</a:t>
            </a:r>
            <a:endParaRPr lang="ru-RU" sz="2800" dirty="0">
              <a:ln w="0"/>
              <a:solidFill>
                <a:schemeClr val="accent3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4" name="Picture 6" descr="НОВЫЙ СВЕТ. Тропа Голицына. (Фото). Обсуждение на LiveInternet ...">
            <a:extLst>
              <a:ext uri="{FF2B5EF4-FFF2-40B4-BE49-F238E27FC236}">
                <a16:creationId xmlns:a16="http://schemas.microsoft.com/office/drawing/2014/main" id="{CCECEDA4-84F2-41C6-ABA0-2E80588A0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86275"/>
            <a:ext cx="3342253" cy="1877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Все о применении эфирного масла хвои">
            <a:extLst>
              <a:ext uri="{FF2B5EF4-FFF2-40B4-BE49-F238E27FC236}">
                <a16:creationId xmlns:a16="http://schemas.microsoft.com/office/drawing/2014/main" id="{DBADB8CE-20B6-44E7-8862-7564870C4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0" r="6341" b="12682"/>
          <a:stretch/>
        </p:blipFill>
        <p:spPr bwMode="auto">
          <a:xfrm>
            <a:off x="335129" y="4918487"/>
            <a:ext cx="3181922" cy="157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81CF3F01-CA19-4367-9492-26AA009FF2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7501637"/>
              </p:ext>
            </p:extLst>
          </p:nvPr>
        </p:nvGraphicFramePr>
        <p:xfrm>
          <a:off x="1843759" y="1407987"/>
          <a:ext cx="8161725" cy="433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Picture 2" descr="http://zezete2.z.e.pic.centerblog.net/o/c8532f7b.png">
            <a:extLst>
              <a:ext uri="{FF2B5EF4-FFF2-40B4-BE49-F238E27FC236}">
                <a16:creationId xmlns:a16="http://schemas.microsoft.com/office/drawing/2014/main" id="{BA03B786-3AEF-4E8B-9C6F-4E2D48F2F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53137"/>
            <a:ext cx="1752600" cy="180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Lenagold - Клипарт - Драгоценные камни, бусины и стразы">
            <a:extLst>
              <a:ext uri="{FF2B5EF4-FFF2-40B4-BE49-F238E27FC236}">
                <a16:creationId xmlns:a16="http://schemas.microsoft.com/office/drawing/2014/main" id="{96A68A69-311E-4EA9-89AF-56A795F1E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681" y="5373645"/>
            <a:ext cx="1752601" cy="10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35693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zkan.com.ua/wp-content/uploads/c/images_43/kakie_neobichnie_rasteniya_vam_izvestni_3.jpg">
            <a:extLst>
              <a:ext uri="{FF2B5EF4-FFF2-40B4-BE49-F238E27FC236}">
                <a16:creationId xmlns:a16="http://schemas.microsoft.com/office/drawing/2014/main" id="{2BD1D9E8-0935-4430-A1ED-0C691E6E4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96" y="1235277"/>
            <a:ext cx="3770763" cy="3279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4BDE9A6-9379-4C2D-AFCF-B23A968AE9BE}"/>
              </a:ext>
            </a:extLst>
          </p:cNvPr>
          <p:cNvSpPr txBox="1">
            <a:spLocks/>
          </p:cNvSpPr>
          <p:nvPr/>
        </p:nvSpPr>
        <p:spPr>
          <a:xfrm>
            <a:off x="2268066" y="152400"/>
            <a:ext cx="48245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all" spc="0" normalizeH="0" baseline="0" noProof="0" dirty="0">
                <a:ln w="9000" cmpd="sng">
                  <a:solidFill>
                    <a:srgbClr val="84AA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4AA33">
                        <a:shade val="20000"/>
                        <a:satMod val="245000"/>
                      </a:srgbClr>
                    </a:gs>
                    <a:gs pos="43000">
                      <a:srgbClr val="84AA33">
                        <a:satMod val="255000"/>
                      </a:srgbClr>
                    </a:gs>
                    <a:gs pos="48000">
                      <a:srgbClr val="84AA33">
                        <a:shade val="85000"/>
                        <a:satMod val="255000"/>
                      </a:srgbClr>
                    </a:gs>
                    <a:gs pos="100000">
                      <a:srgbClr val="84AA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Клас  </a:t>
            </a:r>
            <a:r>
              <a:rPr kumimoji="0" lang="uk-UA" sz="4400" b="1" i="0" u="none" strike="noStrike" kern="1200" cap="all" spc="0" normalizeH="0" baseline="0" noProof="0" dirty="0" err="1">
                <a:ln w="9000" cmpd="sng">
                  <a:solidFill>
                    <a:srgbClr val="84AA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4AA33">
                        <a:shade val="20000"/>
                        <a:satMod val="245000"/>
                      </a:srgbClr>
                    </a:gs>
                    <a:gs pos="43000">
                      <a:srgbClr val="84AA33">
                        <a:satMod val="255000"/>
                      </a:srgbClr>
                    </a:gs>
                    <a:gs pos="48000">
                      <a:srgbClr val="84AA33">
                        <a:shade val="85000"/>
                        <a:satMod val="255000"/>
                      </a:srgbClr>
                    </a:gs>
                    <a:gs pos="100000">
                      <a:srgbClr val="84AA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Гнетові</a:t>
            </a:r>
            <a:endParaRPr kumimoji="0" lang="uk-UA" sz="4400" b="1" i="0" u="none" strike="noStrike" kern="1200" cap="all" spc="0" normalizeH="0" baseline="0" noProof="0" dirty="0">
              <a:ln w="9000" cmpd="sng">
                <a:solidFill>
                  <a:srgbClr val="84AA3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4AA33">
                      <a:shade val="20000"/>
                      <a:satMod val="245000"/>
                    </a:srgbClr>
                  </a:gs>
                  <a:gs pos="43000">
                    <a:srgbClr val="84AA33">
                      <a:satMod val="255000"/>
                    </a:srgbClr>
                  </a:gs>
                  <a:gs pos="48000">
                    <a:srgbClr val="84AA33">
                      <a:shade val="85000"/>
                      <a:satMod val="255000"/>
                    </a:srgbClr>
                  </a:gs>
                  <a:gs pos="100000">
                    <a:srgbClr val="84AA3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C1BF95-6D97-4960-A54C-041CFF2890C9}"/>
              </a:ext>
            </a:extLst>
          </p:cNvPr>
          <p:cNvSpPr/>
          <p:nvPr/>
        </p:nvSpPr>
        <p:spPr>
          <a:xfrm>
            <a:off x="4698243" y="1028458"/>
            <a:ext cx="377076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	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Стовбур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вельвічі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сягає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1,5 м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заввишки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повністю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захований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піску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стовбура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відростають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два листки. Вони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живуть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не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опадають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стільки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скільки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живе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рослина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їхні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верхівки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розриваються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вітрами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окремі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смужки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Сплітаючись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собою і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перекочуючись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піску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два листки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здаються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клубком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змій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Листки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вельвічії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сягають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довжини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2–3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метрів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живе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років.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Полезные свойства эфедры » Дом, сад и огород - актуальные и ...">
            <a:extLst>
              <a:ext uri="{FF2B5EF4-FFF2-40B4-BE49-F238E27FC236}">
                <a16:creationId xmlns:a16="http://schemas.microsoft.com/office/drawing/2014/main" id="{0C0FFE69-F8C0-4097-BF2E-9CF40B9A1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95" y="4514960"/>
            <a:ext cx="2374721" cy="1724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E91C40-DCB2-45E6-AEDE-D1333EF0521A}"/>
              </a:ext>
            </a:extLst>
          </p:cNvPr>
          <p:cNvSpPr txBox="1"/>
          <p:nvPr/>
        </p:nvSpPr>
        <p:spPr>
          <a:xfrm>
            <a:off x="1358906" y="6214812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Monotype Corsiva" panose="03010101010201010101" pitchFamily="66" charset="0"/>
                <a:ea typeface="MS Gothic" panose="020B0609070205080204" pitchFamily="49" charset="-128"/>
              </a:rPr>
              <a:t>Ефедра</a:t>
            </a:r>
            <a:endParaRPr lang="ru-RU" dirty="0">
              <a:latin typeface="Monotype Corsiva" panose="03010101010201010101" pitchFamily="66" charset="0"/>
              <a:ea typeface="MS Gothic" panose="020B0609070205080204" pitchFamily="49" charset="-128"/>
            </a:endParaRPr>
          </a:p>
        </p:txBody>
      </p:sp>
      <p:pic>
        <p:nvPicPr>
          <p:cNvPr id="4100" name="Picture 4" descr="Гнетум (Гнетум) — Мегаэнциклопедия Кирилла и Мефодия — медиаобъект">
            <a:extLst>
              <a:ext uri="{FF2B5EF4-FFF2-40B4-BE49-F238E27FC236}">
                <a16:creationId xmlns:a16="http://schemas.microsoft.com/office/drawing/2014/main" id="{DFDC5970-910D-4555-852B-D341CF656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758" y="4514960"/>
            <a:ext cx="2190829" cy="1643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9CED2C-AB8B-45C0-BC0D-75D11ED52AC8}"/>
              </a:ext>
            </a:extLst>
          </p:cNvPr>
          <p:cNvSpPr txBox="1"/>
          <p:nvPr/>
        </p:nvSpPr>
        <p:spPr>
          <a:xfrm>
            <a:off x="4260462" y="6188319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>
                <a:latin typeface="Monotype Corsiva" panose="03010101010201010101" pitchFamily="66" charset="0"/>
                <a:ea typeface="MS Gothic" panose="020B0609070205080204" pitchFamily="49" charset="-128"/>
              </a:rPr>
              <a:t>Гнетум</a:t>
            </a:r>
            <a:endParaRPr lang="ru-RU" dirty="0">
              <a:latin typeface="Monotype Corsiva" panose="03010101010201010101" pitchFamily="66" charset="0"/>
              <a:ea typeface="MS Gothic" panose="020B0609070205080204" pitchFamily="49" charset="-128"/>
            </a:endParaRPr>
          </a:p>
        </p:txBody>
      </p:sp>
      <p:pic>
        <p:nvPicPr>
          <p:cNvPr id="4102" name="Picture 6" descr="Вельвичия удивительная (Welwitschia mirabilis) — Флора и фауна">
            <a:extLst>
              <a:ext uri="{FF2B5EF4-FFF2-40B4-BE49-F238E27FC236}">
                <a16:creationId xmlns:a16="http://schemas.microsoft.com/office/drawing/2014/main" id="{26984C16-C7EF-4929-B488-0CBC2B334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629" y="4487710"/>
            <a:ext cx="2214375" cy="1660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CF8846-6958-44CF-A272-937F8418D5B0}"/>
              </a:ext>
            </a:extLst>
          </p:cNvPr>
          <p:cNvSpPr txBox="1"/>
          <p:nvPr/>
        </p:nvSpPr>
        <p:spPr>
          <a:xfrm>
            <a:off x="6683226" y="6129353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Monotype Corsiva" panose="03010101010201010101" pitchFamily="66" charset="0"/>
                <a:ea typeface="MS Gothic" panose="020B0609070205080204" pitchFamily="49" charset="-128"/>
              </a:rPr>
              <a:t>Вельвічія</a:t>
            </a:r>
            <a:endParaRPr lang="ru-RU" dirty="0">
              <a:latin typeface="Monotype Corsiva" panose="03010101010201010101" pitchFamily="66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80957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FA0EA-DAFB-44E5-B6D3-ECE56F050B46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all" spc="0" normalizeH="0" baseline="0" noProof="0">
                <a:ln w="9000" cmpd="sng">
                  <a:solidFill>
                    <a:srgbClr val="84AA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4AA33">
                        <a:shade val="20000"/>
                        <a:satMod val="245000"/>
                      </a:srgbClr>
                    </a:gs>
                    <a:gs pos="43000">
                      <a:srgbClr val="84AA33">
                        <a:satMod val="255000"/>
                      </a:srgbClr>
                    </a:gs>
                    <a:gs pos="48000">
                      <a:srgbClr val="84AA33">
                        <a:shade val="85000"/>
                        <a:satMod val="255000"/>
                      </a:srgbClr>
                    </a:gs>
                    <a:gs pos="100000">
                      <a:srgbClr val="84AA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Клас Саговникові</a:t>
            </a:r>
            <a:endParaRPr kumimoji="0" lang="uk-UA" sz="4400" b="1" i="0" u="none" strike="noStrike" kern="1200" cap="all" spc="0" normalizeH="0" baseline="0" noProof="0" dirty="0">
              <a:ln w="9000" cmpd="sng">
                <a:solidFill>
                  <a:srgbClr val="84AA3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4AA33">
                      <a:shade val="20000"/>
                      <a:satMod val="245000"/>
                    </a:srgbClr>
                  </a:gs>
                  <a:gs pos="43000">
                    <a:srgbClr val="84AA33">
                      <a:satMod val="255000"/>
                    </a:srgbClr>
                  </a:gs>
                  <a:gs pos="48000">
                    <a:srgbClr val="84AA33">
                      <a:shade val="85000"/>
                      <a:satMod val="255000"/>
                    </a:srgbClr>
                  </a:gs>
                  <a:gs pos="100000">
                    <a:srgbClr val="84AA3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88AE1B-B14B-4FF3-B47A-D184CE79EC8D}"/>
              </a:ext>
            </a:extLst>
          </p:cNvPr>
          <p:cNvSpPr txBox="1">
            <a:spLocks/>
          </p:cNvSpPr>
          <p:nvPr/>
        </p:nvSpPr>
        <p:spPr>
          <a:xfrm>
            <a:off x="457200" y="1348880"/>
            <a:ext cx="7924800" cy="103671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  <a:defRPr/>
            </a:pPr>
            <a: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Саговник 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</a:t>
            </a:r>
            <a:r>
              <a:rPr lang="ru-RU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голонасінні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uk-UA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</a:t>
            </a:r>
            <a:r>
              <a:rPr lang="ru-RU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тривалість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життя саговника </a:t>
            </a:r>
            <a:r>
              <a:rPr lang="ru-RU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досягати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5000 років.</a:t>
            </a:r>
            <a:r>
              <a:rPr lang="uk-UA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Висота від 2 до 15м. Стовбур товстий, закутаний в залишки відмерлих листків.</a:t>
            </a:r>
          </a:p>
          <a:p>
            <a:pPr marL="0" indent="0" algn="just">
              <a:buFont typeface="Arial" pitchFamily="34" charset="0"/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ycas circinalis із старою та новою чоловічими шишками.">
            <a:extLst>
              <a:ext uri="{FF2B5EF4-FFF2-40B4-BE49-F238E27FC236}">
                <a16:creationId xmlns:a16="http://schemas.microsoft.com/office/drawing/2014/main" id="{4494340A-C2E2-4016-9A2C-DE742C253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49" y="2971800"/>
            <a:ext cx="2725395" cy="3302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C:\Documents and Settings\Admin\Рабочий стол\саг4.jpeg">
            <a:extLst>
              <a:ext uri="{FF2B5EF4-FFF2-40B4-BE49-F238E27FC236}">
                <a16:creationId xmlns:a16="http://schemas.microsoft.com/office/drawing/2014/main" id="{1A6B0D09-BDF6-4B02-BFE2-CFA1B3B00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70663"/>
            <a:ext cx="3889375" cy="3292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454024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F055EF-90AA-48FE-97D1-5C0C923A16C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all" spc="0" normalizeH="0" baseline="0" noProof="0" dirty="0">
                <a:ln w="9000" cmpd="sng">
                  <a:solidFill>
                    <a:srgbClr val="84AA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4AA33">
                        <a:shade val="20000"/>
                        <a:satMod val="245000"/>
                      </a:srgbClr>
                    </a:gs>
                    <a:gs pos="43000">
                      <a:srgbClr val="84AA33">
                        <a:satMod val="255000"/>
                      </a:srgbClr>
                    </a:gs>
                    <a:gs pos="48000">
                      <a:srgbClr val="84AA33">
                        <a:shade val="85000"/>
                        <a:satMod val="255000"/>
                      </a:srgbClr>
                    </a:gs>
                    <a:gs pos="100000">
                      <a:srgbClr val="84AA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Клас </a:t>
            </a:r>
            <a:r>
              <a:rPr kumimoji="0" lang="uk-UA" sz="4400" b="1" i="0" u="none" strike="noStrike" kern="1200" cap="all" spc="0" normalizeH="0" baseline="0" noProof="0" dirty="0" err="1">
                <a:ln w="9000" cmpd="sng">
                  <a:solidFill>
                    <a:srgbClr val="84AA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4AA33">
                        <a:shade val="20000"/>
                        <a:satMod val="245000"/>
                      </a:srgbClr>
                    </a:gs>
                    <a:gs pos="43000">
                      <a:srgbClr val="84AA33">
                        <a:satMod val="255000"/>
                      </a:srgbClr>
                    </a:gs>
                    <a:gs pos="48000">
                      <a:srgbClr val="84AA33">
                        <a:shade val="85000"/>
                        <a:satMod val="255000"/>
                      </a:srgbClr>
                    </a:gs>
                    <a:gs pos="100000">
                      <a:srgbClr val="84AA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Гінкгові</a:t>
            </a:r>
            <a:endParaRPr kumimoji="0" lang="uk-UA" sz="4400" b="1" i="0" u="none" strike="noStrike" kern="1200" cap="all" spc="0" normalizeH="0" baseline="0" noProof="0" dirty="0">
              <a:ln w="9000" cmpd="sng">
                <a:solidFill>
                  <a:srgbClr val="84AA3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4AA33">
                      <a:shade val="20000"/>
                      <a:satMod val="245000"/>
                    </a:srgbClr>
                  </a:gs>
                  <a:gs pos="43000">
                    <a:srgbClr val="84AA33">
                      <a:satMod val="255000"/>
                    </a:srgbClr>
                  </a:gs>
                  <a:gs pos="48000">
                    <a:srgbClr val="84AA33">
                      <a:shade val="85000"/>
                      <a:satMod val="255000"/>
                    </a:srgbClr>
                  </a:gs>
                  <a:gs pos="100000">
                    <a:srgbClr val="84AA3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8F1CC8A-8161-4AB5-928B-118FD6A5B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512" y="2054039"/>
            <a:ext cx="3019206" cy="4132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AD0704C-A27B-44BE-BEC8-690B7F712A4B}"/>
              </a:ext>
            </a:extLst>
          </p:cNvPr>
          <p:cNvSpPr/>
          <p:nvPr/>
        </p:nvSpPr>
        <p:spPr>
          <a:xfrm>
            <a:off x="465162" y="1064575"/>
            <a:ext cx="8229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судинних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голонасінних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представлена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єдиним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видом —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Гінкго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дволопатеве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Ginkgo biloba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8B56DF8-3571-4E90-84E7-94651CE23E90}"/>
              </a:ext>
            </a:extLst>
          </p:cNvPr>
          <p:cNvSpPr/>
          <p:nvPr/>
        </p:nvSpPr>
        <p:spPr>
          <a:xfrm>
            <a:off x="440379" y="2590800"/>
            <a:ext cx="43964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гінкго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вперше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з'явилося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1818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Нікітському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ботанічному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саду.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містечку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Гоща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Рівненської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Ужгороді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Мукачевому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Закарпатської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DBA5AC0-4307-49CA-92A9-3C24C851E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140" y="4793725"/>
            <a:ext cx="1228482" cy="1578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31786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ED7E6-E7FE-4978-8A07-FBA25813002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all" spc="0" normalizeH="0" baseline="0" noProof="0" dirty="0">
                <a:ln w="9000" cmpd="sng">
                  <a:solidFill>
                    <a:srgbClr val="84AA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4AA33">
                        <a:shade val="20000"/>
                        <a:satMod val="245000"/>
                      </a:srgbClr>
                    </a:gs>
                    <a:gs pos="43000">
                      <a:srgbClr val="84AA33">
                        <a:satMod val="255000"/>
                      </a:srgbClr>
                    </a:gs>
                    <a:gs pos="48000">
                      <a:srgbClr val="84AA33">
                        <a:shade val="85000"/>
                        <a:satMod val="255000"/>
                      </a:srgbClr>
                    </a:gs>
                    <a:gs pos="100000">
                      <a:srgbClr val="84AA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Клас Хвойні</a:t>
            </a:r>
          </a:p>
        </p:txBody>
      </p:sp>
      <p:pic>
        <p:nvPicPr>
          <p:cNvPr id="6" name="Picture 2" descr="http://data13.gallery.ru/albums/gallery/116651-9353d-37238117-m750x740.jpg">
            <a:extLst>
              <a:ext uri="{FF2B5EF4-FFF2-40B4-BE49-F238E27FC236}">
                <a16:creationId xmlns:a16="http://schemas.microsoft.com/office/drawing/2014/main" id="{3993B410-C164-4C10-A2F6-B7A12F02C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147" y="3124200"/>
            <a:ext cx="4703200" cy="3148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Documents and Settings\Admin\Рабочий стол\СЕКВОЙЯ 3.jpeg">
            <a:extLst>
              <a:ext uri="{FF2B5EF4-FFF2-40B4-BE49-F238E27FC236}">
                <a16:creationId xmlns:a16="http://schemas.microsoft.com/office/drawing/2014/main" id="{0D2FF193-22F9-4553-BD00-F94D38ADC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7"/>
          <a:stretch/>
        </p:blipFill>
        <p:spPr bwMode="auto">
          <a:xfrm>
            <a:off x="1030746" y="1398304"/>
            <a:ext cx="4688764" cy="3019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C:\Documents and Settings\Admin\Рабочий стол\СЕКВОЙЯ 2.jpeg">
            <a:extLst>
              <a:ext uri="{FF2B5EF4-FFF2-40B4-BE49-F238E27FC236}">
                <a16:creationId xmlns:a16="http://schemas.microsoft.com/office/drawing/2014/main" id="{CCA0647E-FDAA-429F-A1D7-0936D5E61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53" y="3581400"/>
            <a:ext cx="2145682" cy="2516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453561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852E363-A3B7-4205-9A71-30920BBC460B}"/>
              </a:ext>
            </a:extLst>
          </p:cNvPr>
          <p:cNvSpPr/>
          <p:nvPr/>
        </p:nvSpPr>
        <p:spPr>
          <a:xfrm>
            <a:off x="762000" y="1430874"/>
            <a:ext cx="8090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голонасінні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видами з 4 родин. 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5F7F8B8-22A0-4D28-B6E6-E12D363A9487}"/>
              </a:ext>
            </a:extLst>
          </p:cNvPr>
          <p:cNvSpPr/>
          <p:nvPr/>
        </p:nvSpPr>
        <p:spPr>
          <a:xfrm>
            <a:off x="1198159" y="375159"/>
            <a:ext cx="7772400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uk-UA" sz="36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Різноманітність голонасінних.</a:t>
            </a:r>
            <a:endParaRPr lang="ru-RU" sz="3600" dirty="0">
              <a:ln w="0"/>
              <a:solidFill>
                <a:schemeClr val="accent3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8C61F05-7E64-4FE6-9B23-28DEE7043869}"/>
              </a:ext>
            </a:extLst>
          </p:cNvPr>
          <p:cNvGrpSpPr/>
          <p:nvPr/>
        </p:nvGrpSpPr>
        <p:grpSpPr>
          <a:xfrm>
            <a:off x="1175413" y="4953000"/>
            <a:ext cx="1339008" cy="892672"/>
            <a:chOff x="4192077" y="2165492"/>
            <a:chExt cx="1339008" cy="892672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A7F1E3AF-2C80-437F-81DF-249BE7E471D9}"/>
                </a:ext>
              </a:extLst>
            </p:cNvPr>
            <p:cNvSpPr/>
            <p:nvPr/>
          </p:nvSpPr>
          <p:spPr>
            <a:xfrm>
              <a:off x="4192077" y="2165492"/>
              <a:ext cx="1339008" cy="89267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E256F0-1A12-41C4-B3B5-7547DCDBD4ED}"/>
                </a:ext>
              </a:extLst>
            </p:cNvPr>
            <p:cNvSpPr txBox="1"/>
            <p:nvPr/>
          </p:nvSpPr>
          <p:spPr>
            <a:xfrm>
              <a:off x="4192077" y="2165492"/>
              <a:ext cx="1339008" cy="8926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ru-RU" sz="1400" kern="1200" dirty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ru-RU" sz="1400" kern="1200" dirty="0"/>
            </a:p>
          </p:txBody>
        </p:sp>
      </p:grpSp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B125312C-38A8-426C-9CB7-E284B44B1F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9643992"/>
              </p:ext>
            </p:extLst>
          </p:nvPr>
        </p:nvGraphicFramePr>
        <p:xfrm>
          <a:off x="609600" y="2133600"/>
          <a:ext cx="7620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881738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265px-Picea_abies1.JPG">
            <a:extLst>
              <a:ext uri="{FF2B5EF4-FFF2-40B4-BE49-F238E27FC236}">
                <a16:creationId xmlns:a16="http://schemas.microsoft.com/office/drawing/2014/main" id="{A5E12D18-86A2-408B-A8A8-BB8B391F8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510" y="939591"/>
            <a:ext cx="3668259" cy="4394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ялиця біла.jpg">
            <a:extLst>
              <a:ext uri="{FF2B5EF4-FFF2-40B4-BE49-F238E27FC236}">
                <a16:creationId xmlns:a16="http://schemas.microsoft.com/office/drawing/2014/main" id="{81617A0F-1EEC-4395-9840-D7231CB95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" t="1673" r="4027" b="52315"/>
          <a:stretch/>
        </p:blipFill>
        <p:spPr bwMode="auto">
          <a:xfrm>
            <a:off x="587554" y="3167503"/>
            <a:ext cx="3419947" cy="2668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EAD252-CA54-4A76-88F3-F4DDCC5B9069}"/>
              </a:ext>
            </a:extLst>
          </p:cNvPr>
          <p:cNvSpPr/>
          <p:nvPr/>
        </p:nvSpPr>
        <p:spPr>
          <a:xfrm>
            <a:off x="587554" y="1535147"/>
            <a:ext cx="35737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Коренева система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стрижнева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поверхнево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листки – коротка хвоя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довжиною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1 - 1,5 см,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жорстка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темнозелена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поодиноко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53EA95-3D7C-4A50-A77F-007D2D3A4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56" y="6000267"/>
            <a:ext cx="31598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280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onotype Corsiva" panose="03010101010201010101" pitchFamily="66" charset="0"/>
                <a:cs typeface="Times New Roman" panose="02020603050405020304" pitchFamily="18" charset="0"/>
              </a:rPr>
              <a:t>Має м</a:t>
            </a:r>
            <a:r>
              <a:rPr kumimoji="0" lang="en-US" altLang="ru-RU" sz="280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onotype Corsiva" panose="03010101010201010101" pitchFamily="66" charset="0"/>
                <a:cs typeface="Times New Roman" panose="02020603050405020304" pitchFamily="18" charset="0"/>
              </a:rPr>
              <a:t>’</a:t>
            </a:r>
            <a:r>
              <a:rPr kumimoji="0" lang="uk-UA" altLang="ru-RU" sz="280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onotype Corsiva" panose="03010101010201010101" pitchFamily="66" charset="0"/>
                <a:cs typeface="Times New Roman" panose="02020603050405020304" pitchFamily="18" charset="0"/>
              </a:rPr>
              <a:t>яку хвою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4AB14F2-48C5-45AD-85D9-D2FA6E4D1BD3}"/>
              </a:ext>
            </a:extLst>
          </p:cNvPr>
          <p:cNvSpPr txBox="1">
            <a:spLocks/>
          </p:cNvSpPr>
          <p:nvPr/>
        </p:nvSpPr>
        <p:spPr>
          <a:xfrm>
            <a:off x="1275637" y="517125"/>
            <a:ext cx="274664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all" spc="0" normalizeH="0" baseline="0" noProof="0" dirty="0">
                <a:ln w="9000" cmpd="sng">
                  <a:solidFill>
                    <a:srgbClr val="84AA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4AA33">
                        <a:shade val="20000"/>
                        <a:satMod val="245000"/>
                      </a:srgbClr>
                    </a:gs>
                    <a:gs pos="43000">
                      <a:srgbClr val="84AA33">
                        <a:satMod val="255000"/>
                      </a:srgbClr>
                    </a:gs>
                    <a:gs pos="48000">
                      <a:srgbClr val="84AA33">
                        <a:shade val="85000"/>
                        <a:satMod val="255000"/>
                      </a:srgbClr>
                    </a:gs>
                    <a:gs pos="100000">
                      <a:srgbClr val="84AA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Ялина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37D6641-1047-405B-AE37-F90899DBE642}"/>
              </a:ext>
            </a:extLst>
          </p:cNvPr>
          <p:cNvSpPr txBox="1">
            <a:spLocks/>
          </p:cNvSpPr>
          <p:nvPr/>
        </p:nvSpPr>
        <p:spPr>
          <a:xfrm>
            <a:off x="3671990" y="5380487"/>
            <a:ext cx="274664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all" spc="0" normalizeH="0" baseline="0" noProof="0" dirty="0">
                <a:ln w="9000" cmpd="sng">
                  <a:solidFill>
                    <a:srgbClr val="84AA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4AA33">
                        <a:shade val="20000"/>
                        <a:satMod val="245000"/>
                      </a:srgbClr>
                    </a:gs>
                    <a:gs pos="43000">
                      <a:srgbClr val="84AA33">
                        <a:satMod val="255000"/>
                      </a:srgbClr>
                    </a:gs>
                    <a:gs pos="48000">
                      <a:srgbClr val="84AA33">
                        <a:shade val="85000"/>
                        <a:satMod val="255000"/>
                      </a:srgbClr>
                    </a:gs>
                    <a:gs pos="100000">
                      <a:srgbClr val="84AA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Ялиця</a:t>
            </a:r>
          </a:p>
        </p:txBody>
      </p:sp>
    </p:spTree>
    <p:extLst>
      <p:ext uri="{BB962C8B-B14F-4D97-AF65-F5344CB8AC3E}">
        <p14:creationId xmlns:p14="http://schemas.microsoft.com/office/powerpoint/2010/main" val="1589439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5FB85-129E-491B-85CB-FF8D7EA9C788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all" spc="0" normalizeH="0" baseline="0" noProof="0">
                <a:ln w="9000" cmpd="sng">
                  <a:solidFill>
                    <a:srgbClr val="84AA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4AA33">
                        <a:shade val="20000"/>
                        <a:satMod val="245000"/>
                      </a:srgbClr>
                    </a:gs>
                    <a:gs pos="43000">
                      <a:srgbClr val="84AA33">
                        <a:satMod val="255000"/>
                      </a:srgbClr>
                    </a:gs>
                    <a:gs pos="48000">
                      <a:srgbClr val="84AA33">
                        <a:shade val="85000"/>
                        <a:satMod val="255000"/>
                      </a:srgbClr>
                    </a:gs>
                    <a:gs pos="100000">
                      <a:srgbClr val="84AA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Сосна звичайна</a:t>
            </a:r>
            <a:endParaRPr kumimoji="0" lang="uk-UA" sz="4400" b="1" i="0" u="none" strike="noStrike" kern="1200" cap="all" spc="0" normalizeH="0" baseline="0" noProof="0" dirty="0">
              <a:ln w="9000" cmpd="sng">
                <a:solidFill>
                  <a:srgbClr val="84AA3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4AA33">
                      <a:shade val="20000"/>
                      <a:satMod val="245000"/>
                    </a:srgbClr>
                  </a:gs>
                  <a:gs pos="43000">
                    <a:srgbClr val="84AA33">
                      <a:satMod val="255000"/>
                    </a:srgbClr>
                  </a:gs>
                  <a:gs pos="48000">
                    <a:srgbClr val="84AA33">
                      <a:shade val="85000"/>
                      <a:satMod val="255000"/>
                    </a:srgbClr>
                  </a:gs>
                  <a:gs pos="100000">
                    <a:srgbClr val="84AA3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3" name="Picture 2" descr="C:\Documents and Settings\Admin\Рабочий стол\265px-Pinus_sylvestris_blue.jpg">
            <a:extLst>
              <a:ext uri="{FF2B5EF4-FFF2-40B4-BE49-F238E27FC236}">
                <a16:creationId xmlns:a16="http://schemas.microsoft.com/office/drawing/2014/main" id="{1617BBF5-E6B4-4293-8FC4-0B621A63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87" y="1295032"/>
            <a:ext cx="2842307" cy="4267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B440E64-2C51-4EAC-A4D8-4D9E32EDF593}"/>
              </a:ext>
            </a:extLst>
          </p:cNvPr>
          <p:cNvSpPr/>
          <p:nvPr/>
        </p:nvSpPr>
        <p:spPr>
          <a:xfrm>
            <a:off x="3491880" y="1282552"/>
            <a:ext cx="5194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Світлолюбна, міцний стовбур,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стрижнева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листки – сизо-зелена хвоя,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попарно,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завдовжки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3-5 см,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тонку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кору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масивну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деревину,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пронизану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смолянистими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ходами;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шишки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дрібні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 2,5 см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завдовжки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дозрівання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пилку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жовтими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жіночі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шишки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червонуваті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запилення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зелені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коли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дозріває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бурими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розмножується сосна на 30-40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життя.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C:\Documents and Settings\Admin\Рабочий стол\тсмт.jpeg">
            <a:extLst>
              <a:ext uri="{FF2B5EF4-FFF2-40B4-BE49-F238E27FC236}">
                <a16:creationId xmlns:a16="http://schemas.microsoft.com/office/drawing/2014/main" id="{584BD3BC-7278-4B5C-BB8A-D97295CF7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32604"/>
            <a:ext cx="2847975" cy="2132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C:\Documents and Settings\Admin\Рабочий стол\тм.jpeg">
            <a:extLst>
              <a:ext uri="{FF2B5EF4-FFF2-40B4-BE49-F238E27FC236}">
                <a16:creationId xmlns:a16="http://schemas.microsoft.com/office/drawing/2014/main" id="{73995AAE-FF31-4BE3-A6FB-47529C464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840" y="4332604"/>
            <a:ext cx="2574918" cy="2145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919681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Тема Office">
  <a:themeElements>
    <a:clrScheme name="Другая 39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795</Words>
  <Application>Microsoft Office PowerPoint</Application>
  <PresentationFormat>Екран (4:3)</PresentationFormat>
  <Paragraphs>85</Paragraphs>
  <Slides>21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7</vt:i4>
      </vt:variant>
      <vt:variant>
        <vt:lpstr>Заголовки слайдів</vt:lpstr>
      </vt:variant>
      <vt:variant>
        <vt:i4>21</vt:i4>
      </vt:variant>
    </vt:vector>
  </HeadingPairs>
  <TitlesOfParts>
    <vt:vector size="36" baseType="lpstr">
      <vt:lpstr>Arial</vt:lpstr>
      <vt:lpstr>Calibri</vt:lpstr>
      <vt:lpstr>Calibri Light</vt:lpstr>
      <vt:lpstr>Constantia</vt:lpstr>
      <vt:lpstr>Kristen ITC</vt:lpstr>
      <vt:lpstr>Monotype Corsiva</vt:lpstr>
      <vt:lpstr>Palatino Linotype</vt:lpstr>
      <vt:lpstr>Times New Roman</vt:lpstr>
      <vt:lpstr>Тема Office</vt:lpstr>
      <vt:lpstr>Оформление по умолчанию</vt:lpstr>
      <vt:lpstr>1_Оформление по умолчанию</vt:lpstr>
      <vt:lpstr>2_Оформление по умолчанию</vt:lpstr>
      <vt:lpstr>4_Оформление по умолчанию</vt:lpstr>
      <vt:lpstr>5_Оформление по умолчанию</vt:lpstr>
      <vt:lpstr>Ретро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Схема циклу розвитку  Сосни звичайної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Экологический-2</dc:title>
  <dc:creator>Фокина Лидия Петровна</dc:creator>
  <cp:keywords>Шаблон презентации</cp:keywords>
  <cp:lastModifiedBy>Lenovo</cp:lastModifiedBy>
  <cp:revision>77</cp:revision>
  <dcterms:created xsi:type="dcterms:W3CDTF">2017-02-23T13:11:39Z</dcterms:created>
  <dcterms:modified xsi:type="dcterms:W3CDTF">2025-10-10T13:11:52Z</dcterms:modified>
</cp:coreProperties>
</file>