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2E6148F-56D0-45DF-9F46-270D29E2F522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D85DA35-6E16-4B78-A5CB-F6C62C4E11F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0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148F-56D0-45DF-9F46-270D29E2F522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A35-6E16-4B78-A5CB-F6C62C4E1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79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148F-56D0-45DF-9F46-270D29E2F522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A35-6E16-4B78-A5CB-F6C62C4E11F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382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148F-56D0-45DF-9F46-270D29E2F522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A35-6E16-4B78-A5CB-F6C62C4E11F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157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148F-56D0-45DF-9F46-270D29E2F522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A35-6E16-4B78-A5CB-F6C62C4E1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42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148F-56D0-45DF-9F46-270D29E2F522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A35-6E16-4B78-A5CB-F6C62C4E11F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263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148F-56D0-45DF-9F46-270D29E2F522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A35-6E16-4B78-A5CB-F6C62C4E11F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582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148F-56D0-45DF-9F46-270D29E2F522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A35-6E16-4B78-A5CB-F6C62C4E11F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066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148F-56D0-45DF-9F46-270D29E2F522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A35-6E16-4B78-A5CB-F6C62C4E11F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42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148F-56D0-45DF-9F46-270D29E2F522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A35-6E16-4B78-A5CB-F6C62C4E1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17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148F-56D0-45DF-9F46-270D29E2F522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A35-6E16-4B78-A5CB-F6C62C4E11F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41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148F-56D0-45DF-9F46-270D29E2F522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A35-6E16-4B78-A5CB-F6C62C4E1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0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148F-56D0-45DF-9F46-270D29E2F522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A35-6E16-4B78-A5CB-F6C62C4E11F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59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148F-56D0-45DF-9F46-270D29E2F522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A35-6E16-4B78-A5CB-F6C62C4E11F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50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148F-56D0-45DF-9F46-270D29E2F522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A35-6E16-4B78-A5CB-F6C62C4E1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19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148F-56D0-45DF-9F46-270D29E2F522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A35-6E16-4B78-A5CB-F6C62C4E11F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70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148F-56D0-45DF-9F46-270D29E2F522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DA35-6E16-4B78-A5CB-F6C62C4E1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E6148F-56D0-45DF-9F46-270D29E2F522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85DA35-6E16-4B78-A5CB-F6C62C4E1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7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tu.edu.ua/department/96.html" TargetMode="External"/><Relationship Id="rId2" Type="http://schemas.openxmlformats.org/officeDocument/2006/relationships/hyperlink" Target="https://ztu.edu.ua/department/60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99f0PtnFs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78586-153D-4F1B-9A2F-8217E6C144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Почувайся впевнено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249AA8-4931-404B-AFF2-35437921A0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Університет  – там, де 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45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EAF71-E6FC-4919-8156-0F5ED785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Кабінет студента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BFAF4C-D9FF-45E1-B65A-08E314189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Логін / пароль </a:t>
            </a:r>
          </a:p>
          <a:p>
            <a:r>
              <a:rPr lang="uk-UA" dirty="0"/>
              <a:t>Розклад</a:t>
            </a:r>
          </a:p>
          <a:p>
            <a:r>
              <a:rPr lang="uk-UA" dirty="0"/>
              <a:t>Опитування</a:t>
            </a:r>
          </a:p>
          <a:p>
            <a:r>
              <a:rPr lang="uk-UA" dirty="0"/>
              <a:t>Сесія, допуски</a:t>
            </a:r>
          </a:p>
          <a:p>
            <a:r>
              <a:rPr lang="uk-UA" dirty="0"/>
              <a:t>Повідомлення деканату </a:t>
            </a:r>
          </a:p>
          <a:p>
            <a:r>
              <a:rPr lang="uk-UA" dirty="0"/>
              <a:t>і </a:t>
            </a:r>
            <a:r>
              <a:rPr lang="uk-UA" dirty="0" err="1"/>
              <a:t>т.п</a:t>
            </a:r>
            <a:r>
              <a:rPr lang="uk-UA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52EDEF-CB8A-4F61-8A40-2088CE2CCE05}"/>
              </a:ext>
            </a:extLst>
          </p:cNvPr>
          <p:cNvSpPr txBox="1"/>
          <p:nvPr/>
        </p:nvSpPr>
        <p:spPr>
          <a:xfrm>
            <a:off x="6937829" y="3077029"/>
            <a:ext cx="4136571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600" b="1" dirty="0"/>
              <a:t>322а – деканат</a:t>
            </a:r>
          </a:p>
          <a:p>
            <a:r>
              <a:rPr lang="uk-UA" sz="3600" b="1" dirty="0"/>
              <a:t>408 – викладацька</a:t>
            </a:r>
          </a:p>
          <a:p>
            <a:r>
              <a:rPr lang="uk-UA" sz="3600" b="1" dirty="0"/>
              <a:t>407а – кафедра  </a:t>
            </a:r>
          </a:p>
        </p:txBody>
      </p:sp>
    </p:spTree>
    <p:extLst>
      <p:ext uri="{BB962C8B-B14F-4D97-AF65-F5344CB8AC3E}">
        <p14:creationId xmlns:p14="http://schemas.microsoft.com/office/powerpoint/2010/main" val="410117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80F4E-CA0E-43BB-943D-31C572B5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Корпоративна пошта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646C9A-A946-4A2D-AD53-D1BE2B77D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Можна знайти кого завгодно з викладачів, тільки почни вводити П.І.Б.</a:t>
            </a:r>
          </a:p>
          <a:p>
            <a:r>
              <a:rPr lang="uk-UA" dirty="0"/>
              <a:t>Можна надіслати лист цілій групі</a:t>
            </a:r>
          </a:p>
          <a:p>
            <a:r>
              <a:rPr lang="uk-UA" dirty="0"/>
              <a:t>Тебе теж може знайти будь-який викладач, тому перевіряй пошту регулярно </a:t>
            </a:r>
            <a:r>
              <a:rPr lang="uk-UA" dirty="0">
                <a:sym typeface="Wingdings" panose="05000000000000000000" pitchFamily="2" charset="2"/>
              </a:rPr>
              <a:t>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uk-UA" dirty="0">
                <a:solidFill>
                  <a:srgbClr val="00B050"/>
                </a:solidFill>
                <a:sym typeface="Wingdings" panose="05000000000000000000" pitchFamily="2" charset="2"/>
              </a:rPr>
              <a:t>Як ще можна отримати зворотній зв’язок від викладача</a:t>
            </a:r>
            <a:r>
              <a:rPr lang="uk-UA" dirty="0">
                <a:sym typeface="Wingdings" panose="05000000000000000000" pitchFamily="2" charset="2"/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98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D6231-D4B7-4763-83A5-BF414553F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Розклад. 16 (+1) тижнів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83C21-FA4D-479F-8B56-303F60910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Змінюється</a:t>
            </a:r>
            <a:r>
              <a:rPr lang="uk-UA" dirty="0"/>
              <a:t>. Особливо  - перші два тижні. (Але й надалі все може бути, наприклад, аудиторію переставили) </a:t>
            </a:r>
          </a:p>
          <a:p>
            <a:r>
              <a:rPr lang="uk-UA" dirty="0"/>
              <a:t>Зараз тиждень Нульовий (лекції, знайомства з гарантом і </a:t>
            </a:r>
            <a:r>
              <a:rPr lang="uk-UA" dirty="0" err="1"/>
              <a:t>т.п</a:t>
            </a:r>
            <a:r>
              <a:rPr lang="uk-UA" dirty="0"/>
              <a:t>.)</a:t>
            </a:r>
          </a:p>
          <a:p>
            <a:r>
              <a:rPr lang="uk-UA" dirty="0"/>
              <a:t>1-й тиждень і 2-й тиждень мають різний розклад</a:t>
            </a:r>
          </a:p>
          <a:p>
            <a:r>
              <a:rPr lang="uk-UA" dirty="0"/>
              <a:t>За тиждень до завершення семестру можна отримати «автомат».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59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86E6C-C570-4239-A4A6-26B2B6079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</a:t>
            </a:r>
            <a:r>
              <a:rPr lang="uk-UA" dirty="0"/>
              <a:t> (</a:t>
            </a:r>
            <a:r>
              <a:rPr lang="en-US" dirty="0"/>
              <a:t>Moodle</a:t>
            </a:r>
            <a:r>
              <a:rPr lang="uk-UA" dirty="0"/>
              <a:t>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25907-5B40-41CD-99FA-9E80713E9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Підписатися на свої курси. </a:t>
            </a:r>
          </a:p>
          <a:p>
            <a:r>
              <a:rPr lang="uk-UA" dirty="0"/>
              <a:t>Інформаційний пакет дисципліни (робоча програма, система оцінювання, методичні рекомендації, завдання тощо)</a:t>
            </a:r>
          </a:p>
          <a:p>
            <a:r>
              <a:rPr lang="uk-UA" dirty="0"/>
              <a:t>Лекції в окремій теці</a:t>
            </a:r>
          </a:p>
          <a:p>
            <a:r>
              <a:rPr lang="uk-UA" dirty="0"/>
              <a:t>Завдання до практичних і </a:t>
            </a:r>
            <a:r>
              <a:rPr lang="uk-UA" dirty="0" err="1"/>
              <a:t>т.п</a:t>
            </a:r>
            <a:r>
              <a:rPr lang="uk-UA" dirty="0"/>
              <a:t>.</a:t>
            </a:r>
          </a:p>
          <a:p>
            <a:r>
              <a:rPr lang="uk-UA" dirty="0"/>
              <a:t>Поточне тестування і </a:t>
            </a:r>
            <a:r>
              <a:rPr lang="uk-UA" dirty="0" err="1"/>
              <a:t>т.п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150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D0CE4-883A-436C-8E19-8A1BF545E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Сайт університету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EBA2B-34D2-47E4-972A-00B076ACB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Новини (оголошення про Еразмус теж тут!)</a:t>
            </a:r>
          </a:p>
          <a:p>
            <a:r>
              <a:rPr lang="uk-UA" dirty="0"/>
              <a:t>Освітні програми, навчальні плани</a:t>
            </a:r>
          </a:p>
          <a:p>
            <a:r>
              <a:rPr lang="uk-UA" dirty="0"/>
              <a:t>Гуртки та клуби, дозвілля спорт. </a:t>
            </a:r>
          </a:p>
          <a:p>
            <a:r>
              <a:rPr lang="uk-UA" dirty="0"/>
              <a:t>Кафедра </a:t>
            </a:r>
            <a:r>
              <a:rPr lang="en-GB" dirty="0">
                <a:hlinkClick r:id="rId2"/>
              </a:rPr>
              <a:t>https://ztu.edu.ua/department/60.html</a:t>
            </a:r>
            <a:r>
              <a:rPr lang="uk-UA" dirty="0"/>
              <a:t> </a:t>
            </a:r>
          </a:p>
          <a:p>
            <a:r>
              <a:rPr lang="uk-UA" dirty="0"/>
              <a:t>Інтертекстуальні студії </a:t>
            </a:r>
            <a:r>
              <a:rPr lang="en-GB" dirty="0">
                <a:hlinkClick r:id="rId3"/>
              </a:rPr>
              <a:t>https://ztu.edu.ua/department/96.html</a:t>
            </a:r>
            <a:r>
              <a:rPr lang="uk-UA" dirty="0"/>
              <a:t> </a:t>
            </a:r>
          </a:p>
          <a:p>
            <a:pPr marL="0" indent="0">
              <a:buNone/>
            </a:pP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1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262A0-3F92-4F07-BD7D-4CC517A9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Основи_Наукових_Досліджень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1D1CE8-CB0D-48D9-B658-58DB04A58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Наукові гуртки</a:t>
            </a:r>
          </a:p>
          <a:p>
            <a:r>
              <a:rPr lang="uk-UA" dirty="0"/>
              <a:t>Студентські конференції (наші – квітень + травень)</a:t>
            </a:r>
          </a:p>
          <a:p>
            <a:r>
              <a:rPr lang="uk-UA" dirty="0"/>
              <a:t>Конкурси (перекладів, дослідницьких та креативних проєктів. Протягом року, але можливо – грудень-січень, червень )</a:t>
            </a:r>
          </a:p>
          <a:p>
            <a:r>
              <a:rPr lang="uk-UA" dirty="0"/>
              <a:t>Публікації</a:t>
            </a:r>
          </a:p>
          <a:p>
            <a:r>
              <a:rPr lang="uk-UA" dirty="0"/>
              <a:t>Проєкти факультету </a:t>
            </a:r>
          </a:p>
          <a:p>
            <a:r>
              <a:rPr lang="en-GB" dirty="0">
                <a:hlinkClick r:id="rId2"/>
              </a:rPr>
              <a:t>https://www.youtube.com/watch?v=l99f0PtnFs8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199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284</Words>
  <Application>Microsoft Office PowerPoint</Application>
  <PresentationFormat>Широкоэкранный</PresentationFormat>
  <Paragraphs>41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Garamond</vt:lpstr>
      <vt:lpstr>Wingdings</vt:lpstr>
      <vt:lpstr>Натуральные материалы</vt:lpstr>
      <vt:lpstr>Почувайся впевнено</vt:lpstr>
      <vt:lpstr>Кабінет студента</vt:lpstr>
      <vt:lpstr>Корпоративна пошта</vt:lpstr>
      <vt:lpstr>Розклад. 16 (+1) тижнів</vt:lpstr>
      <vt:lpstr>Learn (Moodle)</vt:lpstr>
      <vt:lpstr>Сайт університету</vt:lpstr>
      <vt:lpstr>Основи_Наукових_Досліджень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Почувайся впевнено</dc:title>
  <dc:creator>Yevheniia Kanchura</dc:creator>
  <cp:lastModifiedBy>Yevheniia Kanchura</cp:lastModifiedBy>
  <cp:revision>6</cp:revision>
  <dcterms:created xsi:type="dcterms:W3CDTF">2025-08-31T14:03:01Z</dcterms:created>
  <dcterms:modified xsi:type="dcterms:W3CDTF">2025-08-31T14:36:15Z</dcterms:modified>
</cp:coreProperties>
</file>