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11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4" autoAdjust="0"/>
    <p:restoredTop sz="94637" autoAdjust="0"/>
  </p:normalViewPr>
  <p:slideViewPr>
    <p:cSldViewPr>
      <p:cViewPr varScale="1">
        <p:scale>
          <a:sx n="70" d="100"/>
          <a:sy n="70" d="100"/>
        </p:scale>
        <p:origin x="142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AB387-94A0-4F8A-9240-7E201398472C}" type="datetimeFigureOut">
              <a:rPr lang="uk-UA" smtClean="0"/>
              <a:t>21.10.2020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F4738-5AD3-43E3-9566-03B4E037ED8F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063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715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231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369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586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691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38-5AD3-43E3-9566-03B4E037ED8F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204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9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575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9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854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75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09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7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8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6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3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5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8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69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  <p:sldLayoutId id="2147484009" r:id="rId15"/>
    <p:sldLayoutId id="2147484010" r:id="rId16"/>
    <p:sldLayoutId id="214748401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19800"/>
          </a:xfrm>
          <a:solidFill>
            <a:schemeClr val="accent4">
              <a:lumMod val="75000"/>
              <a:alpha val="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Модуль: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ОСНОВИ ЛОГ</a:t>
            </a:r>
            <a:r>
              <a:rPr lang="uk-UA" sz="2800" b="1" dirty="0" smtClean="0">
                <a:solidFill>
                  <a:schemeClr val="bg1"/>
                </a:solidFill>
              </a:rPr>
              <a:t>ІСТИКИ</a:t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/>
            </a:r>
            <a:br>
              <a:rPr lang="uk-UA" sz="2800" b="1" dirty="0" smtClean="0">
                <a:solidFill>
                  <a:schemeClr val="bg1"/>
                </a:solidFill>
              </a:rPr>
            </a:br>
            <a:r>
              <a:rPr lang="uk-UA" sz="2800" b="1" dirty="0" smtClean="0">
                <a:solidFill>
                  <a:schemeClr val="bg1"/>
                </a:solidFill>
              </a:rPr>
              <a:t>Викладач: Володимир Виговський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СИСТЕМИ УПРАВЛІННЯ ЗАПАСАМИ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457200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2400" b="1" dirty="0" smtClean="0">
                <a:solidFill>
                  <a:schemeClr val="bg1"/>
                </a:solidFill>
              </a:rPr>
              <a:t>Система управління запасами </a:t>
            </a:r>
            <a:r>
              <a:rPr lang="uk-UA" sz="2400" dirty="0" smtClean="0">
                <a:solidFill>
                  <a:schemeClr val="bg1"/>
                </a:solidFill>
              </a:rPr>
              <a:t>– </a:t>
            </a:r>
            <a:r>
              <a:rPr lang="ru-RU" sz="2400" dirty="0">
                <a:solidFill>
                  <a:schemeClr val="bg1"/>
                </a:solidFill>
              </a:rPr>
              <a:t>це сукупність правил і </a:t>
            </a:r>
            <a:r>
              <a:rPr lang="ru-RU" sz="2400" dirty="0" smtClean="0">
                <a:solidFill>
                  <a:schemeClr val="bg1"/>
                </a:solidFill>
              </a:rPr>
              <a:t>показників</a:t>
            </a:r>
            <a:r>
              <a:rPr lang="ru-RU" sz="2400" dirty="0">
                <a:solidFill>
                  <a:schemeClr val="bg1"/>
                </a:solidFill>
              </a:rPr>
              <a:t>, які визначають час і обсяг закупівлі продукції для </a:t>
            </a:r>
            <a:r>
              <a:rPr lang="ru-RU" sz="2400" dirty="0" smtClean="0">
                <a:solidFill>
                  <a:schemeClr val="bg1"/>
                </a:solidFill>
              </a:rPr>
              <a:t>по</a:t>
            </a:r>
            <a:r>
              <a:rPr lang="uk-UA" sz="2400" dirty="0" smtClean="0">
                <a:solidFill>
                  <a:schemeClr val="bg1"/>
                </a:solidFill>
              </a:rPr>
              <a:t>повнення запасів</a:t>
            </a:r>
          </a:p>
          <a:p>
            <a:endParaRPr lang="uk-UA" sz="2400" dirty="0">
              <a:solidFill>
                <a:schemeClr val="bg1"/>
              </a:solidFill>
            </a:endParaRPr>
          </a:p>
          <a:p>
            <a:r>
              <a:rPr lang="uk-UA" sz="2400" b="1" dirty="0" smtClean="0">
                <a:solidFill>
                  <a:schemeClr val="bg1"/>
                </a:solidFill>
              </a:rPr>
              <a:t>У логістиці застосовуються такі технологічні системи управління запасами: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solidFill>
                  <a:schemeClr val="bg1"/>
                </a:solidFill>
              </a:rPr>
              <a:t>Система управління запасами з фіксованим розміром замовлення;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Система </a:t>
            </a:r>
            <a:r>
              <a:rPr lang="ru-RU" sz="2400" dirty="0">
                <a:solidFill>
                  <a:schemeClr val="bg1"/>
                </a:solidFill>
              </a:rPr>
              <a:t>управління запасами з фіксованим </a:t>
            </a:r>
            <a:r>
              <a:rPr lang="ru-RU" sz="2400" dirty="0" err="1">
                <a:solidFill>
                  <a:schemeClr val="bg1"/>
                </a:solidFill>
              </a:rPr>
              <a:t>інтервалом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часу </a:t>
            </a:r>
            <a:r>
              <a:rPr lang="uk-UA" sz="2400" dirty="0" smtClean="0">
                <a:solidFill>
                  <a:schemeClr val="bg1"/>
                </a:solidFill>
              </a:rPr>
              <a:t>між замовленнями;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-   Система управління запасами зі встановленою періодичністю поповнення запасів до постійного рівня.</a:t>
            </a:r>
          </a:p>
        </p:txBody>
      </p:sp>
    </p:spTree>
    <p:extLst>
      <p:ext uri="{BB962C8B-B14F-4D97-AF65-F5344CB8AC3E}">
        <p14:creationId xmlns:p14="http://schemas.microsoft.com/office/powerpoint/2010/main" val="34772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ПРИКЛАД РОЗРАХУНКУ ПАРАМЕТРІВ РІЗНИХ СИСТЕМ УПРАВЛІННЯ ЗАПАСАМИ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Вихідні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дані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Річна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потреба в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матеріалах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1550 шт.,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робочих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днів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– 226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днів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, оптимальний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розмір замовлення – 75 шт., час 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поставки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– 10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днів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можлива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затримка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у поставках – 2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дні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Визначити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параметри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систем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управління запасами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трьох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: </a:t>
            </a:r>
            <a:endParaRPr lang="ru-RU" sz="24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фіксованим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розміром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замовлення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 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фіксованим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інтервалом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часу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замовленнями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встановленою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періодичністю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поповнення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запасів до </a:t>
            </a:r>
            <a:r>
              <a:rPr lang="ru-RU" sz="24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постійного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5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1. Система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управління запасами з фіксованим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розміром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замовлення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939799"/>
            <a:ext cx="6346825" cy="469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Система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управління запасами з фіксованим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інтервалом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часу </a:t>
            </a:r>
            <a:r>
              <a:rPr lang="uk-UA" sz="2400" b="1" dirty="0" smtClean="0">
                <a:solidFill>
                  <a:schemeClr val="bg1"/>
                </a:solidFill>
                <a:latin typeface="+mn-lt"/>
              </a:rPr>
              <a:t>між </a:t>
            </a:r>
            <a:r>
              <a:rPr lang="uk-UA" sz="2400" b="1" dirty="0">
                <a:solidFill>
                  <a:schemeClr val="bg1"/>
                </a:solidFill>
                <a:latin typeface="+mn-lt"/>
              </a:rPr>
              <a:t>замовленнями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219200"/>
            <a:ext cx="6213814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Система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управління запасами з фіксованим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інтервалом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часу </a:t>
            </a:r>
            <a:r>
              <a:rPr lang="uk-UA" sz="2400" b="1" dirty="0" smtClean="0">
                <a:solidFill>
                  <a:schemeClr val="bg1"/>
                </a:solidFill>
                <a:latin typeface="+mn-lt"/>
              </a:rPr>
              <a:t>між </a:t>
            </a:r>
            <a:r>
              <a:rPr lang="uk-UA" sz="2400" b="1" dirty="0">
                <a:solidFill>
                  <a:schemeClr val="bg1"/>
                </a:solidFill>
                <a:latin typeface="+mn-lt"/>
              </a:rPr>
              <a:t>замовленнями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143000"/>
            <a:ext cx="6424836" cy="421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3. Система управління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запасами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зі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встановленою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</a:rPr>
              <a:t>періодичністю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</a:rPr>
              <a:t>поповнення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запасів до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постійного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рівня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466" y="1523999"/>
            <a:ext cx="6833334" cy="269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4572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3. Система управління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запасами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зі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встановленою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</a:rPr>
              <a:t>періодичністю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</a:rPr>
              <a:t>поповнення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запасів до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постійного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рівня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4800" y="914399"/>
            <a:ext cx="8839200" cy="594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uk-UA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094433"/>
            <a:ext cx="6019800" cy="44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7055380" cy="140053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ДЯКУЮ ЗА УВАГУ!</a:t>
            </a:r>
            <a:br>
              <a:rPr lang="uk-UA" b="1" dirty="0" smtClean="0">
                <a:solidFill>
                  <a:schemeClr val="bg1"/>
                </a:solidFill>
              </a:rPr>
            </a:b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2837</TotalTime>
  <Words>234</Words>
  <Application>Microsoft Office PowerPoint</Application>
  <PresentationFormat>Екран (4:3)</PresentationFormat>
  <Paragraphs>27</Paragraphs>
  <Slides>9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Іон</vt:lpstr>
      <vt:lpstr>  Модуль:  ОСНОВИ ЛОГІСТИКИ      Викладач: Володимир Виговський</vt:lpstr>
      <vt:lpstr>СИСТЕМИ УПРАВЛІННЯ ЗАПАСАМИ</vt:lpstr>
      <vt:lpstr>ПРИКЛАД РОЗРАХУНКУ ПАРАМЕТРІВ РІЗНИХ СИСТЕМ УПРАВЛІННЯ ЗАПАСАМИ</vt:lpstr>
      <vt:lpstr>1. Система управління запасами з фіксованим розміром замовлення </vt:lpstr>
      <vt:lpstr>2. Система управління запасами з фіксованим інтервалом часу між замовленнями </vt:lpstr>
      <vt:lpstr>2. Система управління запасами з фіксованим інтервалом часу між замовленнями </vt:lpstr>
      <vt:lpstr>3. Система управління запасами зі встановленою періодичністю поповнення запасів до постійного рівня </vt:lpstr>
      <vt:lpstr>3. Система управління запасами зі встановленою періодичністю поповнення запасів до постійного рівня </vt:lpstr>
      <vt:lpstr>ДЯКУЮ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Виговський Володимир Георгійович</dc:creator>
  <cp:lastModifiedBy>Пользователь Windows</cp:lastModifiedBy>
  <cp:revision>73</cp:revision>
  <dcterms:created xsi:type="dcterms:W3CDTF">2020-09-21T06:29:33Z</dcterms:created>
  <dcterms:modified xsi:type="dcterms:W3CDTF">2020-10-21T14:13:33Z</dcterms:modified>
</cp:coreProperties>
</file>