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colors5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diagrams/quickStyle5.xml" ContentType="application/vnd.openxmlformats-officedocument.drawingml.diagramStyl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3"/>
    <p:sldId id="257" r:id="rId4"/>
    <p:sldId id="258" r:id="rId5"/>
    <p:sldId id="259" r:id="rId6"/>
    <p:sldId id="303" r:id="rId7"/>
    <p:sldId id="260" r:id="rId8"/>
    <p:sldId id="261" r:id="rId9"/>
    <p:sldId id="262" r:id="rId10"/>
    <p:sldId id="263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6" r:id="rId20"/>
    <p:sldId id="277" r:id="rId21"/>
    <p:sldId id="278" r:id="rId22"/>
    <p:sldId id="280" r:id="rId23"/>
    <p:sldId id="281" r:id="rId24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76377" autoAdjust="0"/>
  </p:normalViewPr>
  <p:slideViewPr>
    <p:cSldViewPr>
      <p:cViewPr>
        <p:scale>
          <a:sx n="80" d="100"/>
          <a:sy n="80" d="100"/>
        </p:scale>
        <p:origin x="-108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_rels/data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_rels/drawing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5E4F40-4F87-4239-A612-A63DE97DD594}" type="doc">
      <dgm:prSet loTypeId="urn:microsoft.com/office/officeart/2005/8/layout/pList2" loCatId="pictur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61EA988-2126-401A-B861-B8581724F1CF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00000"/>
            </a:lnSpc>
          </a:pPr>
          <a:r>
            <a: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М.В. Ломоносов </a:t>
          </a:r>
          <a:r>
            <a:rPr lang="ru-RU" sz="20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(1763) </a:t>
          </a:r>
        </a:p>
        <a:p>
          <a:pPr>
            <a:lnSpc>
              <a:spcPct val="100000"/>
            </a:lnSpc>
          </a:pPr>
          <a:r>
            <a:rPr lang="ru-RU" sz="16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вважав, що рослини отримують живлення із повітря. У першій половині XIX ст.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034FDD-EA2A-47F6-9893-626ACDA7CE3B}" cxnId="{B9CE3C44-DE33-4E86-AADE-3333DA3BE9BE}" type="parTrans">
      <dgm:prSet/>
      <dgm:spPr/>
      <dgm:t>
        <a:bodyPr/>
        <a:lstStyle/>
        <a:p>
          <a:endParaRPr lang="ru-RU"/>
        </a:p>
      </dgm:t>
    </dgm:pt>
    <dgm:pt modelId="{961CB4E4-0F40-477C-8B91-C63B44874619}" cxnId="{B9CE3C44-DE33-4E86-AADE-3333DA3BE9BE}" type="sibTrans">
      <dgm:prSet/>
      <dgm:spPr/>
      <dgm:t>
        <a:bodyPr/>
        <a:lstStyle/>
        <a:p>
          <a:endParaRPr lang="ru-RU"/>
        </a:p>
      </dgm:t>
    </dgm:pt>
    <dgm:pt modelId="{6003FD63-610F-4143-B913-5F0A58375721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00000"/>
            </a:lnSpc>
          </a:pPr>
          <a:r>
            <a: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Шпренгель </a:t>
          </a:r>
        </a:p>
        <a:p>
          <a:pPr>
            <a:lnSpc>
              <a:spcPct val="100000"/>
            </a:lnSpc>
          </a:pPr>
          <a:r>
            <a:rPr lang="ru-RU" sz="16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висловив думку про те, що для живлення рослин необхідні не тільки "перегнійні" кислоти, але і ще, принаймні, 12 неорганічних елементів: сірка, фосфор,кремній.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2795D1-A85C-4F71-B9B6-89DFCF24A8A8}" cxnId="{77422BB3-A11A-4897-92CE-C5811512F6DC}" type="parTrans">
      <dgm:prSet/>
      <dgm:spPr/>
      <dgm:t>
        <a:bodyPr/>
        <a:lstStyle/>
        <a:p>
          <a:endParaRPr lang="ru-RU"/>
        </a:p>
      </dgm:t>
    </dgm:pt>
    <dgm:pt modelId="{3A552FB7-4687-4F3F-BAE2-EFB838BBEB20}" cxnId="{77422BB3-A11A-4897-92CE-C5811512F6DC}" type="sibTrans">
      <dgm:prSet/>
      <dgm:spPr/>
      <dgm:t>
        <a:bodyPr/>
        <a:lstStyle/>
        <a:p>
          <a:endParaRPr lang="ru-RU"/>
        </a:p>
      </dgm:t>
    </dgm:pt>
    <dgm:pt modelId="{300BE4BA-F4A1-4D17-850F-89A4490DDE37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>
            <a:lnSpc>
              <a:spcPct val="100000"/>
            </a:lnSpc>
          </a:pPr>
          <a:r>
            <a:rPr lang="uk-UA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Аристотель</a:t>
          </a:r>
        </a:p>
        <a:p>
          <a:pPr algn="ctr">
            <a:lnSpc>
              <a:spcPct val="100000"/>
            </a:lnSpc>
          </a:pP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розглядав неорганічну природу як умову існування рослин і поділяли грунти на родючі і неродючі. </a:t>
          </a:r>
          <a:endParaRPr lang="ru-RU" sz="20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4C78E3-7A8E-4319-BC4A-B5A44256B0BC}" cxnId="{2492F75D-D2B7-4F52-B2D7-8CDEEBEBC01D}" type="sibTrans">
      <dgm:prSet/>
      <dgm:spPr/>
      <dgm:t>
        <a:bodyPr/>
        <a:lstStyle/>
        <a:p>
          <a:endParaRPr lang="ru-RU"/>
        </a:p>
      </dgm:t>
    </dgm:pt>
    <dgm:pt modelId="{1E1A9347-CFF2-450F-BE96-09AF3B725352}" cxnId="{2492F75D-D2B7-4F52-B2D7-8CDEEBEBC01D}" type="parTrans">
      <dgm:prSet/>
      <dgm:spPr/>
      <dgm:t>
        <a:bodyPr/>
        <a:lstStyle/>
        <a:p>
          <a:endParaRPr lang="ru-RU"/>
        </a:p>
      </dgm:t>
    </dgm:pt>
    <dgm:pt modelId="{1C1CEF88-CC01-42F1-BE6F-BBC8796B0503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Бернард Паліссі 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lang="ru-RU" sz="20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(1563)</a:t>
          </a:r>
          <a:r>
            <a:rPr lang="ru-RU" sz="16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lang="ru-RU" sz="16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пояснював ріст рослин дією солей, що містяться у землі: "Сіль є основа життя і росту всіх посівів".</a:t>
          </a:r>
          <a:endParaRPr lang="ru-RU" sz="16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dirty="0"/>
        </a:p>
      </dgm:t>
    </dgm:pt>
    <dgm:pt modelId="{37251411-023B-4FFD-BBAB-E6E4976A3A1C}" cxnId="{FD7CF036-7852-4093-92C8-7F1121CEEB8E}" type="sibTrans">
      <dgm:prSet/>
      <dgm:spPr/>
      <dgm:t>
        <a:bodyPr/>
        <a:lstStyle/>
        <a:p>
          <a:endParaRPr lang="ru-RU"/>
        </a:p>
      </dgm:t>
    </dgm:pt>
    <dgm:pt modelId="{879E0ECF-D939-4AF7-92FC-33E93F3441C1}" cxnId="{FD7CF036-7852-4093-92C8-7F1121CEEB8E}" type="parTrans">
      <dgm:prSet/>
      <dgm:spPr/>
      <dgm:t>
        <a:bodyPr/>
        <a:lstStyle/>
        <a:p>
          <a:endParaRPr lang="ru-RU"/>
        </a:p>
      </dgm:t>
    </dgm:pt>
    <dgm:pt modelId="{EF8B9F44-934D-457C-9365-8D9258C2E34A}" type="pres">
      <dgm:prSet presAssocID="{BD5E4F40-4F87-4239-A612-A63DE97DD59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A379F77-6E8F-4B76-92A6-A114B2918851}" type="pres">
      <dgm:prSet presAssocID="{BD5E4F40-4F87-4239-A612-A63DE97DD594}" presName="bkgdShp" presStyleLbl="alignAccFollowNode1" presStyleIdx="0" presStyleCnt="1" custLinFactNeighborX="-1786" custLinFactNeighborY="2743"/>
      <dgm:spPr/>
    </dgm:pt>
    <dgm:pt modelId="{4B6EF630-583E-44BC-AB73-5A07FFB9F86C}" type="pres">
      <dgm:prSet presAssocID="{BD5E4F40-4F87-4239-A612-A63DE97DD594}" presName="linComp" presStyleCnt="0"/>
      <dgm:spPr/>
    </dgm:pt>
    <dgm:pt modelId="{007EE0F5-B49E-42DD-9F5C-E20C1BFFBB11}" type="pres">
      <dgm:prSet presAssocID="{300BE4BA-F4A1-4D17-850F-89A4490DDE37}" presName="compNode" presStyleCnt="0"/>
      <dgm:spPr/>
    </dgm:pt>
    <dgm:pt modelId="{28F7035C-3BE7-4535-807C-E3B5859B6E66}" type="pres">
      <dgm:prSet presAssocID="{300BE4BA-F4A1-4D17-850F-89A4490DDE37}" presName="node" presStyleLbl="node1" presStyleIdx="0" presStyleCnt="4" custScaleX="144456" custLinFactNeighborX="-11921" custLinFactNeighborY="12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8D5BF3-A5B8-4956-851F-404C9566DFC5}" type="pres">
      <dgm:prSet presAssocID="{300BE4BA-F4A1-4D17-850F-89A4490DDE37}" presName="invisiNode" presStyleLbl="node1" presStyleIdx="0" presStyleCnt="4"/>
      <dgm:spPr/>
    </dgm:pt>
    <dgm:pt modelId="{959D9BA8-C9CC-43FE-8103-15D5A0202D44}" type="pres">
      <dgm:prSet presAssocID="{300BE4BA-F4A1-4D17-850F-89A4490DDE37}" presName="imagNode" presStyleLbl="fgImgPlace1" presStyleIdx="0" presStyleCnt="4" custScaleX="150541" custScaleY="110549" custLinFactNeighborX="-7947" custLinFactNeighborY="205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377D635-FF6F-4948-9690-0FAB72FA3682}" type="pres">
      <dgm:prSet presAssocID="{0D4C78E3-7A8E-4319-BC4A-B5A44256B0B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5695573-0989-4EF9-8ADF-B42A2523BDA6}" type="pres">
      <dgm:prSet presAssocID="{961EA988-2126-401A-B861-B8581724F1CF}" presName="compNode" presStyleCnt="0"/>
      <dgm:spPr/>
    </dgm:pt>
    <dgm:pt modelId="{3CD4AF52-47DA-4D70-AD94-F921859244B7}" type="pres">
      <dgm:prSet presAssocID="{961EA988-2126-401A-B861-B8581724F1CF}" presName="node" presStyleLbl="node1" presStyleIdx="1" presStyleCnt="4" custScaleX="1266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D75C97-E311-44C9-87D9-EB18331F3ADB}" type="pres">
      <dgm:prSet presAssocID="{961EA988-2126-401A-B861-B8581724F1CF}" presName="invisiNode" presStyleLbl="node1" presStyleIdx="1" presStyleCnt="4"/>
      <dgm:spPr/>
    </dgm:pt>
    <dgm:pt modelId="{7A019833-4A99-47D2-8EB9-BBDB3728C1F1}" type="pres">
      <dgm:prSet presAssocID="{961EA988-2126-401A-B861-B8581724F1CF}" presName="imagNode" presStyleLbl="fgImgPlace1" presStyleIdx="1" presStyleCnt="4" custScaleX="123380" custScaleY="11803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9B0D422-2284-4D0B-8658-4EA718943663}" type="pres">
      <dgm:prSet presAssocID="{961CB4E4-0F40-477C-8B91-C63B4487461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4D5B419-1471-44DE-97DE-0A9B85B79A3E}" type="pres">
      <dgm:prSet presAssocID="{1C1CEF88-CC01-42F1-BE6F-BBC8796B0503}" presName="compNode" presStyleCnt="0"/>
      <dgm:spPr/>
    </dgm:pt>
    <dgm:pt modelId="{789F68C3-0200-4F1E-8649-BB13549659E2}" type="pres">
      <dgm:prSet presAssocID="{1C1CEF88-CC01-42F1-BE6F-BBC8796B0503}" presName="node" presStyleLbl="node1" presStyleIdx="2" presStyleCnt="4" custScaleX="1302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65DDC2-EB90-46C8-A178-77A347AE0917}" type="pres">
      <dgm:prSet presAssocID="{1C1CEF88-CC01-42F1-BE6F-BBC8796B0503}" presName="invisiNode" presStyleLbl="node1" presStyleIdx="2" presStyleCnt="4"/>
      <dgm:spPr/>
    </dgm:pt>
    <dgm:pt modelId="{1036FF4F-30E5-4EE9-B009-A41AA2B01B89}" type="pres">
      <dgm:prSet presAssocID="{1C1CEF88-CC01-42F1-BE6F-BBC8796B0503}" presName="imagNode" presStyleLbl="fgImgPlace1" presStyleIdx="2" presStyleCnt="4" custScaleX="129749" custScaleY="122446" custLinFactNeighborX="6499" custLinFactNeighborY="153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A8265432-DAF4-40E6-9AB3-74CD7E0A11FC}" type="pres">
      <dgm:prSet presAssocID="{37251411-023B-4FFD-BBAB-E6E4976A3A1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2993674-166E-45F7-B2E4-20163CA3A8CF}" type="pres">
      <dgm:prSet presAssocID="{6003FD63-610F-4143-B913-5F0A58375721}" presName="compNode" presStyleCnt="0"/>
      <dgm:spPr/>
    </dgm:pt>
    <dgm:pt modelId="{98DED40B-4456-40A8-A8F9-5B9DE4D15990}" type="pres">
      <dgm:prSet presAssocID="{6003FD63-610F-4143-B913-5F0A58375721}" presName="node" presStyleLbl="node1" presStyleIdx="3" presStyleCnt="4" custScaleX="159134" custLinFactNeighborX="4715" custLinFactNeighborY="12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4D2413-7CD8-4BBE-B059-685824714F48}" type="pres">
      <dgm:prSet presAssocID="{6003FD63-610F-4143-B913-5F0A58375721}" presName="invisiNode" presStyleLbl="node1" presStyleIdx="3" presStyleCnt="4"/>
      <dgm:spPr/>
    </dgm:pt>
    <dgm:pt modelId="{72E72F62-F610-4573-ACC4-C2A8AB53501D}" type="pres">
      <dgm:prSet presAssocID="{6003FD63-610F-4143-B913-5F0A58375721}" presName="imagNode" presStyleLbl="fgImgPlace1" presStyleIdx="3" presStyleCnt="4" custScaleX="141001" custScaleY="12551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D4B4AD7A-0AA2-4B51-B3A9-98CA9E311990}" type="presOf" srcId="{37251411-023B-4FFD-BBAB-E6E4976A3A1C}" destId="{A8265432-DAF4-40E6-9AB3-74CD7E0A11FC}" srcOrd="0" destOrd="0" presId="urn:microsoft.com/office/officeart/2005/8/layout/pList2"/>
    <dgm:cxn modelId="{77422BB3-A11A-4897-92CE-C5811512F6DC}" srcId="{BD5E4F40-4F87-4239-A612-A63DE97DD594}" destId="{6003FD63-610F-4143-B913-5F0A58375721}" srcOrd="3" destOrd="0" parTransId="{002795D1-A85C-4F71-B9B6-89DFCF24A8A8}" sibTransId="{3A552FB7-4687-4F3F-BAE2-EFB838BBEB20}"/>
    <dgm:cxn modelId="{83F90AA6-3AA2-460C-BFAA-488515DD67F9}" type="presOf" srcId="{961CB4E4-0F40-477C-8B91-C63B44874619}" destId="{19B0D422-2284-4D0B-8658-4EA718943663}" srcOrd="0" destOrd="0" presId="urn:microsoft.com/office/officeart/2005/8/layout/pList2"/>
    <dgm:cxn modelId="{24E66100-957F-48F2-950F-A3DAF9284729}" type="presOf" srcId="{300BE4BA-F4A1-4D17-850F-89A4490DDE37}" destId="{28F7035C-3BE7-4535-807C-E3B5859B6E66}" srcOrd="0" destOrd="0" presId="urn:microsoft.com/office/officeart/2005/8/layout/pList2"/>
    <dgm:cxn modelId="{28AAE773-E0DB-4092-BE3F-B215B6E29FB1}" type="presOf" srcId="{1C1CEF88-CC01-42F1-BE6F-BBC8796B0503}" destId="{789F68C3-0200-4F1E-8649-BB13549659E2}" srcOrd="0" destOrd="0" presId="urn:microsoft.com/office/officeart/2005/8/layout/pList2"/>
    <dgm:cxn modelId="{7BFCA3E6-B2EB-4DFC-B77E-215F7E30B69B}" type="presOf" srcId="{0D4C78E3-7A8E-4319-BC4A-B5A44256B0BC}" destId="{0377D635-FF6F-4948-9690-0FAB72FA3682}" srcOrd="0" destOrd="0" presId="urn:microsoft.com/office/officeart/2005/8/layout/pList2"/>
    <dgm:cxn modelId="{CC50C4B2-5D0D-4766-AE80-9675E0EBDE20}" type="presOf" srcId="{961EA988-2126-401A-B861-B8581724F1CF}" destId="{3CD4AF52-47DA-4D70-AD94-F921859244B7}" srcOrd="0" destOrd="0" presId="urn:microsoft.com/office/officeart/2005/8/layout/pList2"/>
    <dgm:cxn modelId="{B9CE3C44-DE33-4E86-AADE-3333DA3BE9BE}" srcId="{BD5E4F40-4F87-4239-A612-A63DE97DD594}" destId="{961EA988-2126-401A-B861-B8581724F1CF}" srcOrd="1" destOrd="0" parTransId="{D7034FDD-EA2A-47F6-9893-626ACDA7CE3B}" sibTransId="{961CB4E4-0F40-477C-8B91-C63B44874619}"/>
    <dgm:cxn modelId="{2492F75D-D2B7-4F52-B2D7-8CDEEBEBC01D}" srcId="{BD5E4F40-4F87-4239-A612-A63DE97DD594}" destId="{300BE4BA-F4A1-4D17-850F-89A4490DDE37}" srcOrd="0" destOrd="0" parTransId="{1E1A9347-CFF2-450F-BE96-09AF3B725352}" sibTransId="{0D4C78E3-7A8E-4319-BC4A-B5A44256B0BC}"/>
    <dgm:cxn modelId="{FD7CF036-7852-4093-92C8-7F1121CEEB8E}" srcId="{BD5E4F40-4F87-4239-A612-A63DE97DD594}" destId="{1C1CEF88-CC01-42F1-BE6F-BBC8796B0503}" srcOrd="2" destOrd="0" parTransId="{879E0ECF-D939-4AF7-92FC-33E93F3441C1}" sibTransId="{37251411-023B-4FFD-BBAB-E6E4976A3A1C}"/>
    <dgm:cxn modelId="{49626603-E59B-4918-BFB4-72F135FE922D}" type="presOf" srcId="{6003FD63-610F-4143-B913-5F0A58375721}" destId="{98DED40B-4456-40A8-A8F9-5B9DE4D15990}" srcOrd="0" destOrd="0" presId="urn:microsoft.com/office/officeart/2005/8/layout/pList2"/>
    <dgm:cxn modelId="{A51F452A-0658-4B43-B62B-DD39F901FFA2}" type="presOf" srcId="{BD5E4F40-4F87-4239-A612-A63DE97DD594}" destId="{EF8B9F44-934D-457C-9365-8D9258C2E34A}" srcOrd="0" destOrd="0" presId="urn:microsoft.com/office/officeart/2005/8/layout/pList2"/>
    <dgm:cxn modelId="{1C2B1A39-2B96-4C09-BA0C-B789ACE2C8C4}" type="presParOf" srcId="{EF8B9F44-934D-457C-9365-8D9258C2E34A}" destId="{2A379F77-6E8F-4B76-92A6-A114B2918851}" srcOrd="0" destOrd="0" presId="urn:microsoft.com/office/officeart/2005/8/layout/pList2"/>
    <dgm:cxn modelId="{E922ED25-9436-4554-971F-C99364159E40}" type="presParOf" srcId="{EF8B9F44-934D-457C-9365-8D9258C2E34A}" destId="{4B6EF630-583E-44BC-AB73-5A07FFB9F86C}" srcOrd="1" destOrd="0" presId="urn:microsoft.com/office/officeart/2005/8/layout/pList2"/>
    <dgm:cxn modelId="{24FEF1F7-F018-4657-8B15-EA699DDB0803}" type="presParOf" srcId="{4B6EF630-583E-44BC-AB73-5A07FFB9F86C}" destId="{007EE0F5-B49E-42DD-9F5C-E20C1BFFBB11}" srcOrd="0" destOrd="0" presId="urn:microsoft.com/office/officeart/2005/8/layout/pList2"/>
    <dgm:cxn modelId="{1A6C553B-0561-4FF5-AE34-083085D55615}" type="presParOf" srcId="{007EE0F5-B49E-42DD-9F5C-E20C1BFFBB11}" destId="{28F7035C-3BE7-4535-807C-E3B5859B6E66}" srcOrd="0" destOrd="0" presId="urn:microsoft.com/office/officeart/2005/8/layout/pList2"/>
    <dgm:cxn modelId="{FCF39D87-886D-4612-9785-D23602CF14FD}" type="presParOf" srcId="{007EE0F5-B49E-42DD-9F5C-E20C1BFFBB11}" destId="{638D5BF3-A5B8-4956-851F-404C9566DFC5}" srcOrd="1" destOrd="0" presId="urn:microsoft.com/office/officeart/2005/8/layout/pList2"/>
    <dgm:cxn modelId="{C9D19B0A-14D5-4566-99AB-1DDF02FDF3EF}" type="presParOf" srcId="{007EE0F5-B49E-42DD-9F5C-E20C1BFFBB11}" destId="{959D9BA8-C9CC-43FE-8103-15D5A0202D44}" srcOrd="2" destOrd="0" presId="urn:microsoft.com/office/officeart/2005/8/layout/pList2"/>
    <dgm:cxn modelId="{F16C1DF8-AC50-43BB-A320-CDF1B3A99F75}" type="presParOf" srcId="{4B6EF630-583E-44BC-AB73-5A07FFB9F86C}" destId="{0377D635-FF6F-4948-9690-0FAB72FA3682}" srcOrd="1" destOrd="0" presId="urn:microsoft.com/office/officeart/2005/8/layout/pList2"/>
    <dgm:cxn modelId="{0422E0A5-1518-41A1-850A-B6ECC6B2DF62}" type="presParOf" srcId="{4B6EF630-583E-44BC-AB73-5A07FFB9F86C}" destId="{85695573-0989-4EF9-8ADF-B42A2523BDA6}" srcOrd="2" destOrd="0" presId="urn:microsoft.com/office/officeart/2005/8/layout/pList2"/>
    <dgm:cxn modelId="{C1C9CB38-1E0D-4730-8559-4161D10A90F1}" type="presParOf" srcId="{85695573-0989-4EF9-8ADF-B42A2523BDA6}" destId="{3CD4AF52-47DA-4D70-AD94-F921859244B7}" srcOrd="0" destOrd="0" presId="urn:microsoft.com/office/officeart/2005/8/layout/pList2"/>
    <dgm:cxn modelId="{D91D1C8D-817C-48CC-BC9F-26CC0C5AC1BE}" type="presParOf" srcId="{85695573-0989-4EF9-8ADF-B42A2523BDA6}" destId="{60D75C97-E311-44C9-87D9-EB18331F3ADB}" srcOrd="1" destOrd="0" presId="urn:microsoft.com/office/officeart/2005/8/layout/pList2"/>
    <dgm:cxn modelId="{ACD97BB1-305E-4BD5-BC80-52F52D1D04A6}" type="presParOf" srcId="{85695573-0989-4EF9-8ADF-B42A2523BDA6}" destId="{7A019833-4A99-47D2-8EB9-BBDB3728C1F1}" srcOrd="2" destOrd="0" presId="urn:microsoft.com/office/officeart/2005/8/layout/pList2"/>
    <dgm:cxn modelId="{C7235A22-2864-407B-8035-CC51D40EC015}" type="presParOf" srcId="{4B6EF630-583E-44BC-AB73-5A07FFB9F86C}" destId="{19B0D422-2284-4D0B-8658-4EA718943663}" srcOrd="3" destOrd="0" presId="urn:microsoft.com/office/officeart/2005/8/layout/pList2"/>
    <dgm:cxn modelId="{57BB228A-E808-4F7F-BD9A-504A77C81AED}" type="presParOf" srcId="{4B6EF630-583E-44BC-AB73-5A07FFB9F86C}" destId="{44D5B419-1471-44DE-97DE-0A9B85B79A3E}" srcOrd="4" destOrd="0" presId="urn:microsoft.com/office/officeart/2005/8/layout/pList2"/>
    <dgm:cxn modelId="{4E943D72-04C8-42E6-8215-EE0A413BA9A3}" type="presParOf" srcId="{44D5B419-1471-44DE-97DE-0A9B85B79A3E}" destId="{789F68C3-0200-4F1E-8649-BB13549659E2}" srcOrd="0" destOrd="0" presId="urn:microsoft.com/office/officeart/2005/8/layout/pList2"/>
    <dgm:cxn modelId="{A7A6EAC9-2D53-490E-8CA1-CCBF81DB44F1}" type="presParOf" srcId="{44D5B419-1471-44DE-97DE-0A9B85B79A3E}" destId="{BB65DDC2-EB90-46C8-A178-77A347AE0917}" srcOrd="1" destOrd="0" presId="urn:microsoft.com/office/officeart/2005/8/layout/pList2"/>
    <dgm:cxn modelId="{C79993CF-143A-4DBF-89BC-D3385CE886E5}" type="presParOf" srcId="{44D5B419-1471-44DE-97DE-0A9B85B79A3E}" destId="{1036FF4F-30E5-4EE9-B009-A41AA2B01B89}" srcOrd="2" destOrd="0" presId="urn:microsoft.com/office/officeart/2005/8/layout/pList2"/>
    <dgm:cxn modelId="{659603F3-7F27-419E-AB4A-D507A1E0EAB9}" type="presParOf" srcId="{4B6EF630-583E-44BC-AB73-5A07FFB9F86C}" destId="{A8265432-DAF4-40E6-9AB3-74CD7E0A11FC}" srcOrd="5" destOrd="0" presId="urn:microsoft.com/office/officeart/2005/8/layout/pList2"/>
    <dgm:cxn modelId="{2226340F-6B27-4CF7-8DA5-F8E4BBC47601}" type="presParOf" srcId="{4B6EF630-583E-44BC-AB73-5A07FFB9F86C}" destId="{62993674-166E-45F7-B2E4-20163CA3A8CF}" srcOrd="6" destOrd="0" presId="urn:microsoft.com/office/officeart/2005/8/layout/pList2"/>
    <dgm:cxn modelId="{C9406294-1B3F-4B38-8C01-425FF6FB8244}" type="presParOf" srcId="{62993674-166E-45F7-B2E4-20163CA3A8CF}" destId="{98DED40B-4456-40A8-A8F9-5B9DE4D15990}" srcOrd="0" destOrd="0" presId="urn:microsoft.com/office/officeart/2005/8/layout/pList2"/>
    <dgm:cxn modelId="{46901F0B-DF2F-4521-8FD9-DF55AD005787}" type="presParOf" srcId="{62993674-166E-45F7-B2E4-20163CA3A8CF}" destId="{E94D2413-7CD8-4BBE-B059-685824714F48}" srcOrd="1" destOrd="0" presId="urn:microsoft.com/office/officeart/2005/8/layout/pList2"/>
    <dgm:cxn modelId="{BEBB56E2-A154-4E34-9CEC-09F19CFADFE6}" type="presParOf" srcId="{62993674-166E-45F7-B2E4-20163CA3A8CF}" destId="{72E72F62-F610-4573-ACC4-C2A8AB53501D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682B9C-2332-4FA8-8A1A-FD10B0B3BBB9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</dgm:pt>
    <dgm:pt modelId="{CB971486-9E21-4FFF-B735-69D03AE92DB1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90000"/>
            </a:lnSpc>
          </a:pPr>
          <a:r>
            <a:rPr lang="ru-RU" sz="16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  <a:r>
            <a:rPr lang="ru-RU" sz="20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Ю. Лібіх </a:t>
          </a:r>
        </a:p>
        <a:p>
          <a:pPr>
            <a:lnSpc>
              <a:spcPct val="100000"/>
            </a:lnSpc>
          </a:pPr>
          <a:r>
            <a:rPr lang="ru-RU" sz="1600" b="0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40-і роки </a:t>
          </a:r>
          <a:r>
            <a:rPr lang="en-US" sz="1600" b="0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XIX </a:t>
          </a:r>
          <a:r>
            <a:rPr lang="ru-RU" sz="1600" b="0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ст. століття висунув теорію мінерального живлення рослин, згідно з якою родючість залежить від кількості мінеральних поживних речовин, які містяться у грунті в доступному для рослин стані.</a:t>
          </a:r>
          <a:r>
            <a:rPr lang="ru-RU" sz="16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F6864D-8D9B-4279-BA4F-9CE2ACE30F99}" cxnId="{514FF77F-2B82-438E-974C-F666081CC17C}" type="parTrans">
      <dgm:prSet/>
      <dgm:spPr/>
      <dgm:t>
        <a:bodyPr/>
        <a:lstStyle/>
        <a:p>
          <a:endParaRPr lang="ru-RU"/>
        </a:p>
      </dgm:t>
    </dgm:pt>
    <dgm:pt modelId="{0FFE8E5C-F277-4621-898A-8A2B92F1EDCE}" cxnId="{514FF77F-2B82-438E-974C-F666081CC17C}" type="sibTrans">
      <dgm:prSet/>
      <dgm:spPr/>
      <dgm:t>
        <a:bodyPr/>
        <a:lstStyle/>
        <a:p>
          <a:endParaRPr lang="ru-RU"/>
        </a:p>
      </dgm:t>
    </dgm:pt>
    <dgm:pt modelId="{1D2B90C7-14BC-4DDF-9335-73C4F1366E83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90000"/>
            </a:lnSpc>
          </a:pPr>
          <a:r>
            <a:rPr lang="ru-RU" sz="20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Теєр</a:t>
          </a:r>
        </a:p>
        <a:p>
          <a:pPr>
            <a:lnSpc>
              <a:spcPct val="100000"/>
            </a:lnSpc>
          </a:pPr>
          <a:r>
            <a:rPr lang="ru-RU" sz="16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вважав, що родючість повністю залежить від гумусу, оскільки, крім води, він є єдиною речовиною грунту, яка здатна служити живленням рослинам. 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34A010-8D4D-4CF7-B5DA-D08AFEBDDC11}" cxnId="{271453A4-4555-47D6-BD6D-589C35ABCABD}" type="parTrans">
      <dgm:prSet/>
      <dgm:spPr/>
      <dgm:t>
        <a:bodyPr/>
        <a:lstStyle/>
        <a:p>
          <a:endParaRPr lang="ru-RU"/>
        </a:p>
      </dgm:t>
    </dgm:pt>
    <dgm:pt modelId="{5EB66B52-4F2F-4420-856E-E4CAE01F0894}" cxnId="{271453A4-4555-47D6-BD6D-589C35ABCABD}" type="sibTrans">
      <dgm:prSet/>
      <dgm:spPr/>
      <dgm:t>
        <a:bodyPr/>
        <a:lstStyle/>
        <a:p>
          <a:endParaRPr lang="ru-RU"/>
        </a:p>
      </dgm:t>
    </dgm:pt>
    <dgm:pt modelId="{50C30462-E08C-453C-A3AC-5479726FC1D1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90000"/>
            </a:lnSpc>
          </a:pPr>
          <a:r>
            <a: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В.Р.Вільямс </a:t>
          </a:r>
        </a:p>
        <a:p>
          <a:pPr>
            <a:lnSpc>
              <a:spcPct val="100000"/>
            </a:lnSpc>
          </a:pPr>
          <a:r>
            <a:rPr lang="ru-RU" sz="16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звернув увагу, що родючість грунту залежить не тільки від кількості мінеральних поживних речовин, але й від запасів вологи.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F3464A-86BF-4649-B986-7FBBB475099A}" cxnId="{E570AD47-DD85-4A28-8008-040615FD77B0}" type="parTrans">
      <dgm:prSet/>
      <dgm:spPr/>
      <dgm:t>
        <a:bodyPr/>
        <a:lstStyle/>
        <a:p>
          <a:endParaRPr lang="ru-RU"/>
        </a:p>
      </dgm:t>
    </dgm:pt>
    <dgm:pt modelId="{D9049E70-DD33-4A51-A212-82244614A665}" cxnId="{E570AD47-DD85-4A28-8008-040615FD77B0}" type="sibTrans">
      <dgm:prSet/>
      <dgm:spPr/>
      <dgm:t>
        <a:bodyPr/>
        <a:lstStyle/>
        <a:p>
          <a:endParaRPr lang="ru-RU"/>
        </a:p>
      </dgm:t>
    </dgm:pt>
    <dgm:pt modelId="{0B5DBE2B-A51B-4D7A-849F-940C9EE889CB}" type="pres">
      <dgm:prSet presAssocID="{AA682B9C-2332-4FA8-8A1A-FD10B0B3BBB9}" presName="Name0" presStyleCnt="0">
        <dgm:presLayoutVars>
          <dgm:dir/>
          <dgm:resizeHandles val="exact"/>
        </dgm:presLayoutVars>
      </dgm:prSet>
      <dgm:spPr/>
    </dgm:pt>
    <dgm:pt modelId="{A7AB8A6D-E667-490C-94AB-FFEA93A73563}" type="pres">
      <dgm:prSet presAssocID="{AA682B9C-2332-4FA8-8A1A-FD10B0B3BBB9}" presName="bkgdShp" presStyleLbl="alignAccFollowNode1" presStyleIdx="0" presStyleCnt="1"/>
      <dgm:spPr/>
    </dgm:pt>
    <dgm:pt modelId="{36303F4E-D739-4758-9633-C0EAAF07FA21}" type="pres">
      <dgm:prSet presAssocID="{AA682B9C-2332-4FA8-8A1A-FD10B0B3BBB9}" presName="linComp" presStyleCnt="0"/>
      <dgm:spPr/>
    </dgm:pt>
    <dgm:pt modelId="{F0985592-D64B-4DAC-BAD3-BCF5AEAC7B87}" type="pres">
      <dgm:prSet presAssocID="{CB971486-9E21-4FFF-B735-69D03AE92DB1}" presName="compNode" presStyleCnt="0"/>
      <dgm:spPr/>
    </dgm:pt>
    <dgm:pt modelId="{8717728F-BF73-4999-988B-5BD5B9C2790E}" type="pres">
      <dgm:prSet presAssocID="{CB971486-9E21-4FFF-B735-69D03AE92DB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5A8175-2ED6-45A1-8706-5CF8E0FAFB3B}" type="pres">
      <dgm:prSet presAssocID="{CB971486-9E21-4FFF-B735-69D03AE92DB1}" presName="invisiNode" presStyleLbl="node1" presStyleIdx="0" presStyleCnt="3"/>
      <dgm:spPr/>
    </dgm:pt>
    <dgm:pt modelId="{F3BB3748-B050-411D-AE96-9718AA1378B8}" type="pres">
      <dgm:prSet presAssocID="{CB971486-9E21-4FFF-B735-69D03AE92DB1}" presName="imagNode" presStyleLbl="fgImgPlace1" presStyleIdx="0" presStyleCnt="3" custScaleX="84274" custScaleY="12859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D1EDC20-925B-4B41-80E5-9082D76CA504}" type="pres">
      <dgm:prSet presAssocID="{0FFE8E5C-F277-4621-898A-8A2B92F1EDC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EF2D5B5-6862-4BDE-A89C-2A0638EEC091}" type="pres">
      <dgm:prSet presAssocID="{1D2B90C7-14BC-4DDF-9335-73C4F1366E83}" presName="compNode" presStyleCnt="0"/>
      <dgm:spPr/>
    </dgm:pt>
    <dgm:pt modelId="{033FA7DF-568E-4578-BF6C-7C464550CB9B}" type="pres">
      <dgm:prSet presAssocID="{1D2B90C7-14BC-4DDF-9335-73C4F1366E8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E34E71-4B25-4CDF-A437-389BE3CBE675}" type="pres">
      <dgm:prSet presAssocID="{1D2B90C7-14BC-4DDF-9335-73C4F1366E83}" presName="invisiNode" presStyleLbl="node1" presStyleIdx="1" presStyleCnt="3"/>
      <dgm:spPr/>
    </dgm:pt>
    <dgm:pt modelId="{CEFD0341-B2FE-47CF-BAA9-4EE854428D79}" type="pres">
      <dgm:prSet presAssocID="{1D2B90C7-14BC-4DDF-9335-73C4F1366E83}" presName="imagNode" presStyleLbl="fgImgPlace1" presStyleIdx="1" presStyleCnt="3"/>
      <dgm:spPr/>
    </dgm:pt>
    <dgm:pt modelId="{F6B0147A-0601-4FAD-95EA-FDA2AAE94935}" type="pres">
      <dgm:prSet presAssocID="{5EB66B52-4F2F-4420-856E-E4CAE01F089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2913D07-E405-4F21-BB2E-73285A6A83FA}" type="pres">
      <dgm:prSet presAssocID="{50C30462-E08C-453C-A3AC-5479726FC1D1}" presName="compNode" presStyleCnt="0"/>
      <dgm:spPr/>
    </dgm:pt>
    <dgm:pt modelId="{5762E1CB-D186-4049-AA16-F1F0AA2C5D1D}" type="pres">
      <dgm:prSet presAssocID="{50C30462-E08C-453C-A3AC-5479726FC1D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C735E7-72EB-423E-AA4C-B7A93FE272D6}" type="pres">
      <dgm:prSet presAssocID="{50C30462-E08C-453C-A3AC-5479726FC1D1}" presName="invisiNode" presStyleLbl="node1" presStyleIdx="2" presStyleCnt="3"/>
      <dgm:spPr/>
    </dgm:pt>
    <dgm:pt modelId="{C6A26739-E594-436D-AA87-A72E1A99BEA6}" type="pres">
      <dgm:prSet presAssocID="{50C30462-E08C-453C-A3AC-5479726FC1D1}" presName="imagNode" presStyleLbl="fgImgPlace1" presStyleIdx="2" presStyleCnt="3" custScaleX="84274" custScaleY="12781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5BBBD56A-3B1E-4875-A924-481E56FC7A5D}" type="presOf" srcId="{AA682B9C-2332-4FA8-8A1A-FD10B0B3BBB9}" destId="{0B5DBE2B-A51B-4D7A-849F-940C9EE889CB}" srcOrd="0" destOrd="0" presId="urn:microsoft.com/office/officeart/2005/8/layout/pList2"/>
    <dgm:cxn modelId="{68C48FCF-C154-412B-93F1-33531F8B7C27}" type="presOf" srcId="{1D2B90C7-14BC-4DDF-9335-73C4F1366E83}" destId="{033FA7DF-568E-4578-BF6C-7C464550CB9B}" srcOrd="0" destOrd="0" presId="urn:microsoft.com/office/officeart/2005/8/layout/pList2"/>
    <dgm:cxn modelId="{E570AD47-DD85-4A28-8008-040615FD77B0}" srcId="{AA682B9C-2332-4FA8-8A1A-FD10B0B3BBB9}" destId="{50C30462-E08C-453C-A3AC-5479726FC1D1}" srcOrd="2" destOrd="0" parTransId="{F5F3464A-86BF-4649-B986-7FBBB475099A}" sibTransId="{D9049E70-DD33-4A51-A212-82244614A665}"/>
    <dgm:cxn modelId="{5BCBD261-27C4-4BDA-8291-705EF8C2C4BB}" type="presOf" srcId="{50C30462-E08C-453C-A3AC-5479726FC1D1}" destId="{5762E1CB-D186-4049-AA16-F1F0AA2C5D1D}" srcOrd="0" destOrd="0" presId="urn:microsoft.com/office/officeart/2005/8/layout/pList2"/>
    <dgm:cxn modelId="{34206525-04AB-42E3-8B6B-91027E9F2706}" type="presOf" srcId="{CB971486-9E21-4FFF-B735-69D03AE92DB1}" destId="{8717728F-BF73-4999-988B-5BD5B9C2790E}" srcOrd="0" destOrd="0" presId="urn:microsoft.com/office/officeart/2005/8/layout/pList2"/>
    <dgm:cxn modelId="{271453A4-4555-47D6-BD6D-589C35ABCABD}" srcId="{AA682B9C-2332-4FA8-8A1A-FD10B0B3BBB9}" destId="{1D2B90C7-14BC-4DDF-9335-73C4F1366E83}" srcOrd="1" destOrd="0" parTransId="{5234A010-8D4D-4CF7-B5DA-D08AFEBDDC11}" sibTransId="{5EB66B52-4F2F-4420-856E-E4CAE01F0894}"/>
    <dgm:cxn modelId="{514FF77F-2B82-438E-974C-F666081CC17C}" srcId="{AA682B9C-2332-4FA8-8A1A-FD10B0B3BBB9}" destId="{CB971486-9E21-4FFF-B735-69D03AE92DB1}" srcOrd="0" destOrd="0" parTransId="{65F6864D-8D9B-4279-BA4F-9CE2ACE30F99}" sibTransId="{0FFE8E5C-F277-4621-898A-8A2B92F1EDCE}"/>
    <dgm:cxn modelId="{EE59DFDE-BB2D-4727-AD6E-30E712CD2266}" type="presOf" srcId="{0FFE8E5C-F277-4621-898A-8A2B92F1EDCE}" destId="{7D1EDC20-925B-4B41-80E5-9082D76CA504}" srcOrd="0" destOrd="0" presId="urn:microsoft.com/office/officeart/2005/8/layout/pList2"/>
    <dgm:cxn modelId="{27953DDA-18C6-423F-A848-04A012E940B2}" type="presOf" srcId="{5EB66B52-4F2F-4420-856E-E4CAE01F0894}" destId="{F6B0147A-0601-4FAD-95EA-FDA2AAE94935}" srcOrd="0" destOrd="0" presId="urn:microsoft.com/office/officeart/2005/8/layout/pList2"/>
    <dgm:cxn modelId="{F4F6CD4A-4AD4-4C01-B595-F65AFAF6665E}" type="presParOf" srcId="{0B5DBE2B-A51B-4D7A-849F-940C9EE889CB}" destId="{A7AB8A6D-E667-490C-94AB-FFEA93A73563}" srcOrd="0" destOrd="0" presId="urn:microsoft.com/office/officeart/2005/8/layout/pList2"/>
    <dgm:cxn modelId="{14F1F18B-C36F-451E-830C-8AC8D0CB4FD4}" type="presParOf" srcId="{0B5DBE2B-A51B-4D7A-849F-940C9EE889CB}" destId="{36303F4E-D739-4758-9633-C0EAAF07FA21}" srcOrd="1" destOrd="0" presId="urn:microsoft.com/office/officeart/2005/8/layout/pList2"/>
    <dgm:cxn modelId="{7F695212-6FF5-4592-9C7C-57AA604F581B}" type="presParOf" srcId="{36303F4E-D739-4758-9633-C0EAAF07FA21}" destId="{F0985592-D64B-4DAC-BAD3-BCF5AEAC7B87}" srcOrd="0" destOrd="0" presId="urn:microsoft.com/office/officeart/2005/8/layout/pList2"/>
    <dgm:cxn modelId="{A483D5BA-83F7-4D16-B6B4-8BF65071BC0B}" type="presParOf" srcId="{F0985592-D64B-4DAC-BAD3-BCF5AEAC7B87}" destId="{8717728F-BF73-4999-988B-5BD5B9C2790E}" srcOrd="0" destOrd="0" presId="urn:microsoft.com/office/officeart/2005/8/layout/pList2"/>
    <dgm:cxn modelId="{199238F8-9B8A-4F8D-A6D3-62271CEE0A85}" type="presParOf" srcId="{F0985592-D64B-4DAC-BAD3-BCF5AEAC7B87}" destId="{E95A8175-2ED6-45A1-8706-5CF8E0FAFB3B}" srcOrd="1" destOrd="0" presId="urn:microsoft.com/office/officeart/2005/8/layout/pList2"/>
    <dgm:cxn modelId="{F0DA7B21-7F18-4B4B-BA67-293DFF3B5726}" type="presParOf" srcId="{F0985592-D64B-4DAC-BAD3-BCF5AEAC7B87}" destId="{F3BB3748-B050-411D-AE96-9718AA1378B8}" srcOrd="2" destOrd="0" presId="urn:microsoft.com/office/officeart/2005/8/layout/pList2"/>
    <dgm:cxn modelId="{7389FA83-0704-44BF-B61B-7DD2D3E450D5}" type="presParOf" srcId="{36303F4E-D739-4758-9633-C0EAAF07FA21}" destId="{7D1EDC20-925B-4B41-80E5-9082D76CA504}" srcOrd="1" destOrd="0" presId="urn:microsoft.com/office/officeart/2005/8/layout/pList2"/>
    <dgm:cxn modelId="{FA3D4AEF-9A36-4738-9E02-F1F9C7D03099}" type="presParOf" srcId="{36303F4E-D739-4758-9633-C0EAAF07FA21}" destId="{CEF2D5B5-6862-4BDE-A89C-2A0638EEC091}" srcOrd="2" destOrd="0" presId="urn:microsoft.com/office/officeart/2005/8/layout/pList2"/>
    <dgm:cxn modelId="{3AEE7097-AC0F-42DD-9938-CD0CCD90266F}" type="presParOf" srcId="{CEF2D5B5-6862-4BDE-A89C-2A0638EEC091}" destId="{033FA7DF-568E-4578-BF6C-7C464550CB9B}" srcOrd="0" destOrd="0" presId="urn:microsoft.com/office/officeart/2005/8/layout/pList2"/>
    <dgm:cxn modelId="{C385D4D0-2912-47A1-A2A0-197565B36384}" type="presParOf" srcId="{CEF2D5B5-6862-4BDE-A89C-2A0638EEC091}" destId="{C2E34E71-4B25-4CDF-A437-389BE3CBE675}" srcOrd="1" destOrd="0" presId="urn:microsoft.com/office/officeart/2005/8/layout/pList2"/>
    <dgm:cxn modelId="{1201D929-CF6C-4993-B455-729DDA0803C2}" type="presParOf" srcId="{CEF2D5B5-6862-4BDE-A89C-2A0638EEC091}" destId="{CEFD0341-B2FE-47CF-BAA9-4EE854428D79}" srcOrd="2" destOrd="0" presId="urn:microsoft.com/office/officeart/2005/8/layout/pList2"/>
    <dgm:cxn modelId="{B7BB4E48-28B6-483C-8F4E-18BC6D727893}" type="presParOf" srcId="{36303F4E-D739-4758-9633-C0EAAF07FA21}" destId="{F6B0147A-0601-4FAD-95EA-FDA2AAE94935}" srcOrd="3" destOrd="0" presId="urn:microsoft.com/office/officeart/2005/8/layout/pList2"/>
    <dgm:cxn modelId="{97BC42BD-A6DF-4CFC-A8E2-422725D11BA6}" type="presParOf" srcId="{36303F4E-D739-4758-9633-C0EAAF07FA21}" destId="{02913D07-E405-4F21-BB2E-73285A6A83FA}" srcOrd="4" destOrd="0" presId="urn:microsoft.com/office/officeart/2005/8/layout/pList2"/>
    <dgm:cxn modelId="{168B2AB1-5A2A-4964-9167-98243F0EB74C}" type="presParOf" srcId="{02913D07-E405-4F21-BB2E-73285A6A83FA}" destId="{5762E1CB-D186-4049-AA16-F1F0AA2C5D1D}" srcOrd="0" destOrd="0" presId="urn:microsoft.com/office/officeart/2005/8/layout/pList2"/>
    <dgm:cxn modelId="{B6485267-5796-4B95-B602-7FCF31AD0DAE}" type="presParOf" srcId="{02913D07-E405-4F21-BB2E-73285A6A83FA}" destId="{DEC735E7-72EB-423E-AA4C-B7A93FE272D6}" srcOrd="1" destOrd="0" presId="urn:microsoft.com/office/officeart/2005/8/layout/pList2"/>
    <dgm:cxn modelId="{0D94A107-B362-41D6-8C8E-20E13E2CFF10}" type="presParOf" srcId="{02913D07-E405-4F21-BB2E-73285A6A83FA}" destId="{C6A26739-E594-436D-AA87-A72E1A99BEA6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E89957-2954-4456-ABA6-91528E98BFEA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4977E4B-4A03-420C-99FC-6B489E5B3570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О.М. Грінченко</a:t>
          </a:r>
          <a:r>
            <a:rPr 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(1984) зобразив шестикутника, у кожному з кутів якого стоїть один із факторів,</a:t>
          </a:r>
          <a:r>
            <a:rPr lang="ru-RU" sz="18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родючості грунту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всі вони зв'язані між собою.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20E52E-A7CB-4045-AE90-5C94FF14F3E2}" cxnId="{358AA44D-E32C-481E-86BF-015AB5C36180}" type="parTrans">
      <dgm:prSet/>
      <dgm:spPr/>
      <dgm:t>
        <a:bodyPr/>
        <a:lstStyle/>
        <a:p>
          <a:endParaRPr lang="ru-RU"/>
        </a:p>
      </dgm:t>
    </dgm:pt>
    <dgm:pt modelId="{C877AA18-8E09-4B13-B305-0A282DFD0B29}" cxnId="{358AA44D-E32C-481E-86BF-015AB5C36180}" type="sibTrans">
      <dgm:prSet/>
      <dgm:spPr/>
      <dgm:t>
        <a:bodyPr/>
        <a:lstStyle/>
        <a:p>
          <a:endParaRPr lang="ru-RU"/>
        </a:p>
      </dgm:t>
    </dgm:pt>
    <dgm:pt modelId="{B81A2A52-8929-41DE-90AE-B67BEF6AD308}" type="pres">
      <dgm:prSet presAssocID="{7AE89957-2954-4456-ABA6-91528E98BFEA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47960A25-AEE0-4426-B316-53E9B0A9C238}" type="pres">
      <dgm:prSet presAssocID="{74977E4B-4A03-420C-99FC-6B489E5B3570}" presName="composite" presStyleCnt="0">
        <dgm:presLayoutVars>
          <dgm:chMax/>
          <dgm:chPref/>
        </dgm:presLayoutVars>
      </dgm:prSet>
      <dgm:spPr/>
    </dgm:pt>
    <dgm:pt modelId="{7F901AC4-8A59-40F1-B4E1-046D178A5F2A}" type="pres">
      <dgm:prSet presAssocID="{74977E4B-4A03-420C-99FC-6B489E5B3570}" presName="Image" presStyleLbl="bgImgPlace1" presStyleIdx="0" presStyleCnt="1" custScaleX="78460" custScaleY="176629" custLinFactNeighborX="-10866" custLinFactNeighborY="354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A1C3A02-D0A6-476E-A166-218689F5E048}" type="pres">
      <dgm:prSet presAssocID="{74977E4B-4A03-420C-99FC-6B489E5B3570}" presName="ParentText" presStyleLbl="revTx" presStyleIdx="0" presStyleCnt="1" custLinFactNeighborX="4024" custLinFactNeighborY="-7740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E7D87D-5583-4431-AE9E-5A9467825073}" type="pres">
      <dgm:prSet presAssocID="{74977E4B-4A03-420C-99FC-6B489E5B3570}" presName="tlFrame" presStyleLbl="node1" presStyleIdx="0" presStyleCnt="4" custLinFactY="-91723" custLinFactNeighborX="22768" custLinFactNeighborY="-100000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rgbClr val="00B0F0"/>
          </a:solidFill>
        </a:ln>
      </dgm:spPr>
    </dgm:pt>
    <dgm:pt modelId="{50BC293A-FCB8-4BEB-B11B-EA6A4B037B4E}" type="pres">
      <dgm:prSet presAssocID="{74977E4B-4A03-420C-99FC-6B489E5B3570}" presName="trFrame" presStyleLbl="node1" presStyleIdx="1" presStyleCnt="4" custLinFactY="-92213" custLinFactNeighborX="4550" custLinFactNeighborY="-100000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rgbClr val="00B0F0"/>
          </a:solidFill>
        </a:ln>
      </dgm:spPr>
    </dgm:pt>
    <dgm:pt modelId="{C973BB4A-BCB4-4604-A227-F0B4D987167D}" type="pres">
      <dgm:prSet presAssocID="{74977E4B-4A03-420C-99FC-6B489E5B3570}" presName="blFrame" presStyleLbl="node1" presStyleIdx="2" presStyleCnt="4" custLinFactY="-100000" custLinFactNeighborX="22768" custLinFactNeighborY="-107200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rgbClr val="00B0F0"/>
          </a:solidFill>
        </a:ln>
      </dgm:spPr>
    </dgm:pt>
    <dgm:pt modelId="{F85CB323-BD12-4C34-BC1D-7DEE1A9500D0}" type="pres">
      <dgm:prSet presAssocID="{74977E4B-4A03-420C-99FC-6B489E5B3570}" presName="brFrame" presStyleLbl="node1" presStyleIdx="3" presStyleCnt="4" custLinFactY="-100000" custLinFactNeighborX="6522" custLinFactNeighborY="-107200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rgbClr val="00B0F0"/>
          </a:solidFill>
        </a:ln>
      </dgm:spPr>
    </dgm:pt>
  </dgm:ptLst>
  <dgm:cxnLst>
    <dgm:cxn modelId="{F4E618BB-BF08-41D6-B01D-FA65FDEFF57C}" type="presOf" srcId="{7AE89957-2954-4456-ABA6-91528E98BFEA}" destId="{B81A2A52-8929-41DE-90AE-B67BEF6AD308}" srcOrd="0" destOrd="0" presId="urn:microsoft.com/office/officeart/2009/3/layout/FramedTextPicture"/>
    <dgm:cxn modelId="{718C7D0B-9B48-48F2-82B0-0ABF2404AF3C}" type="presOf" srcId="{74977E4B-4A03-420C-99FC-6B489E5B3570}" destId="{5A1C3A02-D0A6-476E-A166-218689F5E048}" srcOrd="0" destOrd="0" presId="urn:microsoft.com/office/officeart/2009/3/layout/FramedTextPicture"/>
    <dgm:cxn modelId="{358AA44D-E32C-481E-86BF-015AB5C36180}" srcId="{7AE89957-2954-4456-ABA6-91528E98BFEA}" destId="{74977E4B-4A03-420C-99FC-6B489E5B3570}" srcOrd="0" destOrd="0" parTransId="{5120E52E-A7CB-4045-AE90-5C94FF14F3E2}" sibTransId="{C877AA18-8E09-4B13-B305-0A282DFD0B29}"/>
    <dgm:cxn modelId="{3C2DF9EE-64F7-4F54-BCD4-6C29472151CC}" type="presParOf" srcId="{B81A2A52-8929-41DE-90AE-B67BEF6AD308}" destId="{47960A25-AEE0-4426-B316-53E9B0A9C238}" srcOrd="0" destOrd="0" presId="urn:microsoft.com/office/officeart/2009/3/layout/FramedTextPicture"/>
    <dgm:cxn modelId="{CFF67E67-CFFF-4A56-8FD2-87F2440B00B0}" type="presParOf" srcId="{47960A25-AEE0-4426-B316-53E9B0A9C238}" destId="{7F901AC4-8A59-40F1-B4E1-046D178A5F2A}" srcOrd="0" destOrd="0" presId="urn:microsoft.com/office/officeart/2009/3/layout/FramedTextPicture"/>
    <dgm:cxn modelId="{29093257-AB85-4097-A26F-2F3932D9B573}" type="presParOf" srcId="{47960A25-AEE0-4426-B316-53E9B0A9C238}" destId="{5A1C3A02-D0A6-476E-A166-218689F5E048}" srcOrd="1" destOrd="0" presId="urn:microsoft.com/office/officeart/2009/3/layout/FramedTextPicture"/>
    <dgm:cxn modelId="{7A3C4367-7E9C-415E-AAF0-7AA234B73577}" type="presParOf" srcId="{47960A25-AEE0-4426-B316-53E9B0A9C238}" destId="{EAE7D87D-5583-4431-AE9E-5A9467825073}" srcOrd="2" destOrd="0" presId="urn:microsoft.com/office/officeart/2009/3/layout/FramedTextPicture"/>
    <dgm:cxn modelId="{1C65961A-F970-424D-A124-FB21FB18A75D}" type="presParOf" srcId="{47960A25-AEE0-4426-B316-53E9B0A9C238}" destId="{50BC293A-FCB8-4BEB-B11B-EA6A4B037B4E}" srcOrd="3" destOrd="0" presId="urn:microsoft.com/office/officeart/2009/3/layout/FramedTextPicture"/>
    <dgm:cxn modelId="{951BB87A-23E7-4E8C-873B-14FDDA59E638}" type="presParOf" srcId="{47960A25-AEE0-4426-B316-53E9B0A9C238}" destId="{C973BB4A-BCB4-4604-A227-F0B4D987167D}" srcOrd="4" destOrd="0" presId="urn:microsoft.com/office/officeart/2009/3/layout/FramedTextPicture"/>
    <dgm:cxn modelId="{C7B8E414-2139-40C4-9573-615F14701725}" type="presParOf" srcId="{47960A25-AEE0-4426-B316-53E9B0A9C238}" destId="{F85CB323-BD12-4C34-BC1D-7DEE1A9500D0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0673C68-F69E-4A0B-8685-7AFB02D95C24}" type="doc">
      <dgm:prSet loTypeId="urn:microsoft.com/office/officeart/2005/8/layout/bList2" loCatId="picture" qsTypeId="urn:microsoft.com/office/officeart/2005/8/quickstyle/simple1" qsCatId="simple" csTypeId="urn:microsoft.com/office/officeart/2005/8/colors/accent1_2" csCatId="accent1" phldr="1"/>
      <dgm:spPr/>
    </dgm:pt>
    <dgm:pt modelId="{4F972FE6-2F8E-4DF4-9D27-E33FB8053B58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ru-RU" sz="16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Просте – </a:t>
          </a:r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 відсутність помітних змін сукупності властивостей грунту, які впливають на його родючість</a:t>
          </a:r>
          <a:endParaRPr lang="ru-RU" sz="1600" dirty="0">
            <a:solidFill>
              <a:schemeClr val="tx1"/>
            </a:solidFill>
          </a:endParaRPr>
        </a:p>
      </dgm:t>
    </dgm:pt>
    <dgm:pt modelId="{FE18DE7B-CB97-4E2B-B5F6-08E6E9A506B0}" cxnId="{D9826723-443E-4B81-8871-B95500A2C6C5}" type="parTrans">
      <dgm:prSet/>
      <dgm:spPr/>
      <dgm:t>
        <a:bodyPr/>
        <a:lstStyle/>
        <a:p>
          <a:endParaRPr lang="ru-RU"/>
        </a:p>
      </dgm:t>
    </dgm:pt>
    <dgm:pt modelId="{C768CCE0-A887-4DA0-B2D1-1B077F3CEF28}" cxnId="{D9826723-443E-4B81-8871-B95500A2C6C5}" type="sibTrans">
      <dgm:prSet/>
      <dgm:spPr/>
      <dgm:t>
        <a:bodyPr/>
        <a:lstStyle/>
        <a:p>
          <a:endParaRPr lang="ru-RU"/>
        </a:p>
      </dgm:t>
    </dgm:pt>
    <dgm:pt modelId="{97910D8B-16ED-4972-872A-14B4B1759E65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Неповне – 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це погіршення властивостей грунту, які впливають на його родючість.</a:t>
          </a:r>
          <a:endParaRPr lang="ru-RU" sz="1600" dirty="0"/>
        </a:p>
      </dgm:t>
    </dgm:pt>
    <dgm:pt modelId="{7D74C502-1871-4836-A40C-0E1A2BFC5AA5}" cxnId="{A2CB89A0-34E1-47BD-80D9-1957DF21B04E}" type="parTrans">
      <dgm:prSet/>
      <dgm:spPr/>
      <dgm:t>
        <a:bodyPr/>
        <a:lstStyle/>
        <a:p>
          <a:endParaRPr lang="ru-RU"/>
        </a:p>
      </dgm:t>
    </dgm:pt>
    <dgm:pt modelId="{F427F3A0-0503-4CB8-B804-AD6F8BD10692}" cxnId="{A2CB89A0-34E1-47BD-80D9-1957DF21B04E}" type="sibTrans">
      <dgm:prSet/>
      <dgm:spPr/>
      <dgm:t>
        <a:bodyPr/>
        <a:lstStyle/>
        <a:p>
          <a:endParaRPr lang="ru-RU"/>
        </a:p>
      </dgm:t>
    </dgm:pt>
    <dgm:pt modelId="{B8603D00-01ED-413E-A928-AE0540A17E04}" type="pres">
      <dgm:prSet presAssocID="{C0673C68-F69E-4A0B-8685-7AFB02D95C24}" presName="diagram" presStyleCnt="0">
        <dgm:presLayoutVars>
          <dgm:dir/>
          <dgm:animLvl val="lvl"/>
          <dgm:resizeHandles val="exact"/>
        </dgm:presLayoutVars>
      </dgm:prSet>
      <dgm:spPr/>
    </dgm:pt>
    <dgm:pt modelId="{40E246B0-E805-4B67-B109-19A261E87611}" type="pres">
      <dgm:prSet presAssocID="{4F972FE6-2F8E-4DF4-9D27-E33FB8053B58}" presName="compNode" presStyleCnt="0"/>
      <dgm:spPr/>
    </dgm:pt>
    <dgm:pt modelId="{F4BF58C1-CB65-4C74-B120-1D289D35E085}" type="pres">
      <dgm:prSet presAssocID="{4F972FE6-2F8E-4DF4-9D27-E33FB8053B58}" presName="childRect" presStyleLbl="bgAcc1" presStyleIdx="0" presStyleCnt="2" custScaleX="139362" custScaleY="155126" custLinFactNeighborX="8537" custLinFactNeighborY="-40309">
        <dgm:presLayoutVars>
          <dgm:bulletEnabled val="1"/>
        </dgm:presLayoutVars>
      </dgm:prSet>
      <dgm:spPr/>
    </dgm:pt>
    <dgm:pt modelId="{3EEA2539-7518-4D40-ACEE-11EB0BE81B50}" type="pres">
      <dgm:prSet presAssocID="{4F972FE6-2F8E-4DF4-9D27-E33FB8053B5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EE938C-3744-4397-A7D2-84F86A139192}" type="pres">
      <dgm:prSet presAssocID="{4F972FE6-2F8E-4DF4-9D27-E33FB8053B58}" presName="parentRect" presStyleLbl="alignNode1" presStyleIdx="0" presStyleCnt="2" custScaleX="175264" custScaleY="182284" custLinFactNeighborX="8708" custLinFactNeighborY="18873"/>
      <dgm:spPr/>
      <dgm:t>
        <a:bodyPr/>
        <a:lstStyle/>
        <a:p>
          <a:endParaRPr lang="ru-RU"/>
        </a:p>
      </dgm:t>
    </dgm:pt>
    <dgm:pt modelId="{280EB775-018A-4687-86D6-205E4AD7FECD}" type="pres">
      <dgm:prSet presAssocID="{4F972FE6-2F8E-4DF4-9D27-E33FB8053B58}" presName="adorn" presStyleLbl="fgAccFollowNode1" presStyleIdx="0" presStyleCnt="2" custScaleX="334696" custScaleY="263950" custLinFactY="-100000" custLinFactNeighborX="-91187" custLinFactNeighborY="-14623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C1824BD-4AF5-40C7-89E8-7DE0B319E01B}" type="pres">
      <dgm:prSet presAssocID="{C768CCE0-A887-4DA0-B2D1-1B077F3CEF2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1604C16-4F39-40C9-B98D-9BE6BA9D7401}" type="pres">
      <dgm:prSet presAssocID="{97910D8B-16ED-4972-872A-14B4B1759E65}" presName="compNode" presStyleCnt="0"/>
      <dgm:spPr/>
    </dgm:pt>
    <dgm:pt modelId="{5C50AD16-C6C0-40EF-ABE2-717B6033C3C9}" type="pres">
      <dgm:prSet presAssocID="{97910D8B-16ED-4972-872A-14B4B1759E65}" presName="childRect" presStyleLbl="bgAcc1" presStyleIdx="1" presStyleCnt="2" custScaleX="133324" custScaleY="159201" custLinFactNeighborX="11538" custLinFactNeighborY="41754">
        <dgm:presLayoutVars>
          <dgm:bulletEnabled val="1"/>
        </dgm:presLayoutVars>
      </dgm:prSet>
      <dgm:spPr/>
    </dgm:pt>
    <dgm:pt modelId="{F14B36AC-62C1-4DEC-9B80-3F9AF2B15499}" type="pres">
      <dgm:prSet presAssocID="{97910D8B-16ED-4972-872A-14B4B1759E6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B3A8F7-6E05-4DDB-A461-AA68E1411859}" type="pres">
      <dgm:prSet presAssocID="{97910D8B-16ED-4972-872A-14B4B1759E65}" presName="parentRect" presStyleLbl="alignNode1" presStyleIdx="1" presStyleCnt="2" custScaleX="158689" custScaleY="140857" custLinFactY="90181" custLinFactNeighborX="13755" custLinFactNeighborY="100000"/>
      <dgm:spPr/>
      <dgm:t>
        <a:bodyPr/>
        <a:lstStyle/>
        <a:p>
          <a:endParaRPr lang="ru-RU"/>
        </a:p>
      </dgm:t>
    </dgm:pt>
    <dgm:pt modelId="{70E12D1B-D752-473F-8146-284C749612A6}" type="pres">
      <dgm:prSet presAssocID="{97910D8B-16ED-4972-872A-14B4B1759E65}" presName="adorn" presStyleLbl="fgAccFollowNode1" presStyleIdx="1" presStyleCnt="2" custScaleX="313834" custScaleY="300079" custLinFactNeighborX="-75424" custLinFactNeighborY="-7846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A2CB89A0-34E1-47BD-80D9-1957DF21B04E}" srcId="{C0673C68-F69E-4A0B-8685-7AFB02D95C24}" destId="{97910D8B-16ED-4972-872A-14B4B1759E65}" srcOrd="1" destOrd="0" parTransId="{7D74C502-1871-4836-A40C-0E1A2BFC5AA5}" sibTransId="{F427F3A0-0503-4CB8-B804-AD6F8BD10692}"/>
    <dgm:cxn modelId="{4587C1BF-DE0A-43CC-93A9-6D46CCE47909}" type="presOf" srcId="{97910D8B-16ED-4972-872A-14B4B1759E65}" destId="{A1B3A8F7-6E05-4DDB-A461-AA68E1411859}" srcOrd="1" destOrd="0" presId="urn:microsoft.com/office/officeart/2005/8/layout/bList2"/>
    <dgm:cxn modelId="{70E33EB1-EF79-480D-A4F1-4BA054CF228E}" type="presOf" srcId="{97910D8B-16ED-4972-872A-14B4B1759E65}" destId="{F14B36AC-62C1-4DEC-9B80-3F9AF2B15499}" srcOrd="0" destOrd="0" presId="urn:microsoft.com/office/officeart/2005/8/layout/bList2"/>
    <dgm:cxn modelId="{41E74F53-7D5D-4FE4-B0C0-C176AD3ABEA4}" type="presOf" srcId="{C0673C68-F69E-4A0B-8685-7AFB02D95C24}" destId="{B8603D00-01ED-413E-A928-AE0540A17E04}" srcOrd="0" destOrd="0" presId="urn:microsoft.com/office/officeart/2005/8/layout/bList2"/>
    <dgm:cxn modelId="{16AD5112-8951-404E-8EAF-1434EAE5C171}" type="presOf" srcId="{4F972FE6-2F8E-4DF4-9D27-E33FB8053B58}" destId="{3EEA2539-7518-4D40-ACEE-11EB0BE81B50}" srcOrd="0" destOrd="0" presId="urn:microsoft.com/office/officeart/2005/8/layout/bList2"/>
    <dgm:cxn modelId="{B90F3358-2800-47C5-AAAF-054B22B8D6C5}" type="presOf" srcId="{C768CCE0-A887-4DA0-B2D1-1B077F3CEF28}" destId="{0C1824BD-4AF5-40C7-89E8-7DE0B319E01B}" srcOrd="0" destOrd="0" presId="urn:microsoft.com/office/officeart/2005/8/layout/bList2"/>
    <dgm:cxn modelId="{D9826723-443E-4B81-8871-B95500A2C6C5}" srcId="{C0673C68-F69E-4A0B-8685-7AFB02D95C24}" destId="{4F972FE6-2F8E-4DF4-9D27-E33FB8053B58}" srcOrd="0" destOrd="0" parTransId="{FE18DE7B-CB97-4E2B-B5F6-08E6E9A506B0}" sibTransId="{C768CCE0-A887-4DA0-B2D1-1B077F3CEF28}"/>
    <dgm:cxn modelId="{2B375FDF-13CD-4213-9589-D894F4B258D1}" type="presOf" srcId="{4F972FE6-2F8E-4DF4-9D27-E33FB8053B58}" destId="{F2EE938C-3744-4397-A7D2-84F86A139192}" srcOrd="1" destOrd="0" presId="urn:microsoft.com/office/officeart/2005/8/layout/bList2"/>
    <dgm:cxn modelId="{FC311669-4C98-49C4-87CA-381404DFECE7}" type="presParOf" srcId="{B8603D00-01ED-413E-A928-AE0540A17E04}" destId="{40E246B0-E805-4B67-B109-19A261E87611}" srcOrd="0" destOrd="0" presId="urn:microsoft.com/office/officeart/2005/8/layout/bList2"/>
    <dgm:cxn modelId="{FA8F7FB7-8D27-489E-A4A5-9D6991AC698B}" type="presParOf" srcId="{40E246B0-E805-4B67-B109-19A261E87611}" destId="{F4BF58C1-CB65-4C74-B120-1D289D35E085}" srcOrd="0" destOrd="0" presId="urn:microsoft.com/office/officeart/2005/8/layout/bList2"/>
    <dgm:cxn modelId="{47CB3631-1F20-48F5-A0A2-EE42C91CDDCC}" type="presParOf" srcId="{40E246B0-E805-4B67-B109-19A261E87611}" destId="{3EEA2539-7518-4D40-ACEE-11EB0BE81B50}" srcOrd="1" destOrd="0" presId="urn:microsoft.com/office/officeart/2005/8/layout/bList2"/>
    <dgm:cxn modelId="{D316AA04-5967-4364-A0A3-008D7C3F6DCC}" type="presParOf" srcId="{40E246B0-E805-4B67-B109-19A261E87611}" destId="{F2EE938C-3744-4397-A7D2-84F86A139192}" srcOrd="2" destOrd="0" presId="urn:microsoft.com/office/officeart/2005/8/layout/bList2"/>
    <dgm:cxn modelId="{4EF4FEED-F4FD-4AA8-BE1F-05A128F93938}" type="presParOf" srcId="{40E246B0-E805-4B67-B109-19A261E87611}" destId="{280EB775-018A-4687-86D6-205E4AD7FECD}" srcOrd="3" destOrd="0" presId="urn:microsoft.com/office/officeart/2005/8/layout/bList2"/>
    <dgm:cxn modelId="{5DA0EC24-BF35-49A1-A950-DA00E73F5831}" type="presParOf" srcId="{B8603D00-01ED-413E-A928-AE0540A17E04}" destId="{0C1824BD-4AF5-40C7-89E8-7DE0B319E01B}" srcOrd="1" destOrd="0" presId="urn:microsoft.com/office/officeart/2005/8/layout/bList2"/>
    <dgm:cxn modelId="{B3FC0D90-1F4E-41D7-A5AC-C09C67DC3196}" type="presParOf" srcId="{B8603D00-01ED-413E-A928-AE0540A17E04}" destId="{A1604C16-4F39-40C9-B98D-9BE6BA9D7401}" srcOrd="2" destOrd="0" presId="urn:microsoft.com/office/officeart/2005/8/layout/bList2"/>
    <dgm:cxn modelId="{4603D7B9-49FA-49C8-865C-6BF6574BD28C}" type="presParOf" srcId="{A1604C16-4F39-40C9-B98D-9BE6BA9D7401}" destId="{5C50AD16-C6C0-40EF-ABE2-717B6033C3C9}" srcOrd="0" destOrd="0" presId="urn:microsoft.com/office/officeart/2005/8/layout/bList2"/>
    <dgm:cxn modelId="{EB954526-8CB5-4E69-8243-3C4C1791E2CB}" type="presParOf" srcId="{A1604C16-4F39-40C9-B98D-9BE6BA9D7401}" destId="{F14B36AC-62C1-4DEC-9B80-3F9AF2B15499}" srcOrd="1" destOrd="0" presId="urn:microsoft.com/office/officeart/2005/8/layout/bList2"/>
    <dgm:cxn modelId="{3EB19806-3B56-4183-AE62-AAB935668A06}" type="presParOf" srcId="{A1604C16-4F39-40C9-B98D-9BE6BA9D7401}" destId="{A1B3A8F7-6E05-4DDB-A461-AA68E1411859}" srcOrd="2" destOrd="0" presId="urn:microsoft.com/office/officeart/2005/8/layout/bList2"/>
    <dgm:cxn modelId="{2ACD6C41-B80F-4A85-BAD9-3123EA354F41}" type="presParOf" srcId="{A1604C16-4F39-40C9-B98D-9BE6BA9D7401}" destId="{70E12D1B-D752-473F-8146-284C749612A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0FC391D-EE3E-49E5-AFD7-516F25400003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</dgm:pt>
    <dgm:pt modelId="{20FA6317-EAD4-4796-A433-0836811B4E1F}">
      <dgm:prSet phldrT="[Текст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Перший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антропогенна деградація (ерозія, викликана людиною, вторинне засолення, вторинне заболочення)</a:t>
          </a:r>
          <a:endParaRPr lang="ru-RU" dirty="0"/>
        </a:p>
      </dgm:t>
    </dgm:pt>
    <dgm:pt modelId="{4DD72D79-BD6B-4147-807C-78E1AAA8A4BA}" cxnId="{6EB81B86-6388-4E07-970F-644DE5DDC1E7}" type="parTrans">
      <dgm:prSet/>
      <dgm:spPr/>
      <dgm:t>
        <a:bodyPr/>
        <a:lstStyle/>
        <a:p>
          <a:endParaRPr lang="ru-RU"/>
        </a:p>
      </dgm:t>
    </dgm:pt>
    <dgm:pt modelId="{73CE2855-54C2-49A8-BD88-B74820A5DEB3}" cxnId="{6EB81B86-6388-4E07-970F-644DE5DDC1E7}" type="sibTrans">
      <dgm:prSet/>
      <dgm:spPr/>
      <dgm:t>
        <a:bodyPr/>
        <a:lstStyle/>
        <a:p>
          <a:endParaRPr lang="ru-RU"/>
        </a:p>
      </dgm:t>
    </dgm:pt>
    <dgm:pt modelId="{54BB5F9A-1935-464E-9131-DE97CC8E015D}">
      <dgm:prSet phldrT="[Текст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Другий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виснаження грунту (зменшення запасів гумусу, поживних речовин тощо).</a:t>
          </a:r>
          <a:endParaRPr lang="ru-RU" dirty="0"/>
        </a:p>
      </dgm:t>
    </dgm:pt>
    <dgm:pt modelId="{697EC94F-4513-4DD5-A091-F4FC33AA6918}" cxnId="{76C51039-E370-45C2-B15D-02B95623C5E9}" type="parTrans">
      <dgm:prSet/>
      <dgm:spPr/>
      <dgm:t>
        <a:bodyPr/>
        <a:lstStyle/>
        <a:p>
          <a:endParaRPr lang="ru-RU"/>
        </a:p>
      </dgm:t>
    </dgm:pt>
    <dgm:pt modelId="{760300E4-3D71-44C6-8DDC-7D3F839C205D}" cxnId="{76C51039-E370-45C2-B15D-02B95623C5E9}" type="sibTrans">
      <dgm:prSet/>
      <dgm:spPr/>
      <dgm:t>
        <a:bodyPr/>
        <a:lstStyle/>
        <a:p>
          <a:endParaRPr lang="ru-RU"/>
        </a:p>
      </dgm:t>
    </dgm:pt>
    <dgm:pt modelId="{357C3885-F8F2-4C00-A57D-2973C5ACB089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Третій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стомлення грунту (накопичення в ньому різних токсичних елементів, викликаних неправильними сівозмінами, надлишком хімічних засобів тощо).</a:t>
          </a:r>
          <a:endParaRPr lang="ru-RU" dirty="0"/>
        </a:p>
      </dgm:t>
    </dgm:pt>
    <dgm:pt modelId="{844CAA01-6627-4F52-989A-C86DD56DD3DE}" cxnId="{E43966D8-A73D-4D48-95CB-F1E4F3791345}" type="parTrans">
      <dgm:prSet/>
      <dgm:spPr/>
      <dgm:t>
        <a:bodyPr/>
        <a:lstStyle/>
        <a:p>
          <a:endParaRPr lang="ru-RU"/>
        </a:p>
      </dgm:t>
    </dgm:pt>
    <dgm:pt modelId="{32495158-C58D-42E4-B1A3-80E87A7C1E65}" cxnId="{E43966D8-A73D-4D48-95CB-F1E4F3791345}" type="sibTrans">
      <dgm:prSet/>
      <dgm:spPr/>
      <dgm:t>
        <a:bodyPr/>
        <a:lstStyle/>
        <a:p>
          <a:endParaRPr lang="ru-RU"/>
        </a:p>
      </dgm:t>
    </dgm:pt>
    <dgm:pt modelId="{FD144D62-A8A2-4C2D-B08B-383906A4DE93}" type="pres">
      <dgm:prSet presAssocID="{E0FC391D-EE3E-49E5-AFD7-516F25400003}" presName="Name0" presStyleCnt="0">
        <dgm:presLayoutVars>
          <dgm:dir/>
          <dgm:resizeHandles val="exact"/>
        </dgm:presLayoutVars>
      </dgm:prSet>
      <dgm:spPr/>
    </dgm:pt>
    <dgm:pt modelId="{FFE09B86-C102-4081-80C4-0D98E661404C}" type="pres">
      <dgm:prSet presAssocID="{E0FC391D-EE3E-49E5-AFD7-516F25400003}" presName="bkgdShp" presStyleLbl="alignAccFollowNode1" presStyleIdx="0" presStyleCnt="1"/>
      <dgm:spPr/>
    </dgm:pt>
    <dgm:pt modelId="{D0735275-77FB-460F-B0AF-19A384155584}" type="pres">
      <dgm:prSet presAssocID="{E0FC391D-EE3E-49E5-AFD7-516F25400003}" presName="linComp" presStyleCnt="0"/>
      <dgm:spPr/>
    </dgm:pt>
    <dgm:pt modelId="{97F65DC9-784D-40E3-81F1-E21157119595}" type="pres">
      <dgm:prSet presAssocID="{20FA6317-EAD4-4796-A433-0836811B4E1F}" presName="compNode" presStyleCnt="0"/>
      <dgm:spPr/>
    </dgm:pt>
    <dgm:pt modelId="{DA9C5F97-2EA9-43E0-8A0A-73D6B58C40DC}" type="pres">
      <dgm:prSet presAssocID="{20FA6317-EAD4-4796-A433-0836811B4E1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FE65FB-AC09-4D3C-A25B-6399C315DC7A}" type="pres">
      <dgm:prSet presAssocID="{20FA6317-EAD4-4796-A433-0836811B4E1F}" presName="invisiNode" presStyleLbl="node1" presStyleIdx="0" presStyleCnt="3"/>
      <dgm:spPr/>
    </dgm:pt>
    <dgm:pt modelId="{17E5D9E9-54F0-4113-A14B-A07F0B92D9EC}" type="pres">
      <dgm:prSet presAssocID="{20FA6317-EAD4-4796-A433-0836811B4E1F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EA3C297-D14E-402F-9029-092A42A5AE6E}" type="pres">
      <dgm:prSet presAssocID="{73CE2855-54C2-49A8-BD88-B74820A5DEB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844C051-9CFC-415F-A45C-4A7D1391290F}" type="pres">
      <dgm:prSet presAssocID="{54BB5F9A-1935-464E-9131-DE97CC8E015D}" presName="compNode" presStyleCnt="0"/>
      <dgm:spPr/>
    </dgm:pt>
    <dgm:pt modelId="{8C1F2372-B5CD-4958-80FF-A74D545386DD}" type="pres">
      <dgm:prSet presAssocID="{54BB5F9A-1935-464E-9131-DE97CC8E015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9E02E2-15F1-4590-A719-C87180081B19}" type="pres">
      <dgm:prSet presAssocID="{54BB5F9A-1935-464E-9131-DE97CC8E015D}" presName="invisiNode" presStyleLbl="node1" presStyleIdx="1" presStyleCnt="3"/>
      <dgm:spPr/>
    </dgm:pt>
    <dgm:pt modelId="{6512D813-1028-4DE3-A33B-D1267E620F3E}" type="pres">
      <dgm:prSet presAssocID="{54BB5F9A-1935-464E-9131-DE97CC8E015D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C7E338F-371E-4E7F-893C-A98D03575164}" type="pres">
      <dgm:prSet presAssocID="{760300E4-3D71-44C6-8DDC-7D3F839C205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A2EB67F-C4BB-4074-9C51-14B089DCB892}" type="pres">
      <dgm:prSet presAssocID="{357C3885-F8F2-4C00-A57D-2973C5ACB089}" presName="compNode" presStyleCnt="0"/>
      <dgm:spPr/>
    </dgm:pt>
    <dgm:pt modelId="{232BCAA8-BA2A-421E-BCE4-6F2E2F5CFF6C}" type="pres">
      <dgm:prSet presAssocID="{357C3885-F8F2-4C00-A57D-2973C5ACB08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C9D41E-32D9-4B91-B1AD-E7ADFA646A0B}" type="pres">
      <dgm:prSet presAssocID="{357C3885-F8F2-4C00-A57D-2973C5ACB089}" presName="invisiNode" presStyleLbl="node1" presStyleIdx="2" presStyleCnt="3"/>
      <dgm:spPr/>
    </dgm:pt>
    <dgm:pt modelId="{F0F7B336-774F-4541-A8AA-46508606470A}" type="pres">
      <dgm:prSet presAssocID="{357C3885-F8F2-4C00-A57D-2973C5ACB089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E700B08E-F2DF-4327-82AA-53E255566AED}" type="presOf" srcId="{54BB5F9A-1935-464E-9131-DE97CC8E015D}" destId="{8C1F2372-B5CD-4958-80FF-A74D545386DD}" srcOrd="0" destOrd="0" presId="urn:microsoft.com/office/officeart/2005/8/layout/pList2"/>
    <dgm:cxn modelId="{706A56B1-1FBB-4466-8E1E-AF50FD5B1A88}" type="presOf" srcId="{E0FC391D-EE3E-49E5-AFD7-516F25400003}" destId="{FD144D62-A8A2-4C2D-B08B-383906A4DE93}" srcOrd="0" destOrd="0" presId="urn:microsoft.com/office/officeart/2005/8/layout/pList2"/>
    <dgm:cxn modelId="{E43966D8-A73D-4D48-95CB-F1E4F3791345}" srcId="{E0FC391D-EE3E-49E5-AFD7-516F25400003}" destId="{357C3885-F8F2-4C00-A57D-2973C5ACB089}" srcOrd="2" destOrd="0" parTransId="{844CAA01-6627-4F52-989A-C86DD56DD3DE}" sibTransId="{32495158-C58D-42E4-B1A3-80E87A7C1E65}"/>
    <dgm:cxn modelId="{82A8CD41-3C6D-4EF9-8222-EA5BE7FD32A3}" type="presOf" srcId="{73CE2855-54C2-49A8-BD88-B74820A5DEB3}" destId="{AEA3C297-D14E-402F-9029-092A42A5AE6E}" srcOrd="0" destOrd="0" presId="urn:microsoft.com/office/officeart/2005/8/layout/pList2"/>
    <dgm:cxn modelId="{6EB81B86-6388-4E07-970F-644DE5DDC1E7}" srcId="{E0FC391D-EE3E-49E5-AFD7-516F25400003}" destId="{20FA6317-EAD4-4796-A433-0836811B4E1F}" srcOrd="0" destOrd="0" parTransId="{4DD72D79-BD6B-4147-807C-78E1AAA8A4BA}" sibTransId="{73CE2855-54C2-49A8-BD88-B74820A5DEB3}"/>
    <dgm:cxn modelId="{E5873280-2916-474B-AAD0-2D60825CEBD2}" type="presOf" srcId="{357C3885-F8F2-4C00-A57D-2973C5ACB089}" destId="{232BCAA8-BA2A-421E-BCE4-6F2E2F5CFF6C}" srcOrd="0" destOrd="0" presId="urn:microsoft.com/office/officeart/2005/8/layout/pList2"/>
    <dgm:cxn modelId="{CB7830C8-35AC-46C7-87C8-6942839A4BF9}" type="presOf" srcId="{760300E4-3D71-44C6-8DDC-7D3F839C205D}" destId="{9C7E338F-371E-4E7F-893C-A98D03575164}" srcOrd="0" destOrd="0" presId="urn:microsoft.com/office/officeart/2005/8/layout/pList2"/>
    <dgm:cxn modelId="{ADB4C10E-CD57-4B83-AE00-982C495D2C0B}" type="presOf" srcId="{20FA6317-EAD4-4796-A433-0836811B4E1F}" destId="{DA9C5F97-2EA9-43E0-8A0A-73D6B58C40DC}" srcOrd="0" destOrd="0" presId="urn:microsoft.com/office/officeart/2005/8/layout/pList2"/>
    <dgm:cxn modelId="{76C51039-E370-45C2-B15D-02B95623C5E9}" srcId="{E0FC391D-EE3E-49E5-AFD7-516F25400003}" destId="{54BB5F9A-1935-464E-9131-DE97CC8E015D}" srcOrd="1" destOrd="0" parTransId="{697EC94F-4513-4DD5-A091-F4FC33AA6918}" sibTransId="{760300E4-3D71-44C6-8DDC-7D3F839C205D}"/>
    <dgm:cxn modelId="{DAC5ED07-ADDD-46E6-A38B-BE1F9467B746}" type="presParOf" srcId="{FD144D62-A8A2-4C2D-B08B-383906A4DE93}" destId="{FFE09B86-C102-4081-80C4-0D98E661404C}" srcOrd="0" destOrd="0" presId="urn:microsoft.com/office/officeart/2005/8/layout/pList2"/>
    <dgm:cxn modelId="{EAB63A0A-7CE7-4F2D-A6BF-C43402693E4D}" type="presParOf" srcId="{FD144D62-A8A2-4C2D-B08B-383906A4DE93}" destId="{D0735275-77FB-460F-B0AF-19A384155584}" srcOrd="1" destOrd="0" presId="urn:microsoft.com/office/officeart/2005/8/layout/pList2"/>
    <dgm:cxn modelId="{676AD537-700C-4AB1-805B-D2DCBC9A4FEF}" type="presParOf" srcId="{D0735275-77FB-460F-B0AF-19A384155584}" destId="{97F65DC9-784D-40E3-81F1-E21157119595}" srcOrd="0" destOrd="0" presId="urn:microsoft.com/office/officeart/2005/8/layout/pList2"/>
    <dgm:cxn modelId="{18EBFE2C-B83F-4B92-837A-39E4F131CA62}" type="presParOf" srcId="{97F65DC9-784D-40E3-81F1-E21157119595}" destId="{DA9C5F97-2EA9-43E0-8A0A-73D6B58C40DC}" srcOrd="0" destOrd="0" presId="urn:microsoft.com/office/officeart/2005/8/layout/pList2"/>
    <dgm:cxn modelId="{ED1420E2-F44A-4082-948E-3A0937D896FE}" type="presParOf" srcId="{97F65DC9-784D-40E3-81F1-E21157119595}" destId="{74FE65FB-AC09-4D3C-A25B-6399C315DC7A}" srcOrd="1" destOrd="0" presId="urn:microsoft.com/office/officeart/2005/8/layout/pList2"/>
    <dgm:cxn modelId="{4B5D7ED2-F68B-460C-BC45-6923B6D5375D}" type="presParOf" srcId="{97F65DC9-784D-40E3-81F1-E21157119595}" destId="{17E5D9E9-54F0-4113-A14B-A07F0B92D9EC}" srcOrd="2" destOrd="0" presId="urn:microsoft.com/office/officeart/2005/8/layout/pList2"/>
    <dgm:cxn modelId="{A8090B5E-ACBF-4911-803C-9258F90BEA6F}" type="presParOf" srcId="{D0735275-77FB-460F-B0AF-19A384155584}" destId="{AEA3C297-D14E-402F-9029-092A42A5AE6E}" srcOrd="1" destOrd="0" presId="urn:microsoft.com/office/officeart/2005/8/layout/pList2"/>
    <dgm:cxn modelId="{D43EAE04-F5F8-4BCC-890F-5CD11BDD8EC2}" type="presParOf" srcId="{D0735275-77FB-460F-B0AF-19A384155584}" destId="{8844C051-9CFC-415F-A45C-4A7D1391290F}" srcOrd="2" destOrd="0" presId="urn:microsoft.com/office/officeart/2005/8/layout/pList2"/>
    <dgm:cxn modelId="{79D59691-78DF-4EF5-8FCD-1FF5E991D52E}" type="presParOf" srcId="{8844C051-9CFC-415F-A45C-4A7D1391290F}" destId="{8C1F2372-B5CD-4958-80FF-A74D545386DD}" srcOrd="0" destOrd="0" presId="urn:microsoft.com/office/officeart/2005/8/layout/pList2"/>
    <dgm:cxn modelId="{AFABC698-8FE0-46B3-8A01-1E3ADDB111DF}" type="presParOf" srcId="{8844C051-9CFC-415F-A45C-4A7D1391290F}" destId="{129E02E2-15F1-4590-A719-C87180081B19}" srcOrd="1" destOrd="0" presId="urn:microsoft.com/office/officeart/2005/8/layout/pList2"/>
    <dgm:cxn modelId="{9E7170F4-1056-4903-94AF-12732486D909}" type="presParOf" srcId="{8844C051-9CFC-415F-A45C-4A7D1391290F}" destId="{6512D813-1028-4DE3-A33B-D1267E620F3E}" srcOrd="2" destOrd="0" presId="urn:microsoft.com/office/officeart/2005/8/layout/pList2"/>
    <dgm:cxn modelId="{52E5E4DE-9907-4321-9BE3-B8F71B9276B9}" type="presParOf" srcId="{D0735275-77FB-460F-B0AF-19A384155584}" destId="{9C7E338F-371E-4E7F-893C-A98D03575164}" srcOrd="3" destOrd="0" presId="urn:microsoft.com/office/officeart/2005/8/layout/pList2"/>
    <dgm:cxn modelId="{A529B34B-E112-4D51-840D-9601CADB24CF}" type="presParOf" srcId="{D0735275-77FB-460F-B0AF-19A384155584}" destId="{9A2EB67F-C4BB-4074-9C51-14B089DCB892}" srcOrd="4" destOrd="0" presId="urn:microsoft.com/office/officeart/2005/8/layout/pList2"/>
    <dgm:cxn modelId="{9DC1AEDA-D96C-4682-B094-EA3348CD9972}" type="presParOf" srcId="{9A2EB67F-C4BB-4074-9C51-14B089DCB892}" destId="{232BCAA8-BA2A-421E-BCE4-6F2E2F5CFF6C}" srcOrd="0" destOrd="0" presId="urn:microsoft.com/office/officeart/2005/8/layout/pList2"/>
    <dgm:cxn modelId="{300C29C1-9A89-4C43-91E9-FD2989D35316}" type="presParOf" srcId="{9A2EB67F-C4BB-4074-9C51-14B089DCB892}" destId="{CAC9D41E-32D9-4B91-B1AD-E7ADFA646A0B}" srcOrd="1" destOrd="0" presId="urn:microsoft.com/office/officeart/2005/8/layout/pList2"/>
    <dgm:cxn modelId="{020C8E73-34CC-4736-806E-2A7223B0F041}" type="presParOf" srcId="{9A2EB67F-C4BB-4074-9C51-14B089DCB892}" destId="{F0F7B336-774F-4541-A8AA-46508606470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8064896" cy="5832648"/>
        <a:chOff x="0" y="0"/>
        <a:chExt cx="8064896" cy="5832648"/>
      </a:xfrm>
    </dsp:grpSpPr>
    <dsp:sp modelId="{2A379F77-6E8F-4B76-92A6-A114B2918851}">
      <dsp:nvSpPr>
        <dsp:cNvPr id="3" name="Скругленный прямоугольник 2"/>
        <dsp:cNvSpPr/>
      </dsp:nvSpPr>
      <dsp:spPr bwMode="white">
        <a:xfrm>
          <a:off x="0" y="71995"/>
          <a:ext cx="8064896" cy="2624692"/>
        </a:xfrm>
        <a:prstGeom prst="roundRect">
          <a:avLst>
            <a:gd name="adj" fmla="val 10000"/>
          </a:avLst>
        </a:prstGeom>
      </dsp:spPr>
      <dsp:style>
        <a:lnRef idx="1">
          <a:schemeClr val="accent1">
            <a:alpha val="90000"/>
            <a:tint val="40000"/>
          </a:schemeClr>
        </a:lnRef>
        <a:fillRef idx="1">
          <a:schemeClr val="accen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Xfrm>
        <a:off x="0" y="71995"/>
        <a:ext cx="8064896" cy="2624692"/>
      </dsp:txXfrm>
    </dsp:sp>
    <dsp:sp modelId="{959D9BA8-C9CC-43FE-8103-15D5A0202D44}">
      <dsp:nvSpPr>
        <dsp:cNvPr id="6" name="Скругленный прямоугольник 5"/>
        <dsp:cNvSpPr/>
      </dsp:nvSpPr>
      <dsp:spPr bwMode="white">
        <a:xfrm>
          <a:off x="148878" y="288049"/>
          <a:ext cx="1763024" cy="2127818"/>
        </a:xfrm>
        <a:prstGeom prst="roundRect">
          <a:avLst>
            <a:gd name="adj" fmla="val 10000"/>
          </a:avLst>
        </a:prstGeom>
        <a:blipFill rotWithShape="1">
          <a:blip r:embed="rId1"/>
          <a:stretch>
            <a:fillRect/>
          </a:stretch>
        </a:blipFill>
      </dsp:spPr>
      <dsp:style>
        <a:lnRef idx="1">
          <a:schemeClr val="lt1"/>
        </a:lnRef>
        <a:fillRef idx="1">
          <a:schemeClr val="accent1">
            <a:tint val="50000"/>
          </a:schemeClr>
        </a:fillRef>
        <a:effectRef idx="1">
          <a:scrgbClr r="0" g="0" b="0"/>
        </a:effectRef>
        <a:fontRef idx="minor"/>
      </dsp:style>
      <dsp:txXfrm>
        <a:off x="148878" y="288049"/>
        <a:ext cx="1763024" cy="2127818"/>
      </dsp:txXfrm>
    </dsp:sp>
    <dsp:sp modelId="{28F7035C-3BE7-4535-807C-E3B5859B6E66}">
      <dsp:nvSpPr>
        <dsp:cNvPr id="4" name="Прямоугольник с двумя скругленными соседними углами 3"/>
        <dsp:cNvSpPr/>
      </dsp:nvSpPr>
      <dsp:spPr bwMode="white">
        <a:xfrm rot="10800000">
          <a:off x="96456" y="2624692"/>
          <a:ext cx="1763024" cy="3207956"/>
        </a:xfrm>
        <a:prstGeom prst="round2SameRect">
          <a:avLst>
            <a:gd name="adj1" fmla="val 10500"/>
            <a:gd name="adj2" fmla="val 0"/>
          </a:avLst>
        </a:prstGeom>
        <a:sp3d prstMaterial="dkEdge">
          <a:bevelT w="8200" h="38100"/>
        </a:sp3d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rot="10800000" lIns="142240" tIns="142240" rIns="142240" bIns="142240" anchor="t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Аристотель</a:t>
          </a:r>
          <a:endParaRPr lang="uk-UA" sz="2000" b="1" i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розглядав неорганічну природу як умову існування рослин і поділяли грунти на родючі і неродючі. </a:t>
          </a:r>
          <a:endParaRPr lang="ru-RU" sz="20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96456" y="2624692"/>
        <a:ext cx="1763024" cy="3207956"/>
      </dsp:txXfrm>
    </dsp:sp>
    <dsp:sp modelId="{7A019833-4A99-47D2-8EB9-BBDB3728C1F1}">
      <dsp:nvSpPr>
        <dsp:cNvPr id="10" name="Скругленный прямоугольник 9"/>
        <dsp:cNvSpPr/>
      </dsp:nvSpPr>
      <dsp:spPr bwMode="white">
        <a:xfrm>
          <a:off x="2181273" y="176421"/>
          <a:ext cx="1763024" cy="2271849"/>
        </a:xfrm>
        <a:prstGeom prst="roundRect">
          <a:avLst>
            <a:gd name="adj" fmla="val 10000"/>
          </a:avLst>
        </a:prstGeom>
        <a:blipFill rotWithShape="1">
          <a:blip r:embed="rId2"/>
          <a:stretch>
            <a:fillRect/>
          </a:stretch>
        </a:blipFill>
      </dsp:spPr>
      <dsp:style>
        <a:lnRef idx="1">
          <a:schemeClr val="lt1"/>
        </a:lnRef>
        <a:fillRef idx="1">
          <a:schemeClr val="accent1">
            <a:tint val="50000"/>
          </a:schemeClr>
        </a:fillRef>
        <a:effectRef idx="1">
          <a:scrgbClr r="0" g="0" b="0"/>
        </a:effectRef>
        <a:fontRef idx="minor"/>
      </dsp:style>
      <dsp:txXfrm>
        <a:off x="2181273" y="176421"/>
        <a:ext cx="1763024" cy="2271849"/>
      </dsp:txXfrm>
    </dsp:sp>
    <dsp:sp modelId="{3CD4AF52-47DA-4D70-AD94-F921859244B7}">
      <dsp:nvSpPr>
        <dsp:cNvPr id="8" name="Прямоугольник с двумя скругленными соседними углами 7"/>
        <dsp:cNvSpPr/>
      </dsp:nvSpPr>
      <dsp:spPr bwMode="white">
        <a:xfrm rot="10800000">
          <a:off x="2181273" y="2624692"/>
          <a:ext cx="1763024" cy="3207956"/>
        </a:xfrm>
        <a:prstGeom prst="round2SameRect">
          <a:avLst>
            <a:gd name="adj1" fmla="val 10500"/>
            <a:gd name="adj2" fmla="val 0"/>
          </a:avLst>
        </a:prstGeom>
        <a:sp3d prstMaterial="dkEdge">
          <a:bevelT w="8200" h="38100"/>
        </a:sp3d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rot="10800000" lIns="142240" tIns="142240" rIns="142240" bIns="142240" anchor="t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М.В. Ломоносов </a:t>
          </a:r>
          <a:r>
            <a:rPr lang="ru-RU" sz="20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(1763) </a:t>
          </a:r>
          <a:endParaRPr lang="ru-RU" sz="2000" b="0" i="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вважав, що рослини отримують живлення із повітря. У першій половині XIX ст.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181273" y="2624692"/>
        <a:ext cx="1763024" cy="3207956"/>
      </dsp:txXfrm>
    </dsp:sp>
    <dsp:sp modelId="{1036FF4F-30E5-4EE9-B009-A41AA2B01B89}">
      <dsp:nvSpPr>
        <dsp:cNvPr id="14" name="Скругленный прямоугольник 13"/>
        <dsp:cNvSpPr/>
      </dsp:nvSpPr>
      <dsp:spPr bwMode="white">
        <a:xfrm>
          <a:off x="4208907" y="163468"/>
          <a:ext cx="1763024" cy="2356809"/>
        </a:xfrm>
        <a:prstGeom prst="roundRect">
          <a:avLst>
            <a:gd name="adj" fmla="val 10000"/>
          </a:avLst>
        </a:prstGeom>
        <a:blipFill rotWithShape="1">
          <a:blip r:embed="rId3"/>
          <a:stretch>
            <a:fillRect/>
          </a:stretch>
        </a:blipFill>
      </dsp:spPr>
      <dsp:style>
        <a:lnRef idx="1">
          <a:schemeClr val="lt1"/>
        </a:lnRef>
        <a:fillRef idx="1">
          <a:schemeClr val="accent1">
            <a:tint val="50000"/>
          </a:schemeClr>
        </a:fillRef>
        <a:effectRef idx="1">
          <a:scrgbClr r="0" g="0" b="0"/>
        </a:effectRef>
        <a:fontRef idx="minor"/>
      </dsp:style>
      <dsp:txXfrm>
        <a:off x="4208907" y="163468"/>
        <a:ext cx="1763024" cy="2356809"/>
      </dsp:txXfrm>
    </dsp:sp>
    <dsp:sp modelId="{789F68C3-0200-4F1E-8649-BB13549659E2}">
      <dsp:nvSpPr>
        <dsp:cNvPr id="12" name="Прямоугольник с двумя скругленными соседними углами 11"/>
        <dsp:cNvSpPr/>
      </dsp:nvSpPr>
      <dsp:spPr bwMode="white">
        <a:xfrm rot="10800000">
          <a:off x="4120599" y="2624692"/>
          <a:ext cx="1763024" cy="3207956"/>
        </a:xfrm>
        <a:prstGeom prst="round2SameRect">
          <a:avLst>
            <a:gd name="adj1" fmla="val 10500"/>
            <a:gd name="adj2" fmla="val 0"/>
          </a:avLst>
        </a:prstGeom>
        <a:sp3d prstMaterial="dkEdge">
          <a:bevelT w="8200" h="38100"/>
        </a:sp3d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rot="10800000" lIns="142240" tIns="142240" rIns="142240" bIns="142240" anchor="t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Бернард Паліссі </a:t>
          </a:r>
          <a:endParaRPr lang="ru-RU" sz="2000" b="1" i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lang="ru-RU" sz="20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(1563)</a:t>
          </a:r>
          <a:r>
            <a:rPr lang="ru-RU" sz="16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600" b="0" i="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lang="ru-RU" sz="16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пояснював ріст рослин дією солей, що містяться у землі: "Сіль є основа життя і росту всіх посівів".</a:t>
          </a:r>
          <a:endParaRPr lang="ru-RU" sz="16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dirty="0"/>
        </a:p>
      </dsp:txBody>
      <dsp:txXfrm rot="10800000">
        <a:off x="4120599" y="2624692"/>
        <a:ext cx="1763024" cy="3207956"/>
      </dsp:txXfrm>
    </dsp:sp>
    <dsp:sp modelId="{72E72F62-F610-4573-ACC4-C2A8AB53501D}">
      <dsp:nvSpPr>
        <dsp:cNvPr id="18" name="Скругленный прямоугольник 17"/>
        <dsp:cNvSpPr/>
      </dsp:nvSpPr>
      <dsp:spPr bwMode="white">
        <a:xfrm>
          <a:off x="6059925" y="104406"/>
          <a:ext cx="1763024" cy="2415880"/>
        </a:xfrm>
        <a:prstGeom prst="roundRect">
          <a:avLst>
            <a:gd name="adj" fmla="val 10000"/>
          </a:avLst>
        </a:prstGeom>
        <a:blipFill rotWithShape="1">
          <a:blip r:embed="rId4"/>
          <a:stretch>
            <a:fillRect/>
          </a:stretch>
        </a:blipFill>
      </dsp:spPr>
      <dsp:style>
        <a:lnRef idx="1">
          <a:schemeClr val="lt1"/>
        </a:lnRef>
        <a:fillRef idx="1">
          <a:schemeClr val="accent1">
            <a:tint val="50000"/>
          </a:schemeClr>
        </a:fillRef>
        <a:effectRef idx="1">
          <a:scrgbClr r="0" g="0" b="0"/>
        </a:effectRef>
        <a:fontRef idx="minor"/>
      </dsp:style>
      <dsp:txXfrm>
        <a:off x="6059925" y="104406"/>
        <a:ext cx="1763024" cy="2415880"/>
      </dsp:txXfrm>
    </dsp:sp>
    <dsp:sp modelId="{98DED40B-4456-40A8-A8F9-5B9DE4D15990}">
      <dsp:nvSpPr>
        <dsp:cNvPr id="16" name="Прямоугольник с двумя скругленными соседними углами 15"/>
        <dsp:cNvSpPr/>
      </dsp:nvSpPr>
      <dsp:spPr bwMode="white">
        <a:xfrm rot="10800000">
          <a:off x="6112162" y="2624692"/>
          <a:ext cx="1763024" cy="3207956"/>
        </a:xfrm>
        <a:prstGeom prst="round2SameRect">
          <a:avLst>
            <a:gd name="adj1" fmla="val 10500"/>
            <a:gd name="adj2" fmla="val 0"/>
          </a:avLst>
        </a:prstGeom>
        <a:sp3d prstMaterial="dkEdge">
          <a:bevelT w="8200" h="38100"/>
        </a:sp3d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rot="10800000" lIns="142240" tIns="142240" rIns="142240" bIns="142240" anchor="t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Шпренгель </a:t>
          </a:r>
          <a:endParaRPr lang="ru-RU" sz="2000" b="1" i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висловив думку про те, що для живлення рослин необхідні не тільки "перегнійні" кислоти, але і ще, принаймні, 12 неорганічних елементів: сірка, фосфор,кремній.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6112162" y="2624692"/>
        <a:ext cx="1763024" cy="3207956"/>
      </dsp:txXfrm>
    </dsp:sp>
    <dsp:sp modelId="{638D5BF3-A5B8-4956-851F-404C9566DFC5}">
      <dsp:nvSpPr>
        <dsp:cNvPr id="5" name="Скругленный прямоугольник 4" hidden="1"/>
        <dsp:cNvSpPr/>
      </dsp:nvSpPr>
      <dsp:spPr>
        <a:xfrm>
          <a:off x="241947" y="0"/>
          <a:ext cx="1322268" cy="349959"/>
        </a:xfrm>
        <a:prstGeom prst="roundRect">
          <a:avLst>
            <a:gd name="adj" fmla="val 10000"/>
          </a:avLst>
        </a:prstGeom>
      </dsp:spPr>
      <dsp:txXfrm>
        <a:off x="241947" y="0"/>
        <a:ext cx="1322268" cy="349959"/>
      </dsp:txXfrm>
    </dsp:sp>
    <dsp:sp modelId="{0377D635-FF6F-4948-9690-0FAB72FA3682}">
      <dsp:nvSpPr>
        <dsp:cNvPr id="7" name="Прямоугольник 6" hidden="1"/>
        <dsp:cNvSpPr/>
      </dsp:nvSpPr>
      <dsp:spPr>
        <a:xfrm>
          <a:off x="2004971" y="2916324"/>
          <a:ext cx="176302" cy="0"/>
        </a:xfrm>
        <a:prstGeom prst="rect">
          <a:avLst/>
        </a:prstGeom>
      </dsp:spPr>
      <dsp:txXfrm>
        <a:off x="2004971" y="2916324"/>
        <a:ext cx="176302" cy="0"/>
      </dsp:txXfrm>
    </dsp:sp>
    <dsp:sp modelId="{60D75C97-E311-44C9-87D9-EB18331F3ADB}">
      <dsp:nvSpPr>
        <dsp:cNvPr id="9" name="Скругленный прямоугольник 8" hidden="1"/>
        <dsp:cNvSpPr/>
      </dsp:nvSpPr>
      <dsp:spPr>
        <a:xfrm>
          <a:off x="2181273" y="0"/>
          <a:ext cx="1322268" cy="349959"/>
        </a:xfrm>
        <a:prstGeom prst="roundRect">
          <a:avLst>
            <a:gd name="adj" fmla="val 10000"/>
          </a:avLst>
        </a:prstGeom>
      </dsp:spPr>
      <dsp:txXfrm>
        <a:off x="2181273" y="0"/>
        <a:ext cx="1322268" cy="349959"/>
      </dsp:txXfrm>
    </dsp:sp>
    <dsp:sp modelId="{19B0D422-2284-4D0B-8658-4EA718943663}">
      <dsp:nvSpPr>
        <dsp:cNvPr id="11" name="Прямоугольник 10" hidden="1"/>
        <dsp:cNvSpPr/>
      </dsp:nvSpPr>
      <dsp:spPr>
        <a:xfrm>
          <a:off x="3944297" y="2916324"/>
          <a:ext cx="176302" cy="0"/>
        </a:xfrm>
        <a:prstGeom prst="rect">
          <a:avLst/>
        </a:prstGeom>
      </dsp:spPr>
      <dsp:txXfrm>
        <a:off x="3944297" y="2916324"/>
        <a:ext cx="176302" cy="0"/>
      </dsp:txXfrm>
    </dsp:sp>
    <dsp:sp modelId="{BB65DDC2-EB90-46C8-A178-77A347AE0917}">
      <dsp:nvSpPr>
        <dsp:cNvPr id="13" name="Скругленный прямоугольник 12" hidden="1"/>
        <dsp:cNvSpPr/>
      </dsp:nvSpPr>
      <dsp:spPr>
        <a:xfrm>
          <a:off x="4120599" y="0"/>
          <a:ext cx="1322268" cy="349959"/>
        </a:xfrm>
        <a:prstGeom prst="roundRect">
          <a:avLst>
            <a:gd name="adj" fmla="val 10000"/>
          </a:avLst>
        </a:prstGeom>
      </dsp:spPr>
      <dsp:txXfrm>
        <a:off x="4120599" y="0"/>
        <a:ext cx="1322268" cy="349959"/>
      </dsp:txXfrm>
    </dsp:sp>
    <dsp:sp modelId="{A8265432-DAF4-40E6-9AB3-74CD7E0A11FC}">
      <dsp:nvSpPr>
        <dsp:cNvPr id="15" name="Прямоугольник 14" hidden="1"/>
        <dsp:cNvSpPr/>
      </dsp:nvSpPr>
      <dsp:spPr>
        <a:xfrm>
          <a:off x="5883623" y="2916324"/>
          <a:ext cx="176302" cy="0"/>
        </a:xfrm>
        <a:prstGeom prst="rect">
          <a:avLst/>
        </a:prstGeom>
      </dsp:spPr>
      <dsp:txXfrm>
        <a:off x="5883623" y="2916324"/>
        <a:ext cx="176302" cy="0"/>
      </dsp:txXfrm>
    </dsp:sp>
    <dsp:sp modelId="{E94D2413-7CD8-4BBE-B059-685824714F48}">
      <dsp:nvSpPr>
        <dsp:cNvPr id="17" name="Скругленный прямоугольник 16" hidden="1"/>
        <dsp:cNvSpPr/>
      </dsp:nvSpPr>
      <dsp:spPr>
        <a:xfrm>
          <a:off x="6059925" y="0"/>
          <a:ext cx="1322268" cy="349959"/>
        </a:xfrm>
        <a:prstGeom prst="roundRect">
          <a:avLst>
            <a:gd name="adj" fmla="val 10000"/>
          </a:avLst>
        </a:prstGeom>
      </dsp:spPr>
      <dsp:txXfrm>
        <a:off x="6059925" y="0"/>
        <a:ext cx="1322268" cy="3499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8136904" cy="5616624"/>
        <a:chOff x="0" y="0"/>
        <a:chExt cx="8136904" cy="5616624"/>
      </a:xfrm>
    </dsp:grpSpPr>
    <dsp:sp modelId="{A7AB8A6D-E667-490C-94AB-FFEA93A73563}">
      <dsp:nvSpPr>
        <dsp:cNvPr id="3" name="Скругленный прямоугольник 2"/>
        <dsp:cNvSpPr/>
      </dsp:nvSpPr>
      <dsp:spPr bwMode="white">
        <a:xfrm>
          <a:off x="0" y="0"/>
          <a:ext cx="8136904" cy="2527481"/>
        </a:xfrm>
        <a:prstGeom prst="roundRect">
          <a:avLst>
            <a:gd name="adj" fmla="val 10000"/>
          </a:avLst>
        </a:prstGeom>
      </dsp:spPr>
      <dsp:style>
        <a:lnRef idx="2">
          <a:schemeClr val="accent1">
            <a:alpha val="90000"/>
            <a:tint val="40000"/>
          </a:schemeClr>
        </a:lnRef>
        <a:fillRef idx="1">
          <a:schemeClr val="accen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Xfrm>
        <a:off x="0" y="0"/>
        <a:ext cx="8136904" cy="2527481"/>
      </dsp:txXfrm>
    </dsp:sp>
    <dsp:sp modelId="{F3BB3748-B050-411D-AE96-9718AA1378B8}">
      <dsp:nvSpPr>
        <dsp:cNvPr id="6" name="Скругленный прямоугольник 5"/>
        <dsp:cNvSpPr/>
      </dsp:nvSpPr>
      <dsp:spPr bwMode="white">
        <a:xfrm>
          <a:off x="244107" y="72005"/>
          <a:ext cx="2390216" cy="2383472"/>
        </a:xfrm>
        <a:prstGeom prst="roundRect">
          <a:avLst>
            <a:gd name="adj" fmla="val 10000"/>
          </a:avLst>
        </a:prstGeom>
        <a:blipFill rotWithShape="1">
          <a:blip r:embed="rId1"/>
          <a:stretch>
            <a:fillRect/>
          </a:stretch>
        </a:blipFill>
      </dsp:spPr>
      <dsp:style>
        <a:lnRef idx="2">
          <a:schemeClr val="lt1"/>
        </a:lnRef>
        <a:fillRef idx="1">
          <a:schemeClr val="accent1">
            <a:tint val="50000"/>
          </a:schemeClr>
        </a:fillRef>
        <a:effectRef idx="0">
          <a:scrgbClr r="0" g="0" b="0"/>
        </a:effectRef>
        <a:fontRef idx="minor"/>
      </dsp:style>
      <dsp:txXfrm>
        <a:off x="244107" y="72005"/>
        <a:ext cx="2390216" cy="2383472"/>
      </dsp:txXfrm>
    </dsp:sp>
    <dsp:sp modelId="{8717728F-BF73-4999-988B-5BD5B9C2790E}">
      <dsp:nvSpPr>
        <dsp:cNvPr id="4" name="Прямоугольник с двумя скругленными соседними углами 3"/>
        <dsp:cNvSpPr/>
      </dsp:nvSpPr>
      <dsp:spPr bwMode="white">
        <a:xfrm rot="10800000">
          <a:off x="244107" y="2527481"/>
          <a:ext cx="2390216" cy="3089143"/>
        </a:xfrm>
        <a:prstGeom prst="round2SameRect">
          <a:avLst>
            <a:gd name="adj1" fmla="val 10500"/>
            <a:gd name="adj2" fmla="val 0"/>
          </a:avLst>
        </a:prstGeom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rot="10800000" lIns="113792" tIns="113792" rIns="113792" bIns="113792" anchor="t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  <a:r>
            <a:rPr lang="ru-RU" sz="20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Ю. Лібіх </a:t>
          </a:r>
          <a:endParaRPr lang="ru-RU" sz="2000" b="1" i="1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40-і роки </a:t>
          </a:r>
          <a:r>
            <a:rPr lang="en-US" sz="1600" b="0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XIX </a:t>
          </a:r>
          <a:r>
            <a:rPr lang="ru-RU" sz="1600" b="0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ст. століття висунув теорію мінерального живлення рослин, згідно з якою родючість залежить від кількості мінеральних поживних речовин, які містяться у грунті в доступному для рослин стані.</a:t>
          </a:r>
          <a:r>
            <a:rPr lang="ru-RU" sz="16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44107" y="2527481"/>
        <a:ext cx="2390216" cy="3089143"/>
      </dsp:txXfrm>
    </dsp:sp>
    <dsp:sp modelId="{CEFD0341-B2FE-47CF-BAA9-4EE854428D79}">
      <dsp:nvSpPr>
        <dsp:cNvPr id="10" name="Скругленный прямоугольник 9"/>
        <dsp:cNvSpPr/>
      </dsp:nvSpPr>
      <dsp:spPr bwMode="white">
        <a:xfrm>
          <a:off x="2873344" y="336997"/>
          <a:ext cx="2390216" cy="1853486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>
            <a:tint val="50000"/>
          </a:schemeClr>
        </a:fillRef>
        <a:effectRef idx="0">
          <a:scrgbClr r="0" g="0" b="0"/>
        </a:effectRef>
        <a:fontRef idx="minor"/>
      </dsp:style>
      <dsp:txXfrm>
        <a:off x="2873344" y="336997"/>
        <a:ext cx="2390216" cy="1853486"/>
      </dsp:txXfrm>
    </dsp:sp>
    <dsp:sp modelId="{033FA7DF-568E-4578-BF6C-7C464550CB9B}">
      <dsp:nvSpPr>
        <dsp:cNvPr id="8" name="Прямоугольник с двумя скругленными соседними углами 7"/>
        <dsp:cNvSpPr/>
      </dsp:nvSpPr>
      <dsp:spPr bwMode="white">
        <a:xfrm rot="10800000">
          <a:off x="2873344" y="2527481"/>
          <a:ext cx="2390216" cy="3089143"/>
        </a:xfrm>
        <a:prstGeom prst="round2SameRect">
          <a:avLst>
            <a:gd name="adj1" fmla="val 10500"/>
            <a:gd name="adj2" fmla="val 0"/>
          </a:avLst>
        </a:prstGeom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rot="10800000" lIns="142240" tIns="142240" rIns="142240" bIns="142240" anchor="t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Теєр</a:t>
          </a:r>
          <a:endParaRPr lang="ru-RU" sz="2000" b="1" i="1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вважав, що родючість повністю залежить від гумусу, оскільки, крім води, він є єдиною речовиною грунту, яка здатна служити живленням рослинам. 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873344" y="2527481"/>
        <a:ext cx="2390216" cy="3089143"/>
      </dsp:txXfrm>
    </dsp:sp>
    <dsp:sp modelId="{C6A26739-E594-436D-AA87-A72E1A99BEA6}">
      <dsp:nvSpPr>
        <dsp:cNvPr id="14" name="Скругленный прямоугольник 13"/>
        <dsp:cNvSpPr/>
      </dsp:nvSpPr>
      <dsp:spPr bwMode="white">
        <a:xfrm>
          <a:off x="5502581" y="79205"/>
          <a:ext cx="2390216" cy="2369070"/>
        </a:xfrm>
        <a:prstGeom prst="roundRect">
          <a:avLst>
            <a:gd name="adj" fmla="val 10000"/>
          </a:avLst>
        </a:prstGeom>
        <a:blipFill rotWithShape="1">
          <a:blip r:embed="rId2"/>
          <a:stretch>
            <a:fillRect/>
          </a:stretch>
        </a:blipFill>
      </dsp:spPr>
      <dsp:style>
        <a:lnRef idx="2">
          <a:schemeClr val="lt1"/>
        </a:lnRef>
        <a:fillRef idx="1">
          <a:schemeClr val="accent1">
            <a:tint val="50000"/>
          </a:schemeClr>
        </a:fillRef>
        <a:effectRef idx="0">
          <a:scrgbClr r="0" g="0" b="0"/>
        </a:effectRef>
        <a:fontRef idx="minor"/>
      </dsp:style>
      <dsp:txXfrm>
        <a:off x="5502581" y="79205"/>
        <a:ext cx="2390216" cy="2369070"/>
      </dsp:txXfrm>
    </dsp:sp>
    <dsp:sp modelId="{5762E1CB-D186-4049-AA16-F1F0AA2C5D1D}">
      <dsp:nvSpPr>
        <dsp:cNvPr id="12" name="Прямоугольник с двумя скругленными соседними углами 11"/>
        <dsp:cNvSpPr/>
      </dsp:nvSpPr>
      <dsp:spPr bwMode="white">
        <a:xfrm rot="10800000">
          <a:off x="5502581" y="2527481"/>
          <a:ext cx="2390216" cy="3089143"/>
        </a:xfrm>
        <a:prstGeom prst="round2SameRect">
          <a:avLst>
            <a:gd name="adj1" fmla="val 10500"/>
            <a:gd name="adj2" fmla="val 0"/>
          </a:avLst>
        </a:prstGeom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rot="10800000" lIns="142240" tIns="142240" rIns="142240" bIns="142240" anchor="t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В.Р.Вільямс </a:t>
          </a:r>
          <a:endParaRPr lang="ru-RU" sz="2000" b="1" i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звернув увагу, що родючість грунту залежить не тільки від кількості мінеральних поживних речовин, але й від запасів вологи.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5502581" y="2527481"/>
        <a:ext cx="2390216" cy="3089143"/>
      </dsp:txXfrm>
    </dsp:sp>
    <dsp:sp modelId="{E95A8175-2ED6-45A1-8706-5CF8E0FAFB3B}">
      <dsp:nvSpPr>
        <dsp:cNvPr id="5" name="Скругленный прямоугольник 4" hidden="1"/>
        <dsp:cNvSpPr/>
      </dsp:nvSpPr>
      <dsp:spPr>
        <a:xfrm>
          <a:off x="244107" y="0"/>
          <a:ext cx="1792662" cy="336997"/>
        </a:xfrm>
        <a:prstGeom prst="roundRect">
          <a:avLst>
            <a:gd name="adj" fmla="val 10000"/>
          </a:avLst>
        </a:prstGeom>
      </dsp:spPr>
      <dsp:txXfrm>
        <a:off x="244107" y="0"/>
        <a:ext cx="1792662" cy="336997"/>
      </dsp:txXfrm>
    </dsp:sp>
    <dsp:sp modelId="{7D1EDC20-925B-4B41-80E5-9082D76CA504}">
      <dsp:nvSpPr>
        <dsp:cNvPr id="7" name="Прямоугольник 6" hidden="1"/>
        <dsp:cNvSpPr/>
      </dsp:nvSpPr>
      <dsp:spPr>
        <a:xfrm>
          <a:off x="2634323" y="2808312"/>
          <a:ext cx="239022" cy="0"/>
        </a:xfrm>
        <a:prstGeom prst="rect">
          <a:avLst/>
        </a:prstGeom>
      </dsp:spPr>
      <dsp:txXfrm>
        <a:off x="2634323" y="2808312"/>
        <a:ext cx="239022" cy="0"/>
      </dsp:txXfrm>
    </dsp:sp>
    <dsp:sp modelId="{C2E34E71-4B25-4CDF-A437-389BE3CBE675}">
      <dsp:nvSpPr>
        <dsp:cNvPr id="9" name="Скругленный прямоугольник 8" hidden="1"/>
        <dsp:cNvSpPr/>
      </dsp:nvSpPr>
      <dsp:spPr>
        <a:xfrm>
          <a:off x="2873344" y="0"/>
          <a:ext cx="1792662" cy="336997"/>
        </a:xfrm>
        <a:prstGeom prst="roundRect">
          <a:avLst>
            <a:gd name="adj" fmla="val 10000"/>
          </a:avLst>
        </a:prstGeom>
      </dsp:spPr>
      <dsp:txXfrm>
        <a:off x="2873344" y="0"/>
        <a:ext cx="1792662" cy="336997"/>
      </dsp:txXfrm>
    </dsp:sp>
    <dsp:sp modelId="{F6B0147A-0601-4FAD-95EA-FDA2AAE94935}">
      <dsp:nvSpPr>
        <dsp:cNvPr id="11" name="Прямоугольник 10" hidden="1"/>
        <dsp:cNvSpPr/>
      </dsp:nvSpPr>
      <dsp:spPr>
        <a:xfrm>
          <a:off x="5263560" y="2808312"/>
          <a:ext cx="239022" cy="0"/>
        </a:xfrm>
        <a:prstGeom prst="rect">
          <a:avLst/>
        </a:prstGeom>
      </dsp:spPr>
      <dsp:txXfrm>
        <a:off x="5263560" y="2808312"/>
        <a:ext cx="239022" cy="0"/>
      </dsp:txXfrm>
    </dsp:sp>
    <dsp:sp modelId="{DEC735E7-72EB-423E-AA4C-B7A93FE272D6}">
      <dsp:nvSpPr>
        <dsp:cNvPr id="13" name="Скругленный прямоугольник 12" hidden="1"/>
        <dsp:cNvSpPr/>
      </dsp:nvSpPr>
      <dsp:spPr>
        <a:xfrm>
          <a:off x="5502581" y="0"/>
          <a:ext cx="1792662" cy="336997"/>
        </a:xfrm>
        <a:prstGeom prst="roundRect">
          <a:avLst>
            <a:gd name="adj" fmla="val 10000"/>
          </a:avLst>
        </a:prstGeom>
      </dsp:spPr>
      <dsp:txXfrm>
        <a:off x="5502581" y="0"/>
        <a:ext cx="1792662" cy="3369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8208912" cy="5760640"/>
        <a:chOff x="0" y="0"/>
        <a:chExt cx="8208912" cy="5760640"/>
      </a:xfrm>
    </dsp:grpSpPr>
    <dsp:sp modelId="{7F901AC4-8A59-40F1-B4E1-046D178A5F2A}">
      <dsp:nvSpPr>
        <dsp:cNvPr id="3" name="Прямоугольник 2"/>
        <dsp:cNvSpPr/>
      </dsp:nvSpPr>
      <dsp:spPr bwMode="white">
        <a:xfrm>
          <a:off x="0" y="218661"/>
          <a:ext cx="3165356" cy="2110230"/>
        </a:xfrm>
        <a:prstGeom prst="rect">
          <a:avLst/>
        </a:prstGeom>
        <a:blipFill rotWithShape="1">
          <a:blip r:embed="rId1"/>
          <a:stretch>
            <a:fillRect/>
          </a:stretch>
        </a:blipFill>
      </dsp:spPr>
      <dsp:style>
        <a:lnRef idx="2">
          <a:schemeClr val="lt1"/>
        </a:lnRef>
        <a:fillRef idx="1">
          <a:schemeClr val="accent1">
            <a:tint val="50000"/>
          </a:schemeClr>
        </a:fillRef>
        <a:effectRef idx="0">
          <a:scrgbClr r="0" g="0" b="0"/>
        </a:effectRef>
        <a:fontRef idx="minor"/>
      </dsp:style>
      <dsp:txXfrm>
        <a:off x="0" y="218661"/>
        <a:ext cx="3165356" cy="2110230"/>
      </dsp:txXfrm>
    </dsp:sp>
    <dsp:sp modelId="{5A1C3A02-D0A6-476E-A166-218689F5E048}">
      <dsp:nvSpPr>
        <dsp:cNvPr id="4" name="Прямоугольник 3"/>
        <dsp:cNvSpPr/>
      </dsp:nvSpPr>
      <dsp:spPr bwMode="white">
        <a:xfrm>
          <a:off x="3477977" y="274452"/>
          <a:ext cx="4484529" cy="2770014"/>
        </a:xfrm>
        <a:prstGeom prst="rect">
          <a:avLst/>
        </a:prstGeom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lIns="91439" tIns="91439" rIns="91439" bIns="91439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О.М. Грінченко</a:t>
          </a:r>
          <a:r>
            <a:rPr lang="ru-RU" sz="18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(1984) зобразив шестикутника, у кожному з кутів якого стоїть один із факторів,</a:t>
          </a:r>
          <a:r>
            <a:rPr lang="ru-RU" sz="1800" b="0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родючості грунту</a:t>
          </a:r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всі вони зв'язані між собою.</a:t>
          </a:r>
          <a:endParaRPr lang="ru-RU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77977" y="274452"/>
        <a:ext cx="4484529" cy="2770014"/>
      </dsp:txXfrm>
    </dsp:sp>
    <dsp:sp modelId="{EAE7D87D-5583-4431-AE9E-5A9467825073}">
      <dsp:nvSpPr>
        <dsp:cNvPr id="5" name="Половина рамки 4"/>
        <dsp:cNvSpPr/>
      </dsp:nvSpPr>
      <dsp:spPr bwMode="white">
        <a:xfrm>
          <a:off x="3147064" y="0"/>
          <a:ext cx="1077009" cy="1077288"/>
        </a:xfrm>
        <a:prstGeom prst="halfFrame">
          <a:avLst>
            <a:gd name="adj1" fmla="val 25770"/>
            <a:gd name="adj2" fmla="val 25770"/>
          </a:avLst>
        </a:prstGeom>
        <a:ln>
          <a:solidFill>
            <a:srgbClr val="00B0F0"/>
          </a:solidFill>
        </a:ln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Xfrm>
        <a:off x="3147064" y="0"/>
        <a:ext cx="1077009" cy="1077288"/>
      </dsp:txXfrm>
    </dsp:sp>
    <dsp:sp modelId="{50BC293A-FCB8-4BEB-B11B-EA6A4B037B4E}">
      <dsp:nvSpPr>
        <dsp:cNvPr id="6" name="Половина рамки 5"/>
        <dsp:cNvSpPr/>
      </dsp:nvSpPr>
      <dsp:spPr bwMode="white">
        <a:xfrm rot="5400000">
          <a:off x="7131763" y="139"/>
          <a:ext cx="1077288" cy="1077009"/>
        </a:xfrm>
        <a:prstGeom prst="halfFrame">
          <a:avLst>
            <a:gd name="adj1" fmla="val 25770"/>
            <a:gd name="adj2" fmla="val 25770"/>
          </a:avLst>
        </a:prstGeom>
        <a:ln>
          <a:solidFill>
            <a:srgbClr val="00B0F0"/>
          </a:solidFill>
        </a:ln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Xfrm rot="5400000">
        <a:off x="7131763" y="139"/>
        <a:ext cx="1077288" cy="1077009"/>
      </dsp:txXfrm>
    </dsp:sp>
    <dsp:sp modelId="{C973BB4A-BCB4-4604-A227-F0B4D987167D}">
      <dsp:nvSpPr>
        <dsp:cNvPr id="7" name="Половина рамки 6"/>
        <dsp:cNvSpPr/>
      </dsp:nvSpPr>
      <dsp:spPr bwMode="white">
        <a:xfrm rot="16200000">
          <a:off x="3146925" y="2275067"/>
          <a:ext cx="1077288" cy="1077009"/>
        </a:xfrm>
        <a:prstGeom prst="halfFrame">
          <a:avLst>
            <a:gd name="adj1" fmla="val 25770"/>
            <a:gd name="adj2" fmla="val 25770"/>
          </a:avLst>
        </a:prstGeom>
        <a:ln>
          <a:solidFill>
            <a:srgbClr val="00B0F0"/>
          </a:solidFill>
        </a:ln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Xfrm rot="16200000">
        <a:off x="3146925" y="2275067"/>
        <a:ext cx="1077288" cy="1077009"/>
      </dsp:txXfrm>
    </dsp:sp>
    <dsp:sp modelId="{F85CB323-BD12-4C34-BC1D-7DEE1A9500D0}">
      <dsp:nvSpPr>
        <dsp:cNvPr id="8" name="Половина рамки 7"/>
        <dsp:cNvSpPr/>
      </dsp:nvSpPr>
      <dsp:spPr bwMode="white">
        <a:xfrm rot="10800000">
          <a:off x="7131903" y="2274927"/>
          <a:ext cx="1077009" cy="1077288"/>
        </a:xfrm>
        <a:prstGeom prst="halfFrame">
          <a:avLst>
            <a:gd name="adj1" fmla="val 25770"/>
            <a:gd name="adj2" fmla="val 25770"/>
          </a:avLst>
        </a:prstGeom>
        <a:ln>
          <a:solidFill>
            <a:srgbClr val="00B0F0"/>
          </a:solidFill>
        </a:ln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Xfrm rot="10800000">
        <a:off x="7131903" y="2274927"/>
        <a:ext cx="1077009" cy="10772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7776864" cy="5472608"/>
        <a:chOff x="0" y="0"/>
        <a:chExt cx="7776864" cy="5472608"/>
      </a:xfrm>
    </dsp:grpSpPr>
    <dsp:sp modelId="{F4BF58C1-CB65-4C74-B120-1D289D35E085}">
      <dsp:nvSpPr>
        <dsp:cNvPr id="3" name="Прямоугольник с двумя скругленными соседними углами 2"/>
        <dsp:cNvSpPr/>
      </dsp:nvSpPr>
      <dsp:spPr bwMode="white">
        <a:xfrm>
          <a:off x="211552" y="82930"/>
          <a:ext cx="3452633" cy="2578401"/>
        </a:xfrm>
        <a:prstGeom prst="round2SameRect">
          <a:avLst>
            <a:gd name="adj1" fmla="val 8000"/>
            <a:gd name="adj2" fmla="val 0"/>
          </a:avLst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82550" tIns="247650" rIns="82550" bIns="82550" anchor="t"/>
        <a:lstStyle>
          <a:lvl1pPr algn="l">
            <a:defRPr sz="6500"/>
          </a:lvl1pPr>
          <a:lvl2pPr marL="285750" indent="-285750" algn="l">
            <a:defRPr sz="5100"/>
          </a:lvl2pPr>
          <a:lvl3pPr marL="571500" indent="-285750" algn="l">
            <a:defRPr sz="5100"/>
          </a:lvl3pPr>
          <a:lvl4pPr marL="857250" indent="-285750" algn="l">
            <a:defRPr sz="5100"/>
          </a:lvl4pPr>
          <a:lvl5pPr marL="1143000" indent="-285750" algn="l">
            <a:defRPr sz="5100"/>
          </a:lvl5pPr>
          <a:lvl6pPr marL="1428750" indent="-285750" algn="l">
            <a:defRPr sz="5100"/>
          </a:lvl6pPr>
          <a:lvl7pPr marL="1714500" indent="-285750" algn="l">
            <a:defRPr sz="5100"/>
          </a:lvl7pPr>
          <a:lvl8pPr marL="2000250" indent="-285750" algn="l">
            <a:defRPr sz="5100"/>
          </a:lvl8pPr>
          <a:lvl9pPr marL="2286000" indent="-285750" algn="l">
            <a:defRPr sz="51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211552" y="82930"/>
        <a:ext cx="3452633" cy="2578401"/>
      </dsp:txXfrm>
    </dsp:sp>
    <dsp:sp modelId="{F2EE938C-3744-4397-A7D2-84F86A139192}">
      <dsp:nvSpPr>
        <dsp:cNvPr id="4" name="Прямоугольник 3"/>
        <dsp:cNvSpPr/>
      </dsp:nvSpPr>
      <dsp:spPr bwMode="white">
        <a:xfrm>
          <a:off x="171596" y="3446111"/>
          <a:ext cx="3452633" cy="1108712"/>
        </a:xfrm>
        <a:prstGeom prst="rect">
          <a:avLst/>
        </a:prstGeom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lIns="60960" tIns="0" rIns="20320" bIns="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 algn="just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Просте – </a:t>
          </a:r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 відсутність помітних змін сукупності властивостей грунту, які впливають на його родючість</a:t>
          </a:r>
          <a:endParaRPr lang="ru-RU" sz="1600" dirty="0">
            <a:solidFill>
              <a:schemeClr val="tx1"/>
            </a:solidFill>
          </a:endParaRPr>
        </a:p>
      </dsp:txBody>
      <dsp:txXfrm>
        <a:off x="171596" y="3446111"/>
        <a:ext cx="3452633" cy="1108712"/>
      </dsp:txXfrm>
    </dsp:sp>
    <dsp:sp modelId="{280EB775-018A-4687-86D6-205E4AD7FECD}">
      <dsp:nvSpPr>
        <dsp:cNvPr id="5" name="Овал 4"/>
        <dsp:cNvSpPr/>
      </dsp:nvSpPr>
      <dsp:spPr bwMode="white">
        <a:xfrm>
          <a:off x="2203064" y="2383954"/>
          <a:ext cx="1208422" cy="1208422"/>
        </a:xfrm>
        <a:prstGeom prst="ellipse">
          <a:avLst/>
        </a:prstGeom>
        <a:blipFill rotWithShape="1">
          <a:blip r:embed="rId1"/>
          <a:stretch>
            <a:fillRect/>
          </a:stretch>
        </a:blipFill>
      </dsp:spPr>
      <dsp:style>
        <a:lnRef idx="2">
          <a:schemeClr val="accent1">
            <a:alpha val="90000"/>
            <a:tint val="40000"/>
          </a:schemeClr>
        </a:lnRef>
        <a:fillRef idx="1">
          <a:schemeClr val="accen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Xfrm>
        <a:off x="2203064" y="2383954"/>
        <a:ext cx="1208422" cy="1208422"/>
      </dsp:txXfrm>
    </dsp:sp>
    <dsp:sp modelId="{5C50AD16-C6C0-40EF-ABE2-717B6033C3C9}">
      <dsp:nvSpPr>
        <dsp:cNvPr id="6" name="Прямоугольник с двумя скругленными соседними углами 5"/>
        <dsp:cNvSpPr/>
      </dsp:nvSpPr>
      <dsp:spPr bwMode="white">
        <a:xfrm>
          <a:off x="4324231" y="1429162"/>
          <a:ext cx="3452633" cy="2578401"/>
        </a:xfrm>
        <a:prstGeom prst="round2SameRect">
          <a:avLst>
            <a:gd name="adj1" fmla="val 8000"/>
            <a:gd name="adj2" fmla="val 0"/>
          </a:avLst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82550" tIns="247650" rIns="82550" bIns="82550" anchor="t"/>
        <a:lstStyle>
          <a:lvl1pPr algn="l">
            <a:defRPr sz="6500"/>
          </a:lvl1pPr>
          <a:lvl2pPr marL="285750" indent="-285750" algn="l">
            <a:defRPr sz="5100"/>
          </a:lvl2pPr>
          <a:lvl3pPr marL="571500" indent="-285750" algn="l">
            <a:defRPr sz="5100"/>
          </a:lvl3pPr>
          <a:lvl4pPr marL="857250" indent="-285750" algn="l">
            <a:defRPr sz="5100"/>
          </a:lvl4pPr>
          <a:lvl5pPr marL="1143000" indent="-285750" algn="l">
            <a:defRPr sz="5100"/>
          </a:lvl5pPr>
          <a:lvl6pPr marL="1428750" indent="-285750" algn="l">
            <a:defRPr sz="5100"/>
          </a:lvl6pPr>
          <a:lvl7pPr marL="1714500" indent="-285750" algn="l">
            <a:defRPr sz="5100"/>
          </a:lvl7pPr>
          <a:lvl8pPr marL="2000250" indent="-285750" algn="l">
            <a:defRPr sz="5100"/>
          </a:lvl8pPr>
          <a:lvl9pPr marL="2286000" indent="-285750" algn="l">
            <a:defRPr sz="51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4324231" y="1429162"/>
        <a:ext cx="3452633" cy="2578401"/>
      </dsp:txXfrm>
    </dsp:sp>
    <dsp:sp modelId="{A1B3A8F7-6E05-4DDB-A461-AA68E1411859}">
      <dsp:nvSpPr>
        <dsp:cNvPr id="7" name="Прямоугольник 6"/>
        <dsp:cNvSpPr/>
      </dsp:nvSpPr>
      <dsp:spPr bwMode="white">
        <a:xfrm>
          <a:off x="4324231" y="4363896"/>
          <a:ext cx="3452633" cy="1108712"/>
        </a:xfrm>
        <a:prstGeom prst="rect">
          <a:avLst/>
        </a:prstGeom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lIns="60960" tIns="0" rIns="20320" bIns="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Неповне – 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це погіршення властивостей грунту, які впливають на його родючість.</a:t>
          </a:r>
          <a:endParaRPr lang="ru-RU" sz="1600" dirty="0"/>
        </a:p>
      </dsp:txBody>
      <dsp:txXfrm>
        <a:off x="4324231" y="4363896"/>
        <a:ext cx="3452633" cy="1108712"/>
      </dsp:txXfrm>
    </dsp:sp>
    <dsp:sp modelId="{70E12D1B-D752-473F-8146-284C749612A6}">
      <dsp:nvSpPr>
        <dsp:cNvPr id="8" name="Овал 7"/>
        <dsp:cNvSpPr/>
      </dsp:nvSpPr>
      <dsp:spPr bwMode="white">
        <a:xfrm>
          <a:off x="6281917" y="3195296"/>
          <a:ext cx="1208422" cy="1208422"/>
        </a:xfrm>
        <a:prstGeom prst="ellipse">
          <a:avLst/>
        </a:prstGeom>
        <a:blipFill rotWithShape="1">
          <a:blip r:embed="rId2"/>
          <a:stretch>
            <a:fillRect/>
          </a:stretch>
        </a:blipFill>
      </dsp:spPr>
      <dsp:style>
        <a:lnRef idx="2">
          <a:schemeClr val="accent1">
            <a:alpha val="90000"/>
            <a:tint val="40000"/>
          </a:schemeClr>
        </a:lnRef>
        <a:fillRef idx="1">
          <a:schemeClr val="accen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Xfrm>
        <a:off x="6281917" y="3195296"/>
        <a:ext cx="1208422" cy="12084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7894640" cy="5040560"/>
        <a:chOff x="0" y="0"/>
        <a:chExt cx="7894640" cy="5040560"/>
      </a:xfrm>
    </dsp:grpSpPr>
    <dsp:sp modelId="{FFE09B86-C102-4081-80C4-0D98E661404C}">
      <dsp:nvSpPr>
        <dsp:cNvPr id="3" name="Скругленный прямоугольник 2"/>
        <dsp:cNvSpPr/>
      </dsp:nvSpPr>
      <dsp:spPr bwMode="white">
        <a:xfrm>
          <a:off x="0" y="0"/>
          <a:ext cx="7894640" cy="2268252"/>
        </a:xfrm>
        <a:prstGeom prst="roundRect">
          <a:avLst>
            <a:gd name="adj" fmla="val 10000"/>
          </a:avLst>
        </a:prstGeom>
      </dsp:spPr>
      <dsp:style>
        <a:lnRef idx="2">
          <a:schemeClr val="accent1">
            <a:alpha val="90000"/>
            <a:tint val="40000"/>
          </a:schemeClr>
        </a:lnRef>
        <a:fillRef idx="1">
          <a:schemeClr val="accen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Xfrm>
        <a:off x="0" y="0"/>
        <a:ext cx="7894640" cy="2268252"/>
      </dsp:txXfrm>
    </dsp:sp>
    <dsp:sp modelId="{17E5D9E9-54F0-4113-A14B-A07F0B92D9EC}">
      <dsp:nvSpPr>
        <dsp:cNvPr id="6" name="Скругленный прямоугольник 5"/>
        <dsp:cNvSpPr/>
      </dsp:nvSpPr>
      <dsp:spPr bwMode="white">
        <a:xfrm>
          <a:off x="236839" y="302434"/>
          <a:ext cx="2319051" cy="1663385"/>
        </a:xfrm>
        <a:prstGeom prst="roundRect">
          <a:avLst>
            <a:gd name="adj" fmla="val 10000"/>
          </a:avLst>
        </a:prstGeom>
        <a:blipFill rotWithShape="1">
          <a:blip r:embed="rId1"/>
          <a:stretch>
            <a:fillRect/>
          </a:stretch>
        </a:blipFill>
      </dsp:spPr>
      <dsp:style>
        <a:lnRef idx="2">
          <a:schemeClr val="lt1"/>
        </a:lnRef>
        <a:fillRef idx="1">
          <a:schemeClr val="accent1">
            <a:tint val="50000"/>
          </a:schemeClr>
        </a:fillRef>
        <a:effectRef idx="0">
          <a:scrgbClr r="0" g="0" b="0"/>
        </a:effectRef>
        <a:fontRef idx="minor"/>
      </dsp:style>
      <dsp:txXfrm>
        <a:off x="236839" y="302434"/>
        <a:ext cx="2319051" cy="1663385"/>
      </dsp:txXfrm>
    </dsp:sp>
    <dsp:sp modelId="{DA9C5F97-2EA9-43E0-8A0A-73D6B58C40DC}">
      <dsp:nvSpPr>
        <dsp:cNvPr id="4" name="Прямоугольник с двумя скругленными соседними углами 3"/>
        <dsp:cNvSpPr/>
      </dsp:nvSpPr>
      <dsp:spPr bwMode="white">
        <a:xfrm rot="10800000">
          <a:off x="236839" y="2268252"/>
          <a:ext cx="2319051" cy="2772308"/>
        </a:xfrm>
        <a:prstGeom prst="round2SameRect">
          <a:avLst>
            <a:gd name="adj1" fmla="val 10500"/>
            <a:gd name="adj2" fmla="val 0"/>
          </a:avLst>
        </a:prstGeom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rot="10800000" lIns="113792" tIns="113792" rIns="113792" bIns="113792" anchor="t"/>
        <a:lstStyle>
          <a:lvl1pPr algn="ctr">
            <a:defRPr sz="1600"/>
          </a:lvl1pPr>
          <a:lvl2pPr marL="114300" indent="-114300" algn="ctr">
            <a:defRPr sz="1200"/>
          </a:lvl2pPr>
          <a:lvl3pPr marL="228600" indent="-114300" algn="ctr">
            <a:defRPr sz="1200"/>
          </a:lvl3pPr>
          <a:lvl4pPr marL="342900" indent="-114300" algn="ctr">
            <a:defRPr sz="1200"/>
          </a:lvl4pPr>
          <a:lvl5pPr marL="457200" indent="-114300" algn="ctr">
            <a:defRPr sz="1200"/>
          </a:lvl5pPr>
          <a:lvl6pPr marL="571500" indent="-114300" algn="ctr">
            <a:defRPr sz="1200"/>
          </a:lvl6pPr>
          <a:lvl7pPr marL="685800" indent="-114300" algn="ctr">
            <a:defRPr sz="1200"/>
          </a:lvl7pPr>
          <a:lvl8pPr marL="800100" indent="-114300" algn="ctr">
            <a:defRPr sz="1200"/>
          </a:lvl8pPr>
          <a:lvl9pPr marL="914400" indent="-114300" algn="ctr">
            <a:defRPr sz="1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Перший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антропогенна деградація (ерозія, викликана людиною, вторинне засолення, вторинне заболочення)</a:t>
          </a:r>
          <a:endParaRPr lang="ru-RU" dirty="0"/>
        </a:p>
      </dsp:txBody>
      <dsp:txXfrm rot="10800000">
        <a:off x="236839" y="2268252"/>
        <a:ext cx="2319051" cy="2772308"/>
      </dsp:txXfrm>
    </dsp:sp>
    <dsp:sp modelId="{6512D813-1028-4DE3-A33B-D1267E620F3E}">
      <dsp:nvSpPr>
        <dsp:cNvPr id="10" name="Скругленный прямоугольник 9"/>
        <dsp:cNvSpPr/>
      </dsp:nvSpPr>
      <dsp:spPr bwMode="white">
        <a:xfrm>
          <a:off x="2787795" y="302434"/>
          <a:ext cx="2319051" cy="1663385"/>
        </a:xfrm>
        <a:prstGeom prst="roundRect">
          <a:avLst>
            <a:gd name="adj" fmla="val 10000"/>
          </a:avLst>
        </a:prstGeom>
        <a:blipFill rotWithShape="1">
          <a:blip r:embed="rId2"/>
          <a:stretch>
            <a:fillRect/>
          </a:stretch>
        </a:blipFill>
      </dsp:spPr>
      <dsp:style>
        <a:lnRef idx="2">
          <a:schemeClr val="lt1"/>
        </a:lnRef>
        <a:fillRef idx="1">
          <a:schemeClr val="accent1">
            <a:tint val="50000"/>
          </a:schemeClr>
        </a:fillRef>
        <a:effectRef idx="0">
          <a:scrgbClr r="0" g="0" b="0"/>
        </a:effectRef>
        <a:fontRef idx="minor"/>
      </dsp:style>
      <dsp:txXfrm>
        <a:off x="2787795" y="302434"/>
        <a:ext cx="2319051" cy="1663385"/>
      </dsp:txXfrm>
    </dsp:sp>
    <dsp:sp modelId="{8C1F2372-B5CD-4958-80FF-A74D545386DD}">
      <dsp:nvSpPr>
        <dsp:cNvPr id="8" name="Прямоугольник с двумя скругленными соседними углами 7"/>
        <dsp:cNvSpPr/>
      </dsp:nvSpPr>
      <dsp:spPr bwMode="white">
        <a:xfrm rot="10800000">
          <a:off x="2787795" y="2268252"/>
          <a:ext cx="2319051" cy="2772308"/>
        </a:xfrm>
        <a:prstGeom prst="round2SameRect">
          <a:avLst>
            <a:gd name="adj1" fmla="val 10500"/>
            <a:gd name="adj2" fmla="val 0"/>
          </a:avLst>
        </a:prstGeom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rot="10800000" lIns="113792" tIns="113792" rIns="113792" bIns="113792" anchor="t"/>
        <a:lstStyle>
          <a:lvl1pPr algn="ctr">
            <a:defRPr sz="1600"/>
          </a:lvl1pPr>
          <a:lvl2pPr marL="114300" indent="-114300" algn="ctr">
            <a:defRPr sz="1200"/>
          </a:lvl2pPr>
          <a:lvl3pPr marL="228600" indent="-114300" algn="ctr">
            <a:defRPr sz="1200"/>
          </a:lvl3pPr>
          <a:lvl4pPr marL="342900" indent="-114300" algn="ctr">
            <a:defRPr sz="1200"/>
          </a:lvl4pPr>
          <a:lvl5pPr marL="457200" indent="-114300" algn="ctr">
            <a:defRPr sz="1200"/>
          </a:lvl5pPr>
          <a:lvl6pPr marL="571500" indent="-114300" algn="ctr">
            <a:defRPr sz="1200"/>
          </a:lvl6pPr>
          <a:lvl7pPr marL="685800" indent="-114300" algn="ctr">
            <a:defRPr sz="1200"/>
          </a:lvl7pPr>
          <a:lvl8pPr marL="800100" indent="-114300" algn="ctr">
            <a:defRPr sz="1200"/>
          </a:lvl8pPr>
          <a:lvl9pPr marL="914400" indent="-114300" algn="ctr">
            <a:defRPr sz="1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Другий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виснаження грунту (зменшення запасів гумусу, поживних речовин тощо).</a:t>
          </a:r>
          <a:endParaRPr lang="ru-RU" dirty="0"/>
        </a:p>
      </dsp:txBody>
      <dsp:txXfrm rot="10800000">
        <a:off x="2787795" y="2268252"/>
        <a:ext cx="2319051" cy="2772308"/>
      </dsp:txXfrm>
    </dsp:sp>
    <dsp:sp modelId="{F0F7B336-774F-4541-A8AA-46508606470A}">
      <dsp:nvSpPr>
        <dsp:cNvPr id="14" name="Скругленный прямоугольник 13"/>
        <dsp:cNvSpPr/>
      </dsp:nvSpPr>
      <dsp:spPr bwMode="white">
        <a:xfrm>
          <a:off x="5338750" y="302434"/>
          <a:ext cx="2319051" cy="1663385"/>
        </a:xfrm>
        <a:prstGeom prst="roundRect">
          <a:avLst>
            <a:gd name="adj" fmla="val 10000"/>
          </a:avLst>
        </a:prstGeom>
        <a:blipFill rotWithShape="1">
          <a:blip r:embed="rId3"/>
          <a:stretch>
            <a:fillRect/>
          </a:stretch>
        </a:blipFill>
      </dsp:spPr>
      <dsp:style>
        <a:lnRef idx="2">
          <a:schemeClr val="lt1"/>
        </a:lnRef>
        <a:fillRef idx="1">
          <a:schemeClr val="accent1">
            <a:tint val="50000"/>
          </a:schemeClr>
        </a:fillRef>
        <a:effectRef idx="0">
          <a:scrgbClr r="0" g="0" b="0"/>
        </a:effectRef>
        <a:fontRef idx="minor"/>
      </dsp:style>
      <dsp:txXfrm>
        <a:off x="5338750" y="302434"/>
        <a:ext cx="2319051" cy="1663385"/>
      </dsp:txXfrm>
    </dsp:sp>
    <dsp:sp modelId="{232BCAA8-BA2A-421E-BCE4-6F2E2F5CFF6C}">
      <dsp:nvSpPr>
        <dsp:cNvPr id="12" name="Прямоугольник с двумя скругленными соседними углами 11"/>
        <dsp:cNvSpPr/>
      </dsp:nvSpPr>
      <dsp:spPr bwMode="white">
        <a:xfrm rot="10800000">
          <a:off x="5338750" y="2268252"/>
          <a:ext cx="2319051" cy="2772308"/>
        </a:xfrm>
        <a:prstGeom prst="round2SameRect">
          <a:avLst>
            <a:gd name="adj1" fmla="val 10500"/>
            <a:gd name="adj2" fmla="val 0"/>
          </a:avLst>
        </a:prstGeom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rot="10800000" lIns="113792" tIns="113792" rIns="113792" bIns="113792" anchor="t"/>
        <a:lstStyle>
          <a:lvl1pPr algn="ctr">
            <a:defRPr sz="1600"/>
          </a:lvl1pPr>
          <a:lvl2pPr marL="114300" indent="-114300" algn="ctr">
            <a:defRPr sz="1200"/>
          </a:lvl2pPr>
          <a:lvl3pPr marL="228600" indent="-114300" algn="ctr">
            <a:defRPr sz="1200"/>
          </a:lvl3pPr>
          <a:lvl4pPr marL="342900" indent="-114300" algn="ctr">
            <a:defRPr sz="1200"/>
          </a:lvl4pPr>
          <a:lvl5pPr marL="457200" indent="-114300" algn="ctr">
            <a:defRPr sz="1200"/>
          </a:lvl5pPr>
          <a:lvl6pPr marL="571500" indent="-114300" algn="ctr">
            <a:defRPr sz="1200"/>
          </a:lvl6pPr>
          <a:lvl7pPr marL="685800" indent="-114300" algn="ctr">
            <a:defRPr sz="1200"/>
          </a:lvl7pPr>
          <a:lvl8pPr marL="800100" indent="-114300" algn="ctr">
            <a:defRPr sz="1200"/>
          </a:lvl8pPr>
          <a:lvl9pPr marL="914400" indent="-114300" algn="ctr">
            <a:defRPr sz="1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Третій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стомлення грунту (накопичення в ньому різних токсичних елементів, викликаних неправильними сівозмінами, надлишком хімічних засобів тощо).</a:t>
          </a:r>
          <a:endParaRPr lang="ru-RU" dirty="0"/>
        </a:p>
      </dsp:txBody>
      <dsp:txXfrm rot="10800000">
        <a:off x="5338750" y="2268252"/>
        <a:ext cx="2319051" cy="2772308"/>
      </dsp:txXfrm>
    </dsp:sp>
    <dsp:sp modelId="{74FE65FB-AC09-4D3C-A25B-6399C315DC7A}">
      <dsp:nvSpPr>
        <dsp:cNvPr id="5" name="Скругленный прямоугольник 4" hidden="1"/>
        <dsp:cNvSpPr/>
      </dsp:nvSpPr>
      <dsp:spPr>
        <a:xfrm>
          <a:off x="236839" y="0"/>
          <a:ext cx="1739288" cy="302434"/>
        </a:xfrm>
        <a:prstGeom prst="roundRect">
          <a:avLst>
            <a:gd name="adj" fmla="val 10000"/>
          </a:avLst>
        </a:prstGeom>
      </dsp:spPr>
      <dsp:txXfrm>
        <a:off x="236839" y="0"/>
        <a:ext cx="1739288" cy="302434"/>
      </dsp:txXfrm>
    </dsp:sp>
    <dsp:sp modelId="{AEA3C297-D14E-402F-9029-092A42A5AE6E}">
      <dsp:nvSpPr>
        <dsp:cNvPr id="7" name="Прямоугольник 6" hidden="1"/>
        <dsp:cNvSpPr/>
      </dsp:nvSpPr>
      <dsp:spPr>
        <a:xfrm>
          <a:off x="2555890" y="2520280"/>
          <a:ext cx="231905" cy="0"/>
        </a:xfrm>
        <a:prstGeom prst="rect">
          <a:avLst/>
        </a:prstGeom>
      </dsp:spPr>
      <dsp:txXfrm>
        <a:off x="2555890" y="2520280"/>
        <a:ext cx="231905" cy="0"/>
      </dsp:txXfrm>
    </dsp:sp>
    <dsp:sp modelId="{129E02E2-15F1-4590-A719-C87180081B19}">
      <dsp:nvSpPr>
        <dsp:cNvPr id="9" name="Скругленный прямоугольник 8" hidden="1"/>
        <dsp:cNvSpPr/>
      </dsp:nvSpPr>
      <dsp:spPr>
        <a:xfrm>
          <a:off x="2787795" y="0"/>
          <a:ext cx="1739288" cy="302434"/>
        </a:xfrm>
        <a:prstGeom prst="roundRect">
          <a:avLst>
            <a:gd name="adj" fmla="val 10000"/>
          </a:avLst>
        </a:prstGeom>
      </dsp:spPr>
      <dsp:txXfrm>
        <a:off x="2787795" y="0"/>
        <a:ext cx="1739288" cy="302434"/>
      </dsp:txXfrm>
    </dsp:sp>
    <dsp:sp modelId="{9C7E338F-371E-4E7F-893C-A98D03575164}">
      <dsp:nvSpPr>
        <dsp:cNvPr id="11" name="Прямоугольник 10" hidden="1"/>
        <dsp:cNvSpPr/>
      </dsp:nvSpPr>
      <dsp:spPr>
        <a:xfrm>
          <a:off x="5106845" y="2520280"/>
          <a:ext cx="231905" cy="0"/>
        </a:xfrm>
        <a:prstGeom prst="rect">
          <a:avLst/>
        </a:prstGeom>
      </dsp:spPr>
      <dsp:txXfrm>
        <a:off x="5106845" y="2520280"/>
        <a:ext cx="231905" cy="0"/>
      </dsp:txXfrm>
    </dsp:sp>
    <dsp:sp modelId="{CAC9D41E-32D9-4B91-B1AD-E7ADFA646A0B}">
      <dsp:nvSpPr>
        <dsp:cNvPr id="13" name="Скругленный прямоугольник 12" hidden="1"/>
        <dsp:cNvSpPr/>
      </dsp:nvSpPr>
      <dsp:spPr>
        <a:xfrm>
          <a:off x="5338750" y="0"/>
          <a:ext cx="1739288" cy="302434"/>
        </a:xfrm>
        <a:prstGeom prst="roundRect">
          <a:avLst>
            <a:gd name="adj" fmla="val 10000"/>
          </a:avLst>
        </a:prstGeom>
      </dsp:spPr>
      <dsp:txXfrm>
        <a:off x="5338750" y="0"/>
        <a:ext cx="1739288" cy="3024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type="round2SameRect" r:blip="" rot="180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type="round2SameRect" r:blip="" rot="180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  <dgm:param type="grDir" val="tL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type="halfFrame" r:blip="" rot="90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type="halfFrame" r:blip="" rot="270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type="halfFrame" r:blip="" rot="180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off" val="ctr"/>
          <dgm:param type="contDir" val="sameDir"/>
          <dgm:param type="grDir" val="tL"/>
          <dgm:param type="flowDir" val="row"/>
        </dgm:alg>
      </dgm:if>
      <dgm:else name="Name2">
        <dgm:alg type="snake">
          <dgm:param type="off" val="ctr"/>
          <dgm:param type="contDir" val="sameDir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type="round2SameRect" r:blip="" rot="180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F24D979-517A-4135-9048-35FFF47246A6}" type="datetimeFigureOut">
              <a:rPr lang="uk-UA"/>
            </a:fld>
            <a:endParaRPr lang="uk-UA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  <a:endParaRPr lang="ru-RU" noProof="0" smtClean="0"/>
          </a:p>
          <a:p>
            <a:pPr lvl="1"/>
            <a:r>
              <a:rPr lang="ru-RU" noProof="0" smtClean="0"/>
              <a:t>Второй уровень</a:t>
            </a:r>
            <a:endParaRPr lang="ru-RU" noProof="0" smtClean="0"/>
          </a:p>
          <a:p>
            <a:pPr lvl="2"/>
            <a:r>
              <a:rPr lang="ru-RU" noProof="0" smtClean="0"/>
              <a:t>Третий уровень</a:t>
            </a:r>
            <a:endParaRPr lang="ru-RU" noProof="0" smtClean="0"/>
          </a:p>
          <a:p>
            <a:pPr lvl="3"/>
            <a:r>
              <a:rPr lang="ru-RU" noProof="0" smtClean="0"/>
              <a:t>Четвертый уровень</a:t>
            </a:r>
            <a:endParaRPr lang="ru-RU" noProof="0" smtClean="0"/>
          </a:p>
          <a:p>
            <a:pPr lvl="4"/>
            <a:r>
              <a:rPr lang="ru-RU" noProof="0" smtClean="0"/>
              <a:t>Пятый уровень</a:t>
            </a:r>
            <a:endParaRPr lang="uk-UA" noProof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97D774F-BB4C-4D63-BD66-0AE1952113C2}" type="slidenum">
              <a:rPr lang="uk-UA"/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2"/>
          <p:cNvGrpSpPr/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5" name="Group 44"/>
            <p:cNvGrpSpPr/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8" name="Group 4"/>
              <p:cNvGrpSpPr/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0" name="Rectangle 114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41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42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29" name="Group 5"/>
              <p:cNvGrpSpPr/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7" name="Rectangle 84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8" name="Rectangle 85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9" name="Rectangle 113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30" name="Group 9"/>
              <p:cNvGrpSpPr/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4" name="Rectangle 77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5" name="Rectangle 78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6" name="Rectangle 80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sp>
            <p:nvSpPr>
              <p:cNvPr id="31" name="Rectangle 74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32" name="Rectangle 75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33" name="Rectangle 76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6" name="Freeform 44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-1" fmla="*/ 0 w 9144000"/>
                <a:gd name="connsiteY0-2" fmla="*/ 1270659 h 1330035"/>
                <a:gd name="connsiteX1-3" fmla="*/ 1674420 w 9144000"/>
                <a:gd name="connsiteY1-4" fmla="*/ 1318160 h 1330035"/>
                <a:gd name="connsiteX2-5" fmla="*/ 4120737 w 9144000"/>
                <a:gd name="connsiteY2-6" fmla="*/ 1199407 h 1330035"/>
                <a:gd name="connsiteX3-7" fmla="*/ 7172696 w 9144000"/>
                <a:gd name="connsiteY3-8" fmla="*/ 760020 h 1330035"/>
                <a:gd name="connsiteX4-9" fmla="*/ 9144000 w 9144000"/>
                <a:gd name="connsiteY4-10" fmla="*/ 0 h 1330035"/>
                <a:gd name="connsiteX0-11" fmla="*/ 0 w 9144000"/>
                <a:gd name="connsiteY0-12" fmla="*/ 1270659 h 1330035"/>
                <a:gd name="connsiteX1-13" fmla="*/ 1674420 w 9144000"/>
                <a:gd name="connsiteY1-14" fmla="*/ 1318160 h 1330035"/>
                <a:gd name="connsiteX2-15" fmla="*/ 4120737 w 9144000"/>
                <a:gd name="connsiteY2-16" fmla="*/ 1199407 h 1330035"/>
                <a:gd name="connsiteX3-17" fmla="*/ 7172696 w 9144000"/>
                <a:gd name="connsiteY3-18" fmla="*/ 760020 h 1330035"/>
                <a:gd name="connsiteX4-19" fmla="*/ 9144000 w 9144000"/>
                <a:gd name="connsiteY4-20" fmla="*/ 0 h 1330035"/>
                <a:gd name="connsiteX0-21" fmla="*/ 0 w 9144000"/>
                <a:gd name="connsiteY0-22" fmla="*/ 1270659 h 1330035"/>
                <a:gd name="connsiteX1-23" fmla="*/ 1674420 w 9144000"/>
                <a:gd name="connsiteY1-24" fmla="*/ 1318160 h 1330035"/>
                <a:gd name="connsiteX2-25" fmla="*/ 4120737 w 9144000"/>
                <a:gd name="connsiteY2-26" fmla="*/ 1199407 h 1330035"/>
                <a:gd name="connsiteX3-27" fmla="*/ 7172696 w 9144000"/>
                <a:gd name="connsiteY3-28" fmla="*/ 760020 h 1330035"/>
                <a:gd name="connsiteX4-29" fmla="*/ 9144000 w 9144000"/>
                <a:gd name="connsiteY4-30" fmla="*/ 0 h 1330035"/>
                <a:gd name="connsiteX0-31" fmla="*/ 0 w 9144000"/>
                <a:gd name="connsiteY0-32" fmla="*/ 1116279 h 1175655"/>
                <a:gd name="connsiteX1-33" fmla="*/ 1674420 w 9144000"/>
                <a:gd name="connsiteY1-34" fmla="*/ 1163780 h 1175655"/>
                <a:gd name="connsiteX2-35" fmla="*/ 4120737 w 9144000"/>
                <a:gd name="connsiteY2-36" fmla="*/ 1045027 h 1175655"/>
                <a:gd name="connsiteX3-37" fmla="*/ 7172696 w 9144000"/>
                <a:gd name="connsiteY3-38" fmla="*/ 605640 h 1175655"/>
                <a:gd name="connsiteX4-39" fmla="*/ 9144000 w 9144000"/>
                <a:gd name="connsiteY4-40" fmla="*/ 0 h 117565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" name="Freeform 4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" name="Freeform 4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Freeform 50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Freeform 51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Hexagon 52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" name="Hexagon 53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" name="Hexagon 54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Hexagon 55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5" name="Hexagon 56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" name="Freeform 57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261499"/>
                <a:gd name="connsiteY0-2" fmla="*/ 105098 h 1388236"/>
                <a:gd name="connsiteX1-3" fmla="*/ 56357 w 1261499"/>
                <a:gd name="connsiteY1-4" fmla="*/ 0 h 1388236"/>
                <a:gd name="connsiteX2-5" fmla="*/ 865241 w 1261499"/>
                <a:gd name="connsiteY2-6" fmla="*/ 0 h 1388236"/>
                <a:gd name="connsiteX3-7" fmla="*/ 1261499 w 1261499"/>
                <a:gd name="connsiteY3-8" fmla="*/ 694118 h 1388236"/>
                <a:gd name="connsiteX4-9" fmla="*/ 865241 w 1261499"/>
                <a:gd name="connsiteY4-10" fmla="*/ 1388236 h 1388236"/>
                <a:gd name="connsiteX5-11" fmla="*/ 56357 w 1261499"/>
                <a:gd name="connsiteY5-12" fmla="*/ 1388236 h 1388236"/>
                <a:gd name="connsiteX6-13" fmla="*/ 0 w 1261499"/>
                <a:gd name="connsiteY6-14" fmla="*/ 105098 h 1388236"/>
                <a:gd name="connsiteX0-15" fmla="*/ 0 w 1261499"/>
                <a:gd name="connsiteY0-16" fmla="*/ 105098 h 1388236"/>
                <a:gd name="connsiteX1-17" fmla="*/ 56357 w 1261499"/>
                <a:gd name="connsiteY1-18" fmla="*/ 0 h 1388236"/>
                <a:gd name="connsiteX2-19" fmla="*/ 865241 w 1261499"/>
                <a:gd name="connsiteY2-20" fmla="*/ 0 h 1388236"/>
                <a:gd name="connsiteX3-21" fmla="*/ 1261499 w 1261499"/>
                <a:gd name="connsiteY3-22" fmla="*/ 694118 h 1388236"/>
                <a:gd name="connsiteX4-23" fmla="*/ 865241 w 1261499"/>
                <a:gd name="connsiteY4-24" fmla="*/ 1388236 h 1388236"/>
                <a:gd name="connsiteX5-25" fmla="*/ 744578 w 1261499"/>
                <a:gd name="connsiteY5-26" fmla="*/ 1387893 h 1388236"/>
                <a:gd name="connsiteX6-27" fmla="*/ 0 w 1261499"/>
                <a:gd name="connsiteY6-28" fmla="*/ 10509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" name="Hexagon 58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" name="Hexagon 59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" name="Hexagon 60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" name="Hexagon 61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1" name="Hexagon 62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" name="Hexagon 63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Hexagon 64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" name="Hexagon 65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" name="Hexagon 66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" name="Freeform 67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118 h 1388236"/>
                <a:gd name="connsiteX1-3" fmla="*/ 396258 w 1601400"/>
                <a:gd name="connsiteY1-4" fmla="*/ 0 h 1388236"/>
                <a:gd name="connsiteX2-5" fmla="*/ 474029 w 1601400"/>
                <a:gd name="connsiteY2-6" fmla="*/ 4016 h 1388236"/>
                <a:gd name="connsiteX3-7" fmla="*/ 1601400 w 1601400"/>
                <a:gd name="connsiteY3-8" fmla="*/ 694118 h 1388236"/>
                <a:gd name="connsiteX4-9" fmla="*/ 1205142 w 1601400"/>
                <a:gd name="connsiteY4-10" fmla="*/ 1388236 h 1388236"/>
                <a:gd name="connsiteX5-11" fmla="*/ 396258 w 1601400"/>
                <a:gd name="connsiteY5-12" fmla="*/ 1388236 h 1388236"/>
                <a:gd name="connsiteX6-13" fmla="*/ 0 w 1601400"/>
                <a:gd name="connsiteY6-14" fmla="*/ 694118 h 1388236"/>
                <a:gd name="connsiteX0-15" fmla="*/ 0 w 1243407"/>
                <a:gd name="connsiteY0-16" fmla="*/ 694118 h 1388236"/>
                <a:gd name="connsiteX1-17" fmla="*/ 396258 w 1243407"/>
                <a:gd name="connsiteY1-18" fmla="*/ 0 h 1388236"/>
                <a:gd name="connsiteX2-19" fmla="*/ 474029 w 1243407"/>
                <a:gd name="connsiteY2-20" fmla="*/ 4016 h 1388236"/>
                <a:gd name="connsiteX3-21" fmla="*/ 1243407 w 1243407"/>
                <a:gd name="connsiteY3-22" fmla="*/ 1325983 h 1388236"/>
                <a:gd name="connsiteX4-23" fmla="*/ 1205142 w 1243407"/>
                <a:gd name="connsiteY4-24" fmla="*/ 1388236 h 1388236"/>
                <a:gd name="connsiteX5-25" fmla="*/ 396258 w 1243407"/>
                <a:gd name="connsiteY5-26" fmla="*/ 1388236 h 1388236"/>
                <a:gd name="connsiteX6-27" fmla="*/ 0 w 1243407"/>
                <a:gd name="connsiteY6-28" fmla="*/ 69411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" name="Freeform 68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704 h 1388822"/>
                <a:gd name="connsiteX1-3" fmla="*/ 396258 w 1601400"/>
                <a:gd name="connsiteY1-4" fmla="*/ 586 h 1388822"/>
                <a:gd name="connsiteX2-5" fmla="*/ 482002 w 1601400"/>
                <a:gd name="connsiteY2-6" fmla="*/ 0 h 1388822"/>
                <a:gd name="connsiteX3-7" fmla="*/ 1601400 w 1601400"/>
                <a:gd name="connsiteY3-8" fmla="*/ 694704 h 1388822"/>
                <a:gd name="connsiteX4-9" fmla="*/ 1205142 w 1601400"/>
                <a:gd name="connsiteY4-10" fmla="*/ 1388822 h 1388822"/>
                <a:gd name="connsiteX5-11" fmla="*/ 396258 w 1601400"/>
                <a:gd name="connsiteY5-12" fmla="*/ 1388822 h 1388822"/>
                <a:gd name="connsiteX6-13" fmla="*/ 0 w 1601400"/>
                <a:gd name="connsiteY6-14" fmla="*/ 694704 h 1388822"/>
                <a:gd name="connsiteX0-15" fmla="*/ 0 w 1241871"/>
                <a:gd name="connsiteY0-16" fmla="*/ 694704 h 1388822"/>
                <a:gd name="connsiteX1-17" fmla="*/ 396258 w 1241871"/>
                <a:gd name="connsiteY1-18" fmla="*/ 586 h 1388822"/>
                <a:gd name="connsiteX2-19" fmla="*/ 482002 w 1241871"/>
                <a:gd name="connsiteY2-20" fmla="*/ 0 h 1388822"/>
                <a:gd name="connsiteX3-21" fmla="*/ 1241871 w 1241871"/>
                <a:gd name="connsiteY3-22" fmla="*/ 1323912 h 1388822"/>
                <a:gd name="connsiteX4-23" fmla="*/ 1205142 w 1241871"/>
                <a:gd name="connsiteY4-24" fmla="*/ 1388822 h 1388822"/>
                <a:gd name="connsiteX5-25" fmla="*/ 396258 w 1241871"/>
                <a:gd name="connsiteY5-26" fmla="*/ 1388822 h 1388822"/>
                <a:gd name="connsiteX6-27" fmla="*/ 0 w 1241871"/>
                <a:gd name="connsiteY6-28" fmla="*/ 694704 h 138882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43" name="Rectangle 45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4" name="Rectangle 46"/>
          <p:cNvSpPr/>
          <p:nvPr/>
        </p:nvSpPr>
        <p:spPr>
          <a:xfrm>
            <a:off x="4649788" y="-22225"/>
            <a:ext cx="3505200" cy="2312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5" name="Rectangle 49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6" name="Rectangle 88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7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688" y="1516063"/>
            <a:ext cx="2133600" cy="752475"/>
          </a:xfrm>
        </p:spPr>
        <p:txBody>
          <a:bodyPr anchor="b"/>
          <a:lstStyle>
            <a:lvl1pPr algn="l">
              <a:defRPr sz="2400"/>
            </a:lvl1pPr>
          </a:lstStyle>
          <a:p>
            <a:pPr>
              <a:defRPr/>
            </a:pPr>
            <a:fld id="{B530DE77-533C-43DC-B68B-2D1393B68B80}" type="datetimeFigureOut">
              <a:rPr lang="uk-UA"/>
            </a:fld>
            <a:endParaRPr lang="uk-UA" dirty="0"/>
          </a:p>
        </p:txBody>
      </p:sp>
      <p:sp>
        <p:nvSpPr>
          <p:cNvPr id="4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838" y="5719763"/>
            <a:ext cx="2830512" cy="365125"/>
          </a:xfrm>
        </p:spPr>
        <p:txBody>
          <a:bodyPr>
            <a:normAutofit/>
          </a:bodyPr>
          <a:lstStyle>
            <a:lvl1pPr>
              <a:defRPr dirty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uk-UA" dirty="0"/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788" y="5719763"/>
            <a:ext cx="642937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8D17CF3A-9E52-4ED6-A9F3-306B1FB6693A}" type="slidenum">
              <a:rPr lang="uk-UA"/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1FB89-822C-4CCB-B055-AEE79E40800D}" type="datetimeFigureOut">
              <a:rPr lang="uk-UA"/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AB869-CFCB-4A9D-BA1B-EB3172FE8E25}" type="slidenum">
              <a:rPr lang="uk-UA"/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AF296-50D6-446F-9911-34CBC3D2ADE5}" type="datetimeFigureOut">
              <a:rPr lang="uk-UA"/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58E5F-3B31-40F8-A0AC-600FDDE6A090}" type="slidenum">
              <a:rPr lang="uk-UA"/>
            </a:fld>
            <a:endParaRPr lang="uk-U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92874-1CEF-47B9-AB49-D092FA43DD81}" type="datetimeFigureOut">
              <a:rPr lang="uk-UA"/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78CB2-264A-49E8-B2E2-016CAFF40793}" type="slidenum">
              <a:rPr lang="uk-UA"/>
            </a:fld>
            <a:endParaRPr lang="uk-U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5C939-FD0B-4F77-8579-4BBB87DE05A0}" type="datetimeFigureOut">
              <a:rPr lang="uk-UA"/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517F4-9975-45BA-AA22-F76F55A0F890}" type="slidenum">
              <a:rPr lang="uk-UA"/>
            </a:fld>
            <a:endParaRPr lang="uk-U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3CA0D-AE42-4F6C-9DFA-7724F14FAB62}" type="datetimeFigureOut">
              <a:rPr lang="uk-UA"/>
            </a:fld>
            <a:endParaRPr lang="uk-U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F6BF8-2E6D-4529-AF82-E280301304BD}" type="slidenum">
              <a:rPr lang="uk-UA"/>
            </a:fld>
            <a:endParaRPr lang="uk-U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B4884-13D9-4AC3-BB83-AA393AB8DF87}" type="datetimeFigureOut">
              <a:rPr lang="uk-UA"/>
            </a:fld>
            <a:endParaRPr lang="uk-UA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D192A-7D00-46D0-88CE-AEB3CB58390A}" type="slidenum">
              <a:rPr lang="uk-UA"/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EDE37-9A85-4A0D-B006-479A4EDFB928}" type="datetimeFigureOut">
              <a:rPr lang="uk-UA"/>
            </a:fld>
            <a:endParaRPr lang="uk-UA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5A536-B013-4554-BC53-420D4196C79A}" type="slidenum">
              <a:rPr lang="uk-UA"/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397A3-AE40-4295-96AD-F58CE042F35E}" type="datetimeFigureOut">
              <a:rPr lang="uk-UA"/>
            </a:fld>
            <a:endParaRPr lang="uk-UA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96AC4-4853-48CE-BCAD-6E01335F4229}" type="slidenum">
              <a:rPr lang="uk-UA"/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3"/>
          <p:cNvGrpSpPr/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6" name="Group 44"/>
            <p:cNvGrpSpPr/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9" name="Group 4"/>
              <p:cNvGrpSpPr/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1" name="Rectangle 83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30" name="Group 5"/>
              <p:cNvGrpSpPr/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8" name="Rectangle 80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9" name="Rectangle 81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40" name="Rectangle 82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31" name="Group 9"/>
              <p:cNvGrpSpPr/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5" name="Rectangle 77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6" name="Rectangle 78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7" name="Rectangle 79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sp>
            <p:nvSpPr>
              <p:cNvPr id="32" name="Rectangle 74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33" name="Rectangle 75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34" name="Rectangle 76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7" name="Freeform 46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-1" fmla="*/ 0 w 9144000"/>
                <a:gd name="connsiteY0-2" fmla="*/ 1270659 h 1330035"/>
                <a:gd name="connsiteX1-3" fmla="*/ 1674420 w 9144000"/>
                <a:gd name="connsiteY1-4" fmla="*/ 1318160 h 1330035"/>
                <a:gd name="connsiteX2-5" fmla="*/ 4120737 w 9144000"/>
                <a:gd name="connsiteY2-6" fmla="*/ 1199407 h 1330035"/>
                <a:gd name="connsiteX3-7" fmla="*/ 7172696 w 9144000"/>
                <a:gd name="connsiteY3-8" fmla="*/ 760020 h 1330035"/>
                <a:gd name="connsiteX4-9" fmla="*/ 9144000 w 9144000"/>
                <a:gd name="connsiteY4-10" fmla="*/ 0 h 1330035"/>
                <a:gd name="connsiteX0-11" fmla="*/ 0 w 9144000"/>
                <a:gd name="connsiteY0-12" fmla="*/ 1270659 h 1330035"/>
                <a:gd name="connsiteX1-13" fmla="*/ 1674420 w 9144000"/>
                <a:gd name="connsiteY1-14" fmla="*/ 1318160 h 1330035"/>
                <a:gd name="connsiteX2-15" fmla="*/ 4120737 w 9144000"/>
                <a:gd name="connsiteY2-16" fmla="*/ 1199407 h 1330035"/>
                <a:gd name="connsiteX3-17" fmla="*/ 7172696 w 9144000"/>
                <a:gd name="connsiteY3-18" fmla="*/ 760020 h 1330035"/>
                <a:gd name="connsiteX4-19" fmla="*/ 9144000 w 9144000"/>
                <a:gd name="connsiteY4-20" fmla="*/ 0 h 1330035"/>
                <a:gd name="connsiteX0-21" fmla="*/ 0 w 9144000"/>
                <a:gd name="connsiteY0-22" fmla="*/ 1270659 h 1330035"/>
                <a:gd name="connsiteX1-23" fmla="*/ 1674420 w 9144000"/>
                <a:gd name="connsiteY1-24" fmla="*/ 1318160 h 1330035"/>
                <a:gd name="connsiteX2-25" fmla="*/ 4120737 w 9144000"/>
                <a:gd name="connsiteY2-26" fmla="*/ 1199407 h 1330035"/>
                <a:gd name="connsiteX3-27" fmla="*/ 7172696 w 9144000"/>
                <a:gd name="connsiteY3-28" fmla="*/ 760020 h 1330035"/>
                <a:gd name="connsiteX4-29" fmla="*/ 9144000 w 9144000"/>
                <a:gd name="connsiteY4-30" fmla="*/ 0 h 1330035"/>
                <a:gd name="connsiteX0-31" fmla="*/ 0 w 9144000"/>
                <a:gd name="connsiteY0-32" fmla="*/ 1116279 h 1175655"/>
                <a:gd name="connsiteX1-33" fmla="*/ 1674420 w 9144000"/>
                <a:gd name="connsiteY1-34" fmla="*/ 1163780 h 1175655"/>
                <a:gd name="connsiteX2-35" fmla="*/ 4120737 w 9144000"/>
                <a:gd name="connsiteY2-36" fmla="*/ 1045027 h 1175655"/>
                <a:gd name="connsiteX3-37" fmla="*/ 7172696 w 9144000"/>
                <a:gd name="connsiteY3-38" fmla="*/ 605640 h 1175655"/>
                <a:gd name="connsiteX4-39" fmla="*/ 9144000 w 9144000"/>
                <a:gd name="connsiteY4-40" fmla="*/ 0 h 117565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" name="Freeform 4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Freeform 4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Freeform 49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Freeform 50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" name="Hexagon 51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" name="Hexagon 52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Hexagon 53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5" name="Hexagon 54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" name="Hexagon 55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" name="Freeform 58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261499"/>
                <a:gd name="connsiteY0-2" fmla="*/ 105098 h 1388236"/>
                <a:gd name="connsiteX1-3" fmla="*/ 56357 w 1261499"/>
                <a:gd name="connsiteY1-4" fmla="*/ 0 h 1388236"/>
                <a:gd name="connsiteX2-5" fmla="*/ 865241 w 1261499"/>
                <a:gd name="connsiteY2-6" fmla="*/ 0 h 1388236"/>
                <a:gd name="connsiteX3-7" fmla="*/ 1261499 w 1261499"/>
                <a:gd name="connsiteY3-8" fmla="*/ 694118 h 1388236"/>
                <a:gd name="connsiteX4-9" fmla="*/ 865241 w 1261499"/>
                <a:gd name="connsiteY4-10" fmla="*/ 1388236 h 1388236"/>
                <a:gd name="connsiteX5-11" fmla="*/ 56357 w 1261499"/>
                <a:gd name="connsiteY5-12" fmla="*/ 1388236 h 1388236"/>
                <a:gd name="connsiteX6-13" fmla="*/ 0 w 1261499"/>
                <a:gd name="connsiteY6-14" fmla="*/ 105098 h 1388236"/>
                <a:gd name="connsiteX0-15" fmla="*/ 0 w 1261499"/>
                <a:gd name="connsiteY0-16" fmla="*/ 105098 h 1388236"/>
                <a:gd name="connsiteX1-17" fmla="*/ 56357 w 1261499"/>
                <a:gd name="connsiteY1-18" fmla="*/ 0 h 1388236"/>
                <a:gd name="connsiteX2-19" fmla="*/ 865241 w 1261499"/>
                <a:gd name="connsiteY2-20" fmla="*/ 0 h 1388236"/>
                <a:gd name="connsiteX3-21" fmla="*/ 1261499 w 1261499"/>
                <a:gd name="connsiteY3-22" fmla="*/ 694118 h 1388236"/>
                <a:gd name="connsiteX4-23" fmla="*/ 865241 w 1261499"/>
                <a:gd name="connsiteY4-24" fmla="*/ 1388236 h 1388236"/>
                <a:gd name="connsiteX5-25" fmla="*/ 744578 w 1261499"/>
                <a:gd name="connsiteY5-26" fmla="*/ 1387893 h 1388236"/>
                <a:gd name="connsiteX6-27" fmla="*/ 0 w 1261499"/>
                <a:gd name="connsiteY6-28" fmla="*/ 10509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" name="Hexagon 59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" name="Hexagon 61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" name="Hexagon 62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1" name="Hexagon 63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" name="Hexagon 64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Hexagon 65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" name="Hexagon 66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" name="Hexagon 67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" name="Hexagon 68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" name="Freeform 69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118 h 1388236"/>
                <a:gd name="connsiteX1-3" fmla="*/ 396258 w 1601400"/>
                <a:gd name="connsiteY1-4" fmla="*/ 0 h 1388236"/>
                <a:gd name="connsiteX2-5" fmla="*/ 474029 w 1601400"/>
                <a:gd name="connsiteY2-6" fmla="*/ 4016 h 1388236"/>
                <a:gd name="connsiteX3-7" fmla="*/ 1601400 w 1601400"/>
                <a:gd name="connsiteY3-8" fmla="*/ 694118 h 1388236"/>
                <a:gd name="connsiteX4-9" fmla="*/ 1205142 w 1601400"/>
                <a:gd name="connsiteY4-10" fmla="*/ 1388236 h 1388236"/>
                <a:gd name="connsiteX5-11" fmla="*/ 396258 w 1601400"/>
                <a:gd name="connsiteY5-12" fmla="*/ 1388236 h 1388236"/>
                <a:gd name="connsiteX6-13" fmla="*/ 0 w 1601400"/>
                <a:gd name="connsiteY6-14" fmla="*/ 694118 h 1388236"/>
                <a:gd name="connsiteX0-15" fmla="*/ 0 w 1243407"/>
                <a:gd name="connsiteY0-16" fmla="*/ 694118 h 1388236"/>
                <a:gd name="connsiteX1-17" fmla="*/ 396258 w 1243407"/>
                <a:gd name="connsiteY1-18" fmla="*/ 0 h 1388236"/>
                <a:gd name="connsiteX2-19" fmla="*/ 474029 w 1243407"/>
                <a:gd name="connsiteY2-20" fmla="*/ 4016 h 1388236"/>
                <a:gd name="connsiteX3-21" fmla="*/ 1243407 w 1243407"/>
                <a:gd name="connsiteY3-22" fmla="*/ 1325983 h 1388236"/>
                <a:gd name="connsiteX4-23" fmla="*/ 1205142 w 1243407"/>
                <a:gd name="connsiteY4-24" fmla="*/ 1388236 h 1388236"/>
                <a:gd name="connsiteX5-25" fmla="*/ 396258 w 1243407"/>
                <a:gd name="connsiteY5-26" fmla="*/ 1388236 h 1388236"/>
                <a:gd name="connsiteX6-27" fmla="*/ 0 w 1243407"/>
                <a:gd name="connsiteY6-28" fmla="*/ 69411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" name="Freeform 70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704 h 1388822"/>
                <a:gd name="connsiteX1-3" fmla="*/ 396258 w 1601400"/>
                <a:gd name="connsiteY1-4" fmla="*/ 586 h 1388822"/>
                <a:gd name="connsiteX2-5" fmla="*/ 482002 w 1601400"/>
                <a:gd name="connsiteY2-6" fmla="*/ 0 h 1388822"/>
                <a:gd name="connsiteX3-7" fmla="*/ 1601400 w 1601400"/>
                <a:gd name="connsiteY3-8" fmla="*/ 694704 h 1388822"/>
                <a:gd name="connsiteX4-9" fmla="*/ 1205142 w 1601400"/>
                <a:gd name="connsiteY4-10" fmla="*/ 1388822 h 1388822"/>
                <a:gd name="connsiteX5-11" fmla="*/ 396258 w 1601400"/>
                <a:gd name="connsiteY5-12" fmla="*/ 1388822 h 1388822"/>
                <a:gd name="connsiteX6-13" fmla="*/ 0 w 1601400"/>
                <a:gd name="connsiteY6-14" fmla="*/ 694704 h 1388822"/>
                <a:gd name="connsiteX0-15" fmla="*/ 0 w 1241871"/>
                <a:gd name="connsiteY0-16" fmla="*/ 694704 h 1388822"/>
                <a:gd name="connsiteX1-17" fmla="*/ 396258 w 1241871"/>
                <a:gd name="connsiteY1-18" fmla="*/ 586 h 1388822"/>
                <a:gd name="connsiteX2-19" fmla="*/ 482002 w 1241871"/>
                <a:gd name="connsiteY2-20" fmla="*/ 0 h 1388822"/>
                <a:gd name="connsiteX3-21" fmla="*/ 1241871 w 1241871"/>
                <a:gd name="connsiteY3-22" fmla="*/ 1323912 h 1388822"/>
                <a:gd name="connsiteX4-23" fmla="*/ 1205142 w 1241871"/>
                <a:gd name="connsiteY4-24" fmla="*/ 1388822 h 1388822"/>
                <a:gd name="connsiteX5-25" fmla="*/ 396258 w 1241871"/>
                <a:gd name="connsiteY5-26" fmla="*/ 1388822 h 1388822"/>
                <a:gd name="connsiteX6-27" fmla="*/ 0 w 1241871"/>
                <a:gd name="connsiteY6-28" fmla="*/ 694704 h 138882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44" name="Rectangle 45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5" name="Rectangle 56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6" name="Rectangle 57"/>
          <p:cNvSpPr/>
          <p:nvPr/>
        </p:nvSpPr>
        <p:spPr>
          <a:xfrm>
            <a:off x="904875" y="601663"/>
            <a:ext cx="3562350" cy="56483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7" name="Rectangle 60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CF8EB-C522-45D4-BBC3-D59803DEA936}" type="datetimeFigureOut">
              <a:rPr lang="uk-UA"/>
            </a:fld>
            <a:endParaRPr lang="uk-UA" dirty="0"/>
          </a:p>
        </p:txBody>
      </p:sp>
      <p:sp>
        <p:nvSpPr>
          <p:cNvPr id="49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D22D9-900D-4744-A755-6F4AC6525157}" type="slidenum">
              <a:rPr lang="uk-UA"/>
            </a:fld>
            <a:endParaRPr lang="uk-UA" dirty="0"/>
          </a:p>
        </p:txBody>
      </p:sp>
      <p:sp>
        <p:nvSpPr>
          <p:cNvPr id="5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4641850" y="5724525"/>
            <a:ext cx="3492500" cy="365125"/>
          </a:xfrm>
        </p:spPr>
        <p:txBody>
          <a:bodyPr>
            <a:normAutofit/>
          </a:bodyPr>
          <a:lstStyle>
            <a:lvl1pPr>
              <a:defRPr dirty="0"/>
            </a:lvl1pPr>
          </a:lstStyle>
          <a:p>
            <a:pPr>
              <a:defRPr/>
            </a:pPr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3"/>
          <p:cNvGrpSpPr/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6" name="Group 44"/>
            <p:cNvGrpSpPr/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9" name="Group 4"/>
              <p:cNvGrpSpPr/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1" name="Rectangle 86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30" name="Group 5"/>
              <p:cNvGrpSpPr/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8" name="Rectangle 83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9" name="Rectangle 84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40" name="Rectangle 85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31" name="Group 9"/>
              <p:cNvGrpSpPr/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5" name="Rectangle 80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6" name="Rectangle 81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7" name="Rectangle 82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sp>
            <p:nvSpPr>
              <p:cNvPr id="32" name="Rectangle 77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33" name="Rectangle 78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34" name="Rectangle 79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7" name="Freeform 45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-1" fmla="*/ 0 w 9144000"/>
                <a:gd name="connsiteY0-2" fmla="*/ 1270659 h 1330035"/>
                <a:gd name="connsiteX1-3" fmla="*/ 1674420 w 9144000"/>
                <a:gd name="connsiteY1-4" fmla="*/ 1318160 h 1330035"/>
                <a:gd name="connsiteX2-5" fmla="*/ 4120737 w 9144000"/>
                <a:gd name="connsiteY2-6" fmla="*/ 1199407 h 1330035"/>
                <a:gd name="connsiteX3-7" fmla="*/ 7172696 w 9144000"/>
                <a:gd name="connsiteY3-8" fmla="*/ 760020 h 1330035"/>
                <a:gd name="connsiteX4-9" fmla="*/ 9144000 w 9144000"/>
                <a:gd name="connsiteY4-10" fmla="*/ 0 h 1330035"/>
                <a:gd name="connsiteX0-11" fmla="*/ 0 w 9144000"/>
                <a:gd name="connsiteY0-12" fmla="*/ 1270659 h 1330035"/>
                <a:gd name="connsiteX1-13" fmla="*/ 1674420 w 9144000"/>
                <a:gd name="connsiteY1-14" fmla="*/ 1318160 h 1330035"/>
                <a:gd name="connsiteX2-15" fmla="*/ 4120737 w 9144000"/>
                <a:gd name="connsiteY2-16" fmla="*/ 1199407 h 1330035"/>
                <a:gd name="connsiteX3-17" fmla="*/ 7172696 w 9144000"/>
                <a:gd name="connsiteY3-18" fmla="*/ 760020 h 1330035"/>
                <a:gd name="connsiteX4-19" fmla="*/ 9144000 w 9144000"/>
                <a:gd name="connsiteY4-20" fmla="*/ 0 h 1330035"/>
                <a:gd name="connsiteX0-21" fmla="*/ 0 w 9144000"/>
                <a:gd name="connsiteY0-22" fmla="*/ 1270659 h 1330035"/>
                <a:gd name="connsiteX1-23" fmla="*/ 1674420 w 9144000"/>
                <a:gd name="connsiteY1-24" fmla="*/ 1318160 h 1330035"/>
                <a:gd name="connsiteX2-25" fmla="*/ 4120737 w 9144000"/>
                <a:gd name="connsiteY2-26" fmla="*/ 1199407 h 1330035"/>
                <a:gd name="connsiteX3-27" fmla="*/ 7172696 w 9144000"/>
                <a:gd name="connsiteY3-28" fmla="*/ 760020 h 1330035"/>
                <a:gd name="connsiteX4-29" fmla="*/ 9144000 w 9144000"/>
                <a:gd name="connsiteY4-30" fmla="*/ 0 h 1330035"/>
                <a:gd name="connsiteX0-31" fmla="*/ 0 w 9144000"/>
                <a:gd name="connsiteY0-32" fmla="*/ 1116279 h 1175655"/>
                <a:gd name="connsiteX1-33" fmla="*/ 1674420 w 9144000"/>
                <a:gd name="connsiteY1-34" fmla="*/ 1163780 h 1175655"/>
                <a:gd name="connsiteX2-35" fmla="*/ 4120737 w 9144000"/>
                <a:gd name="connsiteY2-36" fmla="*/ 1045027 h 1175655"/>
                <a:gd name="connsiteX3-37" fmla="*/ 7172696 w 9144000"/>
                <a:gd name="connsiteY3-38" fmla="*/ 605640 h 1175655"/>
                <a:gd name="connsiteX4-39" fmla="*/ 9144000 w 9144000"/>
                <a:gd name="connsiteY4-40" fmla="*/ 0 h 117565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" name="Freeform 46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Freeform 47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Freeform 48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Freeform 49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" name="Hexagon 50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" name="Hexagon 51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Hexagon 59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5" name="Hexagon 60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" name="Hexagon 61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" name="Freeform 62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261499"/>
                <a:gd name="connsiteY0-2" fmla="*/ 105098 h 1388236"/>
                <a:gd name="connsiteX1-3" fmla="*/ 56357 w 1261499"/>
                <a:gd name="connsiteY1-4" fmla="*/ 0 h 1388236"/>
                <a:gd name="connsiteX2-5" fmla="*/ 865241 w 1261499"/>
                <a:gd name="connsiteY2-6" fmla="*/ 0 h 1388236"/>
                <a:gd name="connsiteX3-7" fmla="*/ 1261499 w 1261499"/>
                <a:gd name="connsiteY3-8" fmla="*/ 694118 h 1388236"/>
                <a:gd name="connsiteX4-9" fmla="*/ 865241 w 1261499"/>
                <a:gd name="connsiteY4-10" fmla="*/ 1388236 h 1388236"/>
                <a:gd name="connsiteX5-11" fmla="*/ 56357 w 1261499"/>
                <a:gd name="connsiteY5-12" fmla="*/ 1388236 h 1388236"/>
                <a:gd name="connsiteX6-13" fmla="*/ 0 w 1261499"/>
                <a:gd name="connsiteY6-14" fmla="*/ 105098 h 1388236"/>
                <a:gd name="connsiteX0-15" fmla="*/ 0 w 1261499"/>
                <a:gd name="connsiteY0-16" fmla="*/ 105098 h 1388236"/>
                <a:gd name="connsiteX1-17" fmla="*/ 56357 w 1261499"/>
                <a:gd name="connsiteY1-18" fmla="*/ 0 h 1388236"/>
                <a:gd name="connsiteX2-19" fmla="*/ 865241 w 1261499"/>
                <a:gd name="connsiteY2-20" fmla="*/ 0 h 1388236"/>
                <a:gd name="connsiteX3-21" fmla="*/ 1261499 w 1261499"/>
                <a:gd name="connsiteY3-22" fmla="*/ 694118 h 1388236"/>
                <a:gd name="connsiteX4-23" fmla="*/ 865241 w 1261499"/>
                <a:gd name="connsiteY4-24" fmla="*/ 1388236 h 1388236"/>
                <a:gd name="connsiteX5-25" fmla="*/ 744578 w 1261499"/>
                <a:gd name="connsiteY5-26" fmla="*/ 1387893 h 1388236"/>
                <a:gd name="connsiteX6-27" fmla="*/ 0 w 1261499"/>
                <a:gd name="connsiteY6-28" fmla="*/ 10509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" name="Hexagon 63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" name="Hexagon 64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" name="Hexagon 65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1" name="Hexagon 66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" name="Hexagon 67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Hexagon 68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" name="Hexagon 69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" name="Hexagon 70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" name="Hexagon 71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" name="Freeform 72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118 h 1388236"/>
                <a:gd name="connsiteX1-3" fmla="*/ 396258 w 1601400"/>
                <a:gd name="connsiteY1-4" fmla="*/ 0 h 1388236"/>
                <a:gd name="connsiteX2-5" fmla="*/ 474029 w 1601400"/>
                <a:gd name="connsiteY2-6" fmla="*/ 4016 h 1388236"/>
                <a:gd name="connsiteX3-7" fmla="*/ 1601400 w 1601400"/>
                <a:gd name="connsiteY3-8" fmla="*/ 694118 h 1388236"/>
                <a:gd name="connsiteX4-9" fmla="*/ 1205142 w 1601400"/>
                <a:gd name="connsiteY4-10" fmla="*/ 1388236 h 1388236"/>
                <a:gd name="connsiteX5-11" fmla="*/ 396258 w 1601400"/>
                <a:gd name="connsiteY5-12" fmla="*/ 1388236 h 1388236"/>
                <a:gd name="connsiteX6-13" fmla="*/ 0 w 1601400"/>
                <a:gd name="connsiteY6-14" fmla="*/ 694118 h 1388236"/>
                <a:gd name="connsiteX0-15" fmla="*/ 0 w 1243407"/>
                <a:gd name="connsiteY0-16" fmla="*/ 694118 h 1388236"/>
                <a:gd name="connsiteX1-17" fmla="*/ 396258 w 1243407"/>
                <a:gd name="connsiteY1-18" fmla="*/ 0 h 1388236"/>
                <a:gd name="connsiteX2-19" fmla="*/ 474029 w 1243407"/>
                <a:gd name="connsiteY2-20" fmla="*/ 4016 h 1388236"/>
                <a:gd name="connsiteX3-21" fmla="*/ 1243407 w 1243407"/>
                <a:gd name="connsiteY3-22" fmla="*/ 1325983 h 1388236"/>
                <a:gd name="connsiteX4-23" fmla="*/ 1205142 w 1243407"/>
                <a:gd name="connsiteY4-24" fmla="*/ 1388236 h 1388236"/>
                <a:gd name="connsiteX5-25" fmla="*/ 396258 w 1243407"/>
                <a:gd name="connsiteY5-26" fmla="*/ 1388236 h 1388236"/>
                <a:gd name="connsiteX6-27" fmla="*/ 0 w 1243407"/>
                <a:gd name="connsiteY6-28" fmla="*/ 69411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" name="Freeform 73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704 h 1388822"/>
                <a:gd name="connsiteX1-3" fmla="*/ 396258 w 1601400"/>
                <a:gd name="connsiteY1-4" fmla="*/ 586 h 1388822"/>
                <a:gd name="connsiteX2-5" fmla="*/ 482002 w 1601400"/>
                <a:gd name="connsiteY2-6" fmla="*/ 0 h 1388822"/>
                <a:gd name="connsiteX3-7" fmla="*/ 1601400 w 1601400"/>
                <a:gd name="connsiteY3-8" fmla="*/ 694704 h 1388822"/>
                <a:gd name="connsiteX4-9" fmla="*/ 1205142 w 1601400"/>
                <a:gd name="connsiteY4-10" fmla="*/ 1388822 h 1388822"/>
                <a:gd name="connsiteX5-11" fmla="*/ 396258 w 1601400"/>
                <a:gd name="connsiteY5-12" fmla="*/ 1388822 h 1388822"/>
                <a:gd name="connsiteX6-13" fmla="*/ 0 w 1601400"/>
                <a:gd name="connsiteY6-14" fmla="*/ 694704 h 1388822"/>
                <a:gd name="connsiteX0-15" fmla="*/ 0 w 1241871"/>
                <a:gd name="connsiteY0-16" fmla="*/ 694704 h 1388822"/>
                <a:gd name="connsiteX1-17" fmla="*/ 396258 w 1241871"/>
                <a:gd name="connsiteY1-18" fmla="*/ 586 h 1388822"/>
                <a:gd name="connsiteX2-19" fmla="*/ 482002 w 1241871"/>
                <a:gd name="connsiteY2-20" fmla="*/ 0 h 1388822"/>
                <a:gd name="connsiteX3-21" fmla="*/ 1241871 w 1241871"/>
                <a:gd name="connsiteY3-22" fmla="*/ 1323912 h 1388822"/>
                <a:gd name="connsiteX4-23" fmla="*/ 1205142 w 1241871"/>
                <a:gd name="connsiteY4-24" fmla="*/ 1388822 h 1388822"/>
                <a:gd name="connsiteX5-25" fmla="*/ 396258 w 1241871"/>
                <a:gd name="connsiteY5-26" fmla="*/ 1388822 h 1388822"/>
                <a:gd name="connsiteX6-27" fmla="*/ 0 w 1241871"/>
                <a:gd name="connsiteY6-28" fmla="*/ 694704 h 138882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44" name="Rectangle 93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5" name="Rectangle 100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6" name="Rectangle 101"/>
          <p:cNvSpPr/>
          <p:nvPr/>
        </p:nvSpPr>
        <p:spPr>
          <a:xfrm>
            <a:off x="904875" y="601663"/>
            <a:ext cx="3562350" cy="564832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7" name="Rectangle 104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5671A-BC07-4CC5-9A93-623D396AE22F}" type="datetimeFigureOut">
              <a:rPr lang="uk-UA"/>
            </a:fld>
            <a:endParaRPr lang="uk-UA" dirty="0"/>
          </a:p>
        </p:txBody>
      </p:sp>
      <p:sp>
        <p:nvSpPr>
          <p:cNvPr id="4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850" y="5724525"/>
            <a:ext cx="3492500" cy="365125"/>
          </a:xfrm>
        </p:spPr>
        <p:txBody>
          <a:bodyPr>
            <a:normAutofit/>
          </a:bodyPr>
          <a:lstStyle>
            <a:lvl1pPr>
              <a:defRPr dirty="0"/>
            </a:lvl1pPr>
          </a:lstStyle>
          <a:p>
            <a:pPr>
              <a:defRPr/>
            </a:pPr>
            <a:endParaRPr lang="uk-UA" dirty="0"/>
          </a:p>
        </p:txBody>
      </p:sp>
      <p:sp>
        <p:nvSpPr>
          <p:cNvPr id="5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BA928-879B-4B71-B7E7-485C0CDC761C}" type="slidenum">
              <a:rPr lang="uk-UA"/>
            </a:fld>
            <a:endParaRPr lang="uk-U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2F35F"/>
            </a:gs>
            <a:gs pos="62000">
              <a:srgbClr val="92BE3F"/>
            </a:gs>
            <a:gs pos="100000">
              <a:srgbClr val="80A33D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1"/>
          <p:cNvGrpSpPr/>
          <p:nvPr/>
        </p:nvGrpSpPr>
        <p:grpSpPr bwMode="auto">
          <a:xfrm>
            <a:off x="-304800" y="0"/>
            <a:ext cx="9932988" cy="6858000"/>
            <a:chOff x="-382404" y="0"/>
            <a:chExt cx="9932332" cy="6858000"/>
          </a:xfrm>
        </p:grpSpPr>
        <p:grpSp>
          <p:nvGrpSpPr>
            <p:cNvPr id="1035" name="Group 44"/>
            <p:cNvGrpSpPr/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58" name="Group 4"/>
              <p:cNvGrpSpPr/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1059" name="Group 5"/>
              <p:cNvGrpSpPr/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1060" name="Group 9"/>
              <p:cNvGrpSpPr/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2540" y="5035550"/>
              <a:ext cx="9144983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-1" fmla="*/ 0 w 9144000"/>
                <a:gd name="connsiteY0-2" fmla="*/ 1270659 h 1330035"/>
                <a:gd name="connsiteX1-3" fmla="*/ 1674420 w 9144000"/>
                <a:gd name="connsiteY1-4" fmla="*/ 1318160 h 1330035"/>
                <a:gd name="connsiteX2-5" fmla="*/ 4120737 w 9144000"/>
                <a:gd name="connsiteY2-6" fmla="*/ 1199407 h 1330035"/>
                <a:gd name="connsiteX3-7" fmla="*/ 7172696 w 9144000"/>
                <a:gd name="connsiteY3-8" fmla="*/ 760020 h 1330035"/>
                <a:gd name="connsiteX4-9" fmla="*/ 9144000 w 9144000"/>
                <a:gd name="connsiteY4-10" fmla="*/ 0 h 1330035"/>
                <a:gd name="connsiteX0-11" fmla="*/ 0 w 9144000"/>
                <a:gd name="connsiteY0-12" fmla="*/ 1270659 h 1330035"/>
                <a:gd name="connsiteX1-13" fmla="*/ 1674420 w 9144000"/>
                <a:gd name="connsiteY1-14" fmla="*/ 1318160 h 1330035"/>
                <a:gd name="connsiteX2-15" fmla="*/ 4120737 w 9144000"/>
                <a:gd name="connsiteY2-16" fmla="*/ 1199407 h 1330035"/>
                <a:gd name="connsiteX3-17" fmla="*/ 7172696 w 9144000"/>
                <a:gd name="connsiteY3-18" fmla="*/ 760020 h 1330035"/>
                <a:gd name="connsiteX4-19" fmla="*/ 9144000 w 9144000"/>
                <a:gd name="connsiteY4-20" fmla="*/ 0 h 1330035"/>
                <a:gd name="connsiteX0-21" fmla="*/ 0 w 9144000"/>
                <a:gd name="connsiteY0-22" fmla="*/ 1270659 h 1330035"/>
                <a:gd name="connsiteX1-23" fmla="*/ 1674420 w 9144000"/>
                <a:gd name="connsiteY1-24" fmla="*/ 1318160 h 1330035"/>
                <a:gd name="connsiteX2-25" fmla="*/ 4120737 w 9144000"/>
                <a:gd name="connsiteY2-26" fmla="*/ 1199407 h 1330035"/>
                <a:gd name="connsiteX3-27" fmla="*/ 7172696 w 9144000"/>
                <a:gd name="connsiteY3-28" fmla="*/ 760020 h 1330035"/>
                <a:gd name="connsiteX4-29" fmla="*/ 9144000 w 9144000"/>
                <a:gd name="connsiteY4-30" fmla="*/ 0 h 1330035"/>
                <a:gd name="connsiteX0-31" fmla="*/ 0 w 9144000"/>
                <a:gd name="connsiteY0-32" fmla="*/ 1116279 h 1175655"/>
                <a:gd name="connsiteX1-33" fmla="*/ 1674420 w 9144000"/>
                <a:gd name="connsiteY1-34" fmla="*/ 1163780 h 1175655"/>
                <a:gd name="connsiteX2-35" fmla="*/ 4120737 w 9144000"/>
                <a:gd name="connsiteY2-36" fmla="*/ 1045027 h 1175655"/>
                <a:gd name="connsiteX3-37" fmla="*/ 7172696 w 9144000"/>
                <a:gd name="connsiteY3-38" fmla="*/ 605640 h 1175655"/>
                <a:gd name="connsiteX4-39" fmla="*/ 9144000 w 9144000"/>
                <a:gd name="connsiteY4-40" fmla="*/ 0 h 117565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2540" y="3467100"/>
              <a:ext cx="9144983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2540" y="5284788"/>
              <a:ext cx="9144983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6793" y="5132388"/>
              <a:ext cx="6982951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5573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19425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8949" y="159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6524" y="32543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2326" y="53832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261499"/>
                <a:gd name="connsiteY0-2" fmla="*/ 105098 h 1388236"/>
                <a:gd name="connsiteX1-3" fmla="*/ 56357 w 1261499"/>
                <a:gd name="connsiteY1-4" fmla="*/ 0 h 1388236"/>
                <a:gd name="connsiteX2-5" fmla="*/ 865241 w 1261499"/>
                <a:gd name="connsiteY2-6" fmla="*/ 0 h 1388236"/>
                <a:gd name="connsiteX3-7" fmla="*/ 1261499 w 1261499"/>
                <a:gd name="connsiteY3-8" fmla="*/ 694118 h 1388236"/>
                <a:gd name="connsiteX4-9" fmla="*/ 865241 w 1261499"/>
                <a:gd name="connsiteY4-10" fmla="*/ 1388236 h 1388236"/>
                <a:gd name="connsiteX5-11" fmla="*/ 56357 w 1261499"/>
                <a:gd name="connsiteY5-12" fmla="*/ 1388236 h 1388236"/>
                <a:gd name="connsiteX6-13" fmla="*/ 0 w 1261499"/>
                <a:gd name="connsiteY6-14" fmla="*/ 105098 h 1388236"/>
                <a:gd name="connsiteX0-15" fmla="*/ 0 w 1261499"/>
                <a:gd name="connsiteY0-16" fmla="*/ 105098 h 1388236"/>
                <a:gd name="connsiteX1-17" fmla="*/ 56357 w 1261499"/>
                <a:gd name="connsiteY1-18" fmla="*/ 0 h 1388236"/>
                <a:gd name="connsiteX2-19" fmla="*/ 865241 w 1261499"/>
                <a:gd name="connsiteY2-20" fmla="*/ 0 h 1388236"/>
                <a:gd name="connsiteX3-21" fmla="*/ 1261499 w 1261499"/>
                <a:gd name="connsiteY3-22" fmla="*/ 694118 h 1388236"/>
                <a:gd name="connsiteX4-23" fmla="*/ 865241 w 1261499"/>
                <a:gd name="connsiteY4-24" fmla="*/ 1388236 h 1388236"/>
                <a:gd name="connsiteX5-25" fmla="*/ 744578 w 1261499"/>
                <a:gd name="connsiteY5-26" fmla="*/ 1387893 h 1388236"/>
                <a:gd name="connsiteX6-27" fmla="*/ 0 w 1261499"/>
                <a:gd name="connsiteY6-28" fmla="*/ 10509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3969" y="540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542" y="28495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394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09771" y="54117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8820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443" y="15636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997" y="4056063"/>
              <a:ext cx="1242931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118 h 1388236"/>
                <a:gd name="connsiteX1-3" fmla="*/ 396258 w 1601400"/>
                <a:gd name="connsiteY1-4" fmla="*/ 0 h 1388236"/>
                <a:gd name="connsiteX2-5" fmla="*/ 474029 w 1601400"/>
                <a:gd name="connsiteY2-6" fmla="*/ 4016 h 1388236"/>
                <a:gd name="connsiteX3-7" fmla="*/ 1601400 w 1601400"/>
                <a:gd name="connsiteY3-8" fmla="*/ 694118 h 1388236"/>
                <a:gd name="connsiteX4-9" fmla="*/ 1205142 w 1601400"/>
                <a:gd name="connsiteY4-10" fmla="*/ 1388236 h 1388236"/>
                <a:gd name="connsiteX5-11" fmla="*/ 396258 w 1601400"/>
                <a:gd name="connsiteY5-12" fmla="*/ 1388236 h 1388236"/>
                <a:gd name="connsiteX6-13" fmla="*/ 0 w 1601400"/>
                <a:gd name="connsiteY6-14" fmla="*/ 694118 h 1388236"/>
                <a:gd name="connsiteX0-15" fmla="*/ 0 w 1243407"/>
                <a:gd name="connsiteY0-16" fmla="*/ 694118 h 1388236"/>
                <a:gd name="connsiteX1-17" fmla="*/ 396258 w 1243407"/>
                <a:gd name="connsiteY1-18" fmla="*/ 0 h 1388236"/>
                <a:gd name="connsiteX2-19" fmla="*/ 474029 w 1243407"/>
                <a:gd name="connsiteY2-20" fmla="*/ 4016 h 1388236"/>
                <a:gd name="connsiteX3-21" fmla="*/ 1243407 w 1243407"/>
                <a:gd name="connsiteY3-22" fmla="*/ 1325983 h 1388236"/>
                <a:gd name="connsiteX4-23" fmla="*/ 1205142 w 1243407"/>
                <a:gd name="connsiteY4-24" fmla="*/ 1388236 h 1388236"/>
                <a:gd name="connsiteX5-25" fmla="*/ 396258 w 1243407"/>
                <a:gd name="connsiteY5-26" fmla="*/ 1388236 h 1388236"/>
                <a:gd name="connsiteX6-27" fmla="*/ 0 w 1243407"/>
                <a:gd name="connsiteY6-28" fmla="*/ 69411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997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704 h 1388822"/>
                <a:gd name="connsiteX1-3" fmla="*/ 396258 w 1601400"/>
                <a:gd name="connsiteY1-4" fmla="*/ 586 h 1388822"/>
                <a:gd name="connsiteX2-5" fmla="*/ 482002 w 1601400"/>
                <a:gd name="connsiteY2-6" fmla="*/ 0 h 1388822"/>
                <a:gd name="connsiteX3-7" fmla="*/ 1601400 w 1601400"/>
                <a:gd name="connsiteY3-8" fmla="*/ 694704 h 1388822"/>
                <a:gd name="connsiteX4-9" fmla="*/ 1205142 w 1601400"/>
                <a:gd name="connsiteY4-10" fmla="*/ 1388822 h 1388822"/>
                <a:gd name="connsiteX5-11" fmla="*/ 396258 w 1601400"/>
                <a:gd name="connsiteY5-12" fmla="*/ 1388822 h 1388822"/>
                <a:gd name="connsiteX6-13" fmla="*/ 0 w 1601400"/>
                <a:gd name="connsiteY6-14" fmla="*/ 694704 h 1388822"/>
                <a:gd name="connsiteX0-15" fmla="*/ 0 w 1241871"/>
                <a:gd name="connsiteY0-16" fmla="*/ 694704 h 1388822"/>
                <a:gd name="connsiteX1-17" fmla="*/ 396258 w 1241871"/>
                <a:gd name="connsiteY1-18" fmla="*/ 586 h 1388822"/>
                <a:gd name="connsiteX2-19" fmla="*/ 482002 w 1241871"/>
                <a:gd name="connsiteY2-20" fmla="*/ 0 h 1388822"/>
                <a:gd name="connsiteX3-21" fmla="*/ 1241871 w 1241871"/>
                <a:gd name="connsiteY3-22" fmla="*/ 1323912 h 1388822"/>
                <a:gd name="connsiteX4-23" fmla="*/ 1205142 w 1241871"/>
                <a:gd name="connsiteY4-24" fmla="*/ 1388822 h 1388822"/>
                <a:gd name="connsiteX5-25" fmla="*/ 396258 w 1241871"/>
                <a:gd name="connsiteY5-26" fmla="*/ 1388822 h 1388822"/>
                <a:gd name="connsiteX6-27" fmla="*/ 0 w 1241871"/>
                <a:gd name="connsiteY6-28" fmla="*/ 694704 h 138882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375"/>
            <a:ext cx="8229600" cy="618648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0888" y="-22225"/>
            <a:ext cx="3679825" cy="700088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042988" y="1027113"/>
            <a:ext cx="70246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ru-RU" altLang="uk-UA" smtClean="0"/>
              <a:t>Образец заголовка</a:t>
            </a:r>
            <a:endParaRPr lang="en-US" altLang="uk-UA" smtClean="0"/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42988" y="2324100"/>
            <a:ext cx="6777037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ru-RU" altLang="uk-UA" smtClean="0"/>
              <a:t>Образец текста</a:t>
            </a:r>
            <a:endParaRPr lang="ru-RU" altLang="uk-UA" smtClean="0"/>
          </a:p>
          <a:p>
            <a:pPr lvl="1"/>
            <a:r>
              <a:rPr lang="ru-RU" altLang="uk-UA" smtClean="0"/>
              <a:t>Второй уровень</a:t>
            </a:r>
            <a:endParaRPr lang="ru-RU" altLang="uk-UA" smtClean="0"/>
          </a:p>
          <a:p>
            <a:pPr lvl="2"/>
            <a:r>
              <a:rPr lang="ru-RU" altLang="uk-UA" smtClean="0"/>
              <a:t>Третий уровень</a:t>
            </a:r>
            <a:endParaRPr lang="ru-RU" altLang="uk-UA" smtClean="0"/>
          </a:p>
          <a:p>
            <a:pPr lvl="3"/>
            <a:r>
              <a:rPr lang="ru-RU" altLang="uk-UA" smtClean="0"/>
              <a:t>Четвертый уровень</a:t>
            </a:r>
            <a:endParaRPr lang="ru-RU" altLang="uk-UA" smtClean="0"/>
          </a:p>
          <a:p>
            <a:pPr lvl="4"/>
            <a:r>
              <a:rPr lang="ru-RU" altLang="uk-UA" smtClean="0"/>
              <a:t>Пятый уровень</a:t>
            </a:r>
            <a:endParaRPr lang="en-US" altLang="uk-U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575" y="2238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EFEF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5C6A760-56AE-4F34-9038-E78B458874A2}" type="datetimeFigureOut">
              <a:rPr lang="uk-UA"/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850" y="5851525"/>
            <a:ext cx="350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788" y="223838"/>
            <a:ext cx="13319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EFEF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F33B53-DC53-45DC-9B4F-370842DED476}" type="slidenum">
              <a:rPr lang="uk-UA"/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anose="020B0502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anose="020B0502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anose="020B0502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395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51765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8945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535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3" Type="http://schemas.openxmlformats.org/officeDocument/2006/relationships/diagramQuickStyle" Target="../diagrams/quickStyle3.xml"/><Relationship Id="rId2" Type="http://schemas.openxmlformats.org/officeDocument/2006/relationships/diagramLayout" Target="../diagrams/layout3.xml"/><Relationship Id="rId1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diagramDrawing" Target="../diagrams/drawing4.xml"/><Relationship Id="rId4" Type="http://schemas.openxmlformats.org/officeDocument/2006/relationships/diagramColors" Target="../diagrams/colors4.xml"/><Relationship Id="rId3" Type="http://schemas.openxmlformats.org/officeDocument/2006/relationships/diagramQuickStyle" Target="../diagrams/quickStyle4.xml"/><Relationship Id="rId2" Type="http://schemas.openxmlformats.org/officeDocument/2006/relationships/diagramLayout" Target="../diagrams/layout4.xml"/><Relationship Id="rId1" Type="http://schemas.openxmlformats.org/officeDocument/2006/relationships/diagramData" Target="../diagrams/data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diagramDrawing" Target="../diagrams/drawing5.xml"/><Relationship Id="rId4" Type="http://schemas.openxmlformats.org/officeDocument/2006/relationships/diagramColors" Target="../diagrams/colors5.xml"/><Relationship Id="rId3" Type="http://schemas.openxmlformats.org/officeDocument/2006/relationships/diagramQuickStyle" Target="../diagrams/quickStyle5.xml"/><Relationship Id="rId2" Type="http://schemas.openxmlformats.org/officeDocument/2006/relationships/diagramLayout" Target="../diagrams/layout5.xml"/><Relationship Id="rId1" Type="http://schemas.openxmlformats.org/officeDocument/2006/relationships/diagramData" Target="../diagrams/data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ctrTitle"/>
          </p:nvPr>
        </p:nvSpPr>
        <p:spPr>
          <a:xfrm>
            <a:off x="4786313" y="2487613"/>
            <a:ext cx="3314700" cy="1701800"/>
          </a:xfrm>
        </p:spPr>
        <p:txBody>
          <a:bodyPr/>
          <a:lstStyle/>
          <a:p>
            <a:pPr algn="ctr" eaLnBrk="1" hangingPunct="1">
              <a:lnSpc>
                <a:spcPct val="115000"/>
              </a:lnSpc>
            </a:pPr>
            <a:br>
              <a:rPr lang="uk-UA" altLang="uk-UA" sz="2500" dirty="0" smtClean="0">
                <a:latin typeface="Calibri" panose="020F0502020204030204" pitchFamily="34" charset="0"/>
                <a:cs typeface="Times New Roman" panose="02020603050405020304" pitchFamily="18" charset="0"/>
              </a:rPr>
            </a:br>
            <a:endParaRPr lang="uk-UA" altLang="uk-UA" sz="3200" dirty="0" smtClean="0"/>
          </a:p>
        </p:txBody>
      </p:sp>
      <p:sp>
        <p:nvSpPr>
          <p:cNvPr id="512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00508" y="2564904"/>
            <a:ext cx="3600450" cy="3168650"/>
          </a:xfrm>
        </p:spPr>
        <p:txBody>
          <a:bodyPr/>
          <a:lstStyle/>
          <a:p>
            <a:pPr algn="ctr" eaLnBrk="1" hangingPunct="1"/>
            <a:r>
              <a:rPr lang="uk-UA" altLang="uk-UA" sz="5400" b="1" i="1" dirty="0" smtClean="0">
                <a:solidFill>
                  <a:srgbClr val="FF0000"/>
                </a:solidFill>
                <a:latin typeface="Sitka Banner" pitchFamily="2" charset="0"/>
                <a:cs typeface="Times New Roman" panose="02020603050405020304" pitchFamily="18" charset="0"/>
              </a:rPr>
              <a:t>Тема:</a:t>
            </a:r>
            <a:r>
              <a:rPr lang="uk-UA" altLang="ru-RU" sz="5400" b="1" dirty="0" smtClean="0">
                <a:solidFill>
                  <a:srgbClr val="FF0000"/>
                </a:solidFill>
                <a:latin typeface="Sitka Banner" pitchFamily="2" charset="0"/>
              </a:rPr>
              <a:t> </a:t>
            </a:r>
            <a:endParaRPr lang="uk-UA" altLang="ru-RU" sz="5400" b="1" dirty="0" smtClean="0">
              <a:solidFill>
                <a:srgbClr val="FF0000"/>
              </a:solidFill>
              <a:latin typeface="Sitka Banner" pitchFamily="2" charset="0"/>
            </a:endParaRPr>
          </a:p>
          <a:p>
            <a:pPr algn="ctr" eaLnBrk="1" hangingPunct="1"/>
            <a:r>
              <a:rPr lang="uk-UA" altLang="uk-UA" sz="48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Родючість грунту</a:t>
            </a:r>
            <a:endParaRPr lang="uk-UA" altLang="uk-UA" sz="4800" b="1" i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6" name="Прямокутник 1"/>
          <p:cNvSpPr>
            <a:spLocks noChangeArrowheads="1"/>
          </p:cNvSpPr>
          <p:nvPr/>
        </p:nvSpPr>
        <p:spPr bwMode="auto">
          <a:xfrm>
            <a:off x="4643438" y="363538"/>
            <a:ext cx="3529012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5400" b="1" i="1" dirty="0">
                <a:solidFill>
                  <a:srgbClr val="00B0F0"/>
                </a:solidFill>
                <a:cs typeface="Times New Roman" panose="02020603050405020304" pitchFamily="18" charset="0"/>
              </a:rPr>
              <a:t>ЛЕКЦІЯ</a:t>
            </a:r>
            <a:r>
              <a:rPr lang="ru-RU" altLang="uk-UA" sz="5400" b="1" i="1" dirty="0">
                <a:solidFill>
                  <a:srgbClr val="00B0F0"/>
                </a:solidFill>
                <a:cs typeface="Times New Roman" panose="02020603050405020304" pitchFamily="18" charset="0"/>
              </a:rPr>
              <a:t> 1</a:t>
            </a:r>
            <a:br>
              <a:rPr lang="uk-UA" altLang="uk-UA" sz="5400" i="1" dirty="0">
                <a:solidFill>
                  <a:srgbClr val="00B0F0"/>
                </a:solidFill>
                <a:cs typeface="Times New Roman" panose="02020603050405020304" pitchFamily="18" charset="0"/>
              </a:rPr>
            </a:br>
            <a:endParaRPr lang="ru-RU" altLang="ru-RU" sz="5400" i="1" dirty="0">
              <a:solidFill>
                <a:srgbClr val="00B0F0"/>
              </a:solidFill>
            </a:endParaRPr>
          </a:p>
        </p:txBody>
      </p:sp>
      <p:pic>
        <p:nvPicPr>
          <p:cNvPr id="1026" name="Picture 2" descr="ÐÐ°ÑÑÐ¸Ð½ÐºÐ¸ Ð¿Ð¾ Ð·Ð°Ð¿ÑÐ¾ÑÑ Ð³ÑÑÐ½Ñ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1" y="403081"/>
            <a:ext cx="4427984" cy="238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Ð³ÑÑÐ½Ñ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5" y="2996952"/>
            <a:ext cx="4392890" cy="260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467544" y="764704"/>
          <a:ext cx="820891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611560" y="908720"/>
            <a:ext cx="7992888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Природні фактори родючості </a:t>
            </a:r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О.М. Грінченко)</a:t>
            </a:r>
            <a:endParaRPr lang="ru-RU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 descr="ÐÐ°ÑÑÐ¸Ð½ÐºÐ¸ Ð¿Ð¾ Ð·Ð°Ð¿ÑÐ¾ÑÑ ÐÑÐ¸ÑÐ¾Ð´Ð½Ñ ÑÐ°ÐºÑÐ¾ÑÐ¸ ÑÐ¾Ð´ÑÑÐ¾ÑÑÑ (Ð·Ð° Ð.Ð. ÐÑÑÐ½ÑÐµÐ½ÐºÐ¾)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344" y="2204864"/>
            <a:ext cx="5328592" cy="4124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539552" y="692696"/>
            <a:ext cx="80648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Тільки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врахування всієї сукупності факторів дає можливість підвищувати врожай. Дія лише на один з факторів родючості на певному етапі призводить до зниження врожаю. Дослід, проведений у Німеччині (дослід Вольні), враховує дію на рослини трьох факторів – світла, води і живлення, при одночасному кількісному збільшенні яких прибавка врожаю не зменшувалася.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ÐÐ°ÑÑÐ¸Ð½ÐºÐ¸ Ð¿Ð¾ Ð·Ð°Ð¿ÑÐ¾ÑÑ Ð·ÐµÐ¼ÐµÐ»ÑÐ½Ð° Ð´ÑÐ»ÑÐ½ÐºÐ°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420888"/>
            <a:ext cx="6501406" cy="396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467544" y="908720"/>
            <a:ext cx="813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характеристиці грунту необхідно врахувати і соціально-економічний аспект. Як тільки грунт починають використовувати для вирощування культурних рослин, здатність його забезпечувати рослини всім необхідним визначається не тільки природними властивостями, але й характером впливу на нього людини. Останній визначається соціально-економічними умовами суспільства.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210" y="2596271"/>
            <a:ext cx="5783572" cy="3861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/>
          <p:cNvSpPr/>
          <p:nvPr/>
        </p:nvSpPr>
        <p:spPr>
          <a:xfrm>
            <a:off x="641894" y="748137"/>
            <a:ext cx="7964488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ІІІ.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Times New Roman" panose="02020603050405020304" pitchFamily="18" charset="0"/>
              </a:rPr>
              <a:t>Категорії грунтової родючості, їх суть і коротка характеристика</a:t>
            </a:r>
            <a:endParaRPr lang="ru-RU" sz="2000" dirty="0"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   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493342" y="1988840"/>
            <a:ext cx="81085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зв'язку з тим, що родючість грунту утворюється під дією природних і соціально-економічних факторів, вона належить до розряду природних і економічних категорій. О.М. Грінченко (1984) вважав за необхідне виділити і використовувати у господарській діяльності три категорії грунтової родючості: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природну, ефективну і економічну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ÐÐ°ÑÑÐ¸Ð½ÐºÐ¸ Ð¿Ð¾ Ð·Ð°Ð¿ÑÐ¾ÑÑ Ð»ÑÐ´Ð¸Ð½Ð° Ñ Ð³ÑÑÐ½Ñ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466168"/>
            <a:ext cx="4373819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467544" y="1052736"/>
            <a:ext cx="82089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Природна родючість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грунту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─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 грунтоутворюючих процесів, які призвели до утворення даного грунту як природного тіла, до якого не доторкалась рука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ÐÐ°ÑÑÐ¸Ð½ÐºÐ¸ Ð¿Ð¾ Ð·Ð°Ð¿ÑÐ¾ÑÑ  Ð³ÑÑÐ½Ñ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90821"/>
            <a:ext cx="6906343" cy="4126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539552" y="836712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Ефективна родючість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грунту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─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категорію виділяють як ефективну родючість, її рівень залежить не тільки від природної родючості грунту, але й більше від процесу і характеру сільськогосподарського використання та культури землеробства.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ÐÐ°ÑÑÐ¸Ð½ÐºÐ¸ Ð¿Ð¾ Ð·Ð°Ð¿ÑÐ¾ÑÑ Ð³ÑÑÐ½Ñ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76872"/>
            <a:ext cx="6149113" cy="4089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539552" y="764704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Економічна родючість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це здатність землеробства, зумовлена соціально-економічними факторами, використовувати і підвищувати природну родючість грунту.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4" name="Picture 4" descr="ÐÐ°ÑÑÐ¸Ð½ÐºÐ¸ Ð¿Ð¾ Ð·Ð°Ð¿ÑÐ¾ÑÑ ÐÐºÐ¾Ð½Ð¾Ð¼ÑÑÐ½Ð° ÑÐ¾Ð´ÑÑÑÑÑÑ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88748"/>
            <a:ext cx="7048537" cy="4506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/>
          <p:cNvSpPr/>
          <p:nvPr/>
        </p:nvSpPr>
        <p:spPr>
          <a:xfrm>
            <a:off x="536575" y="765175"/>
            <a:ext cx="7964488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Підвищення родючості та окультурювання грунтів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536575" y="1556792"/>
            <a:ext cx="81398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Родючість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грунту є такою властивістю, яка здатна до відтворення і в природних умовах, і при сільськогосподарському використанні грунту. 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Відтворення родючості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 бути розширеним, простим і неповним.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ÐÐ°ÑÑÐ¸Ð½ÐºÐ¸ Ð¿Ð¾ Ð·Ð°Ð¿ÑÐ¾ÑÑ ÐÐºÐ¾Ð½Ð¾Ð¼ÑÑÐ½Ð° ÑÐ¾Ð´ÑÑÑÑÑÑ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069" y="2716317"/>
            <a:ext cx="6466891" cy="36376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539552" y="908720"/>
          <a:ext cx="7776864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alt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altLang="ru-RU" sz="44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7" name="Прямокутник 9"/>
          <p:cNvSpPr>
            <a:spLocks noChangeArrowheads="1"/>
          </p:cNvSpPr>
          <p:nvPr/>
        </p:nvSpPr>
        <p:spPr bwMode="auto">
          <a:xfrm>
            <a:off x="798513" y="2420938"/>
            <a:ext cx="7705725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uk-UA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Родючість грунту</a:t>
            </a:r>
            <a:endParaRPr lang="uk-UA" sz="18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ru-RU" sz="1800" i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Фактори і закономірності природної родючості </a:t>
            </a:r>
            <a:r>
              <a:rPr lang="ru-RU" sz="1800" i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грунтів</a:t>
            </a:r>
            <a:endParaRPr lang="ru-RU" sz="1800" i="1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ru-RU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Категорії грунтової родючості, їх суть і коротка 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</a:t>
            </a:r>
            <a:endParaRPr lang="ru-RU" sz="18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ru-RU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 родючості та окультурювання грунтів</a:t>
            </a:r>
            <a:endParaRPr lang="ru-RU" sz="1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+mj-lt"/>
              <a:buAutoNum type="arabicPeriod"/>
            </a:pP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+mj-lt"/>
              <a:buAutoNum type="arabicPeriod"/>
            </a:pPr>
            <a:endParaRPr lang="ru-RU" sz="1800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682369" y="568653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 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Зниження родючості грунту відбувається за рахунок трьох основних процесів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657328" y="1340768"/>
          <a:ext cx="789464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539552" y="836712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Для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 ефективної і природної родючості треба впроваджувати науково обгрунтовані системи землеробства, що може забезпечити окультурювання грунтів.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539552" y="1844825"/>
            <a:ext cx="8064896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Окультурювання грунтів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систематичне використання заходів щодо підвищення їх родючості з врахуванням генетичних властивостей, вимог сільськогосподарських культур, тобто формування грунтів із більш високим рівнем ефективної й потенційної родючості.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ÐÐ°ÑÑÐ¸Ð½ÐºÐ¸ Ð¿Ð¾ Ð·Ð°Ð¿ÑÐ¾ÑÑ Ð³ÑÑÐ½Ñ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104" y="3140968"/>
            <a:ext cx="4953776" cy="329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467544" y="1610216"/>
            <a:ext cx="8208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Таким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чином, проблема охорони ґрунтів набула надзвичайної гостроти. З метою охорони ґрунтів потрібно раціонально використовувати ґрунти, контролювати вміст забруднень, покращувати властивості ґрунтів і відновлювати ґрунтовий покрив. Однак, сучасний рівень господарювання не дає змоги ефективно і радикально вирішити проблему збереження ґрунтів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908720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Висновок</a:t>
            </a:r>
            <a:endParaRPr lang="ru-RU" sz="4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ÐÐ°ÑÑÐ¸Ð½ÐºÐ¸ Ð¿Ð¾ Ð·Ð°Ð¿ÑÐ¾ÑÑ ÑÐ¾Ð´ÑÑÑÑÑÑ Ð³ÑÑÐ½ÑÑ Ð²Ð¸ÑÐ½Ð¾Ð²Ð¾Ðº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176972"/>
            <a:ext cx="4368485" cy="3276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647700" y="2205038"/>
            <a:ext cx="7848600" cy="1223962"/>
          </a:xfrm>
        </p:spPr>
        <p:txBody>
          <a:bodyPr/>
          <a:lstStyle/>
          <a:p>
            <a:b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536575" y="765175"/>
            <a:ext cx="7964488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І.     Родючість грунту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536575" y="1484784"/>
            <a:ext cx="81398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Родю́чість ґру́нту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характеристика ґрунту, що визначає його здатність підтримки великої кількості рослинного життя, термін найчастіше використовується для опису земель сільськогосподарського призначення.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ÐÐ°ÑÑÐ¸Ð½ÐºÐ¸ Ð¿Ð¾ Ð·Ð°Ð¿ÑÐ¾ÑÑ ÑÐ¾Ð´ÑÑÑÑÑÑ Ð³ÑÑÐ½ÑÑ ÑÐµ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55113"/>
            <a:ext cx="7200800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105775" cy="1503139"/>
          </a:xfrm>
        </p:spPr>
        <p:txBody>
          <a:bodyPr/>
          <a:lstStyle/>
          <a:p>
            <a:pPr algn="just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Основою сільськогосподарського виробництва є грунт (земля). Поліпшення його культурного стану – одна із найважливіших умов підвищення родючості. Головне завдання землеробства передбачає максимальне і раціональне використання грунтів як головного засобу виробництва в сільському господарстві, забезпечення росту врожайності сільськогосподарських культур. </a:t>
            </a:r>
            <a:endParaRPr lang="ru-RU" alt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64904"/>
            <a:ext cx="4244299" cy="28083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081" y="4293096"/>
            <a:ext cx="3791969" cy="2175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8208912" cy="1080120"/>
          </a:xfrm>
        </p:spPr>
        <p:txBody>
          <a:bodyPr/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Вчені та філософи що вивчали родючість грунту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ÐÐ°ÑÑÐ¸Ð½ÐºÐ¸ Ð¿Ð¾ Ð·Ð°Ð¿ÑÐ¾ÑÑ Ð³ÑÑÐ½ÑÐ¸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051" y="2564904"/>
            <a:ext cx="5138849" cy="34494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/>
        </p:nvGraphicFramePr>
        <p:xfrm>
          <a:off x="611560" y="548680"/>
          <a:ext cx="8064896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539552" y="836712"/>
          <a:ext cx="8136904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/>
          <p:cNvSpPr/>
          <p:nvPr/>
        </p:nvSpPr>
        <p:spPr>
          <a:xfrm>
            <a:off x="488950" y="908050"/>
            <a:ext cx="8208963" cy="1477328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Для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отримання високих і стійких врожаїв необхідно вкладання праці і коштів у землю, удобрення, правильне і своєчасне застосування технологічних процесів. У зв'язку з останнім при швидкому розвитку виробничої сили всі старі машини замінюються на більш вигідні. Земля, навпаки, постійно поліпшується, якщо правильно поводитися з нею.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ÐÐ°ÑÑÐ¸Ð½ÐºÐ¸ Ð¿Ð¾ Ð·Ð°Ð¿ÑÐ¾ÑÑ ÑÐ´Ð¾Ð±ÑÐµÐ½Ð½Ñ Ð·ÐµÐ¼Ð»Ñ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22" y="3356992"/>
            <a:ext cx="3936436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ÐÐ°ÑÑÐ¸Ð½ÐºÐ¸ Ð¿Ð¾ Ð·Ð°Ð¿ÑÐ¾ÑÑ ÑÐ´Ð¾Ð±ÑÐµÐ½Ð½Ñ Ð·ÐµÐ¼Ð»Ñ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431" y="2523128"/>
            <a:ext cx="3968440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536575" y="765175"/>
            <a:ext cx="7964488" cy="6771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ІІ.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Фактори і закономірності природної родючості грунтів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536575" y="1628800"/>
            <a:ext cx="81398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Сучасне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природознавство розглядає родючість грунту як функцію грунтоутворюючого процесу, визначаючи його як здатність грунту до одночасного забезпечення рослин умовами їх нормального росту і розвитку.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ÐÐ°ÑÑÐ¸Ð½ÐºÐ¸ Ð¿Ð¾ Ð·Ð°Ð¿ÑÐ¾ÑÑ ÑÐ´Ð¾Ð±ÑÐµÐ½Ð½Ñ Ð·ÐµÐ¼Ð»Ñ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58313"/>
            <a:ext cx="5402996" cy="3609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0</TotalTime>
  <Words>4259</Words>
  <Application>WPS Presentation</Application>
  <PresentationFormat>Екран (4:3)</PresentationFormat>
  <Paragraphs>66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4" baseType="lpstr">
      <vt:lpstr>Arial</vt:lpstr>
      <vt:lpstr>SimSun</vt:lpstr>
      <vt:lpstr>Wingdings</vt:lpstr>
      <vt:lpstr>Century Gothic</vt:lpstr>
      <vt:lpstr>Wingdings 2</vt:lpstr>
      <vt:lpstr>Calibri</vt:lpstr>
      <vt:lpstr>Times New Roman</vt:lpstr>
      <vt:lpstr>Sitka Banner</vt:lpstr>
      <vt:lpstr>Segoe Print</vt:lpstr>
      <vt:lpstr>Microsoft YaHei</vt:lpstr>
      <vt:lpstr>Arial Unicode MS</vt:lpstr>
      <vt:lpstr>Остин</vt:lpstr>
      <vt:lpstr> </vt:lpstr>
      <vt:lpstr>План</vt:lpstr>
      <vt:lpstr> </vt:lpstr>
      <vt:lpstr>Основою сільськогосподарського виробництва є грунт (земля). Поліпшення його культурного стану – одна із найважливіших умов підвищення родючості. Головне завдання землеробства передбачає максимальне і раціональне використання грунтів як головного засобу виробництва в сільському господарстві, забезпечення росту врожайності сільськогосподарських культур. </vt:lpstr>
      <vt:lpstr>Вчені та філософи що вивчали родючість грунту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notebook7766</cp:lastModifiedBy>
  <cp:revision>\</cp:revision>
  <dcterms:created xsi:type="dcterms:W3CDTF">2018-01-24T09:31:00Z</dcterms:created>
  <dcterms:modified xsi:type="dcterms:W3CDTF">2025-05-25T15:11:56Z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EFC4054AA5C74DD4B459D2FCE3389B53_12</vt:lpwstr>
  </property>
  <property fmtid="{D5CDD505-2E9C-101B-9397-08002B2CF9AE}" pid="3" name="KSOProductBuildVer">
    <vt:lpwstr>1049-12.2.0.21179</vt:lpwstr>
  </property>
</Properties>
</file>