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82" r:id="rId5"/>
    <p:sldId id="290" r:id="rId6"/>
    <p:sldId id="283" r:id="rId7"/>
    <p:sldId id="293" r:id="rId8"/>
    <p:sldId id="292" r:id="rId9"/>
    <p:sldId id="28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988" y="1697382"/>
            <a:ext cx="9577137" cy="24655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БЮДЖЕТНИЙ ПРОЦЕС В УМОВАХ ДЕЦЕНТРАЛІЗАЦІЇ: НАПРЯМИ УДОСКОНАЛЕННЯ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</a:t>
            </a:r>
            <a:r>
              <a:rPr lang="uk-UA" altLang="ru-RU" sz="1600"/>
              <a:t>– 2024</a:t>
            </a:r>
            <a:endParaRPr lang="uk-UA" alt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ЛЕКЦІЯ-ПРЕЗЕНТАЦІЯ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36472" y="398355"/>
            <a:ext cx="4475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децентралізації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118" t="43767" r="18847" b="28153"/>
          <a:stretch/>
        </p:blipFill>
        <p:spPr bwMode="auto">
          <a:xfrm>
            <a:off x="2006221" y="1078174"/>
            <a:ext cx="9498842" cy="4176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59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983" t="17455" r="22587" b="30735"/>
          <a:stretch/>
        </p:blipFill>
        <p:spPr bwMode="auto">
          <a:xfrm>
            <a:off x="1842655" y="762001"/>
            <a:ext cx="9511145" cy="5134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6959" y="265607"/>
            <a:ext cx="253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децентралізації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0405" t="14404" r="18380" b="20765"/>
          <a:stretch/>
        </p:blipFill>
        <p:spPr bwMode="auto">
          <a:xfrm>
            <a:off x="1487605" y="457200"/>
            <a:ext cx="10140287" cy="5452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1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600" dirty="0"/>
              <a:t>Таблиця 1.</a:t>
            </a:r>
            <a:endParaRPr lang="ru-RU" sz="3600" dirty="0"/>
          </a:p>
          <a:p>
            <a:pPr algn="ctr"/>
            <a:r>
              <a:rPr lang="uk-UA" sz="3600" dirty="0"/>
              <a:t>Динаміка результатів проведення реформи децентралізації в Україні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/>
              <a:t>Цілі</a:t>
            </a:r>
            <a:r>
              <a:rPr lang="ru-RU" sz="2800" dirty="0"/>
              <a:t> </a:t>
            </a:r>
            <a:r>
              <a:rPr lang="ru-RU" sz="2800" dirty="0" err="1"/>
              <a:t>реформування</a:t>
            </a:r>
            <a:r>
              <a:rPr lang="ru-RU" sz="2800" dirty="0"/>
              <a:t> </a:t>
            </a:r>
            <a:r>
              <a:rPr lang="ru-RU" sz="2800" dirty="0" err="1"/>
              <a:t>адміністративно-територіального</a:t>
            </a:r>
            <a:r>
              <a:rPr lang="ru-RU" sz="2800" dirty="0"/>
              <a:t> устрою в </a:t>
            </a:r>
            <a:r>
              <a:rPr lang="ru-RU" sz="2800" dirty="0" err="1"/>
              <a:t>напрямі</a:t>
            </a:r>
            <a:r>
              <a:rPr lang="ru-RU" sz="2800" dirty="0"/>
              <a:t> </a:t>
            </a:r>
            <a:r>
              <a:rPr lang="ru-RU" sz="2800" dirty="0" err="1"/>
              <a:t>укрупнення</a:t>
            </a:r>
            <a:r>
              <a:rPr lang="ru-RU" sz="2800" dirty="0"/>
              <a:t> </a:t>
            </a:r>
            <a:r>
              <a:rPr lang="ru-RU" sz="2800" dirty="0" err="1"/>
              <a:t>територіальних</a:t>
            </a:r>
            <a:r>
              <a:rPr lang="ru-RU" sz="2800" dirty="0"/>
              <a:t> громад на </a:t>
            </a:r>
            <a:r>
              <a:rPr lang="ru-RU" sz="2800" dirty="0" err="1"/>
              <a:t>місцевому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у </a:t>
            </a:r>
            <a:r>
              <a:rPr lang="ru-RU" sz="2800" dirty="0" err="1"/>
              <a:t>країнах</a:t>
            </a:r>
            <a:r>
              <a:rPr lang="ru-RU" sz="2800" dirty="0"/>
              <a:t> ЄС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937" t="20502" r="18069" b="12465"/>
          <a:stretch/>
        </p:blipFill>
        <p:spPr bwMode="auto">
          <a:xfrm>
            <a:off x="1704109" y="1690689"/>
            <a:ext cx="9649691" cy="448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92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9906" t="18380" r="30062" b="20035"/>
          <a:stretch/>
        </p:blipFill>
        <p:spPr bwMode="auto">
          <a:xfrm>
            <a:off x="1214651" y="122830"/>
            <a:ext cx="10617958" cy="6605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35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551</TotalTime>
  <Words>59</Words>
  <Application>Microsoft Office PowerPoint</Application>
  <PresentationFormat>Широкий екран</PresentationFormat>
  <Paragraphs>14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БЮДЖЕТНИЙ ПРОЦЕС В УМОВАХ ДЕЦЕНТРАЛІЗАЦІЇ: НАПРЯМИ УДОСКОНАЛЕННЯ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Цілі реформування адміністративно-територіального устрою в напрямі укрупнення територіальних громад на місцевому рівні у країнах ЄС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64</cp:revision>
  <dcterms:created xsi:type="dcterms:W3CDTF">2020-11-16T08:41:00Z</dcterms:created>
  <dcterms:modified xsi:type="dcterms:W3CDTF">2024-11-01T07:35:10Z</dcterms:modified>
</cp:coreProperties>
</file>