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909"/>
  </p:normalViewPr>
  <p:slideViewPr>
    <p:cSldViewPr snapToGrid="0">
      <p:cViewPr varScale="1">
        <p:scale>
          <a:sx n="119" d="100"/>
          <a:sy n="119" d="100"/>
        </p:scale>
        <p:origin x="216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87726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925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0551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2863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9949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6472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7380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3341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046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098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9688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217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826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757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9267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0723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01039-80AD-4F42-A022-F9312AD098C7}" type="datetimeFigureOut">
              <a:rPr lang="ru-UA" smtClean="0"/>
              <a:t>06.04.2025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ADCD40-D89D-314F-9CA6-B87F7BB12C4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A6A6D-C3A5-72A3-CE4F-5B1AEDF809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Практичне 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2EAD729-0B66-3161-B4C7-4E7B30611E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06.04.2025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328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9DC75DC-69B8-C355-DD38-DCB53E22AB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0313" y="124645"/>
            <a:ext cx="7691724" cy="5941194"/>
          </a:xfrm>
        </p:spPr>
      </p:pic>
    </p:spTree>
    <p:extLst>
      <p:ext uri="{BB962C8B-B14F-4D97-AF65-F5344CB8AC3E}">
        <p14:creationId xmlns:p14="http://schemas.microsoft.com/office/powerpoint/2010/main" val="219618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6668CB-1166-FF71-6471-2DB0389F9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512956"/>
            <a:ext cx="11307336" cy="583208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Опишіть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язки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дня в день.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РЕКОМЕНДАЦЯ.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якоїсь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вам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 себе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заставте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повірити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те,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непомітно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зацікавила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вас.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першим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поштовхом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початку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з самою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Сядьте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візьміть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знадобиться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зосередьтесь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початку;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кроці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робите,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приступивши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почали,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помітите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охоплювати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приємне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однією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справою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закінчили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 М 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думки,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дізнався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посилився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осяяли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»?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дізнався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придумав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хитрощі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часом?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0660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B5EBC2-6EBB-ACFC-4445-5903C15BD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24" y="490654"/>
            <a:ext cx="10459844" cy="5910146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Б 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мети: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неуспішним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в) С – стан: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цікавими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позитивними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емоціями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високою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мотивацією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рутинними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нецікавими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суб’єктивно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«через силу»?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г) 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Кому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допоміг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надав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 ким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знайшов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мову, з ким разом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працював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познайомився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людьми?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поліпшилися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старими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знайомими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З ким винили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конфліктні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З ким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невдалим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в силу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причин?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д) Б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бадьорість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сил?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дозволило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оптимально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розпоряджався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індивідуальними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енергетичними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ресурсами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дня?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фізичноі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К–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концентрація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поточного дня?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Яким чином та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наближав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 до мети?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116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0C23EE-E32B-FB74-AA2E-E813BFED4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1"/>
            <a:ext cx="11318487" cy="5787482"/>
          </a:xfrm>
        </p:spPr>
        <p:txBody>
          <a:bodyPr/>
          <a:lstStyle/>
          <a:p>
            <a:r>
              <a:rPr lang="ru-RU" dirty="0" err="1">
                <a:latin typeface="Times New Roman,Bold" pitchFamily="2" charset="0"/>
              </a:rPr>
              <a:t>Завдання</a:t>
            </a:r>
            <a:r>
              <a:rPr lang="ru-RU" dirty="0">
                <a:latin typeface="Times New Roman,Bold" pitchFamily="2" charset="0"/>
              </a:rPr>
              <a:t> 5. </a:t>
            </a:r>
            <a:r>
              <a:rPr lang="ru-RU" dirty="0"/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можливостеи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для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себе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успішного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фахівця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менеджера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сильних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слабких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сторін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складання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балансу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успіхів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невдач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слабких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сторін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укріпити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сильні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̆.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Узагальніть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характеристики,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повинен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володіти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менеджер,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заповнивши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табл. 6.1 </a:t>
            </a: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CE99B20-9BB9-0C3C-9CCB-97CAEFD8D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800" y="1998966"/>
            <a:ext cx="7772400" cy="286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0794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71</TotalTime>
  <Words>607</Words>
  <Application>Microsoft Macintosh PowerPoint</Application>
  <PresentationFormat>Широкоэкранный</PresentationFormat>
  <Paragraphs>16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Times New Roman,Bold</vt:lpstr>
      <vt:lpstr>Trebuchet MS</vt:lpstr>
      <vt:lpstr>Wingdings 3</vt:lpstr>
      <vt:lpstr>Аспект</vt:lpstr>
      <vt:lpstr>Практичне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</dc:title>
  <dc:creator>Александр Ткачук</dc:creator>
  <cp:lastModifiedBy>Александр Ткачук</cp:lastModifiedBy>
  <cp:revision>4</cp:revision>
  <dcterms:created xsi:type="dcterms:W3CDTF">2024-04-02T13:55:22Z</dcterms:created>
  <dcterms:modified xsi:type="dcterms:W3CDTF">2025-04-06T07:33:58Z</dcterms:modified>
</cp:coreProperties>
</file>