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8" r:id="rId10"/>
    <p:sldId id="262" r:id="rId11"/>
    <p:sldId id="263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6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106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754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099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453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94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2222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373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691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41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365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272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548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185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180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357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89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C715-B6A6-48FE-B500-95A7F58F6A39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2016F2-9869-4502-B8E3-E45DF99EC8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09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125" y="2534190"/>
            <a:ext cx="3838355" cy="136725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наш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0480" y="101600"/>
            <a:ext cx="7130948" cy="660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7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2786" y="330199"/>
            <a:ext cx="6126188" cy="6180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773713" y="1117600"/>
            <a:ext cx="8038535" cy="5163279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спричинює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Справа не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стільки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nervous-labels_tcm7-247084_w160_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70" y="218319"/>
            <a:ext cx="2605043" cy="634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003" y="400448"/>
            <a:ext cx="8911687" cy="783776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Репродуктивна система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672774" y="1184224"/>
            <a:ext cx="10184446" cy="5673776"/>
          </a:xfrm>
        </p:spPr>
        <p:txBody>
          <a:bodyPr>
            <a:noAutofit/>
          </a:bodyPr>
          <a:lstStyle/>
          <a:p>
            <a:pPr algn="just" fontAlgn="base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 стрес значно впливає на репродуктивну систему, знижуючи рівень 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естрогену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прогестерону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 жінок та 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тестостерону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 чоловіків. Це пригнічує репродуктивні функції, що може викликати порушення менструального циклу у жінок і зниження лібідо у обох статей.</a:t>
            </a:r>
          </a:p>
          <a:p>
            <a:pPr algn="just" fontAlgn="base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 рівень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кортизолу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 негативно впливати на 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фертильність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підвищує ризик безпліддя. Жінки часто стикаються з порушенням овуляції, а чоловіки – з погіршенням якості сперми. Важливо, що у випадку репродуктивних проблем не завжди потрібна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гормонозамісна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терапія. Для відновлення гормональної рівноваги необхідно усунути основну причину – 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запровадити стратегії для його зниження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9849" y="176590"/>
            <a:ext cx="4951911" cy="595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руховий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usculoskeletal_tcm7-247076_w160_n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87" y="402668"/>
            <a:ext cx="2598056" cy="6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17257" y="928913"/>
            <a:ext cx="7547429" cy="5617029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наше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рефлекторна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травм і болю.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змушує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більш-менш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Коли 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і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мігрені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плечей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Скелетно-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кінцівках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знімають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знятті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самопочуття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835" y="150101"/>
            <a:ext cx="6295567" cy="663788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espiratory-labels_tcm7-247087_w160_n.gif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72" b="58897"/>
          <a:stretch/>
        </p:blipFill>
        <p:spPr bwMode="auto">
          <a:xfrm>
            <a:off x="188685" y="1638144"/>
            <a:ext cx="3579758" cy="402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33371" y="813890"/>
            <a:ext cx="7619999" cy="5819140"/>
          </a:xfrm>
        </p:spPr>
        <p:txBody>
          <a:bodyPr>
            <a:noAutofit/>
          </a:bodyPr>
          <a:lstStyle/>
          <a:p>
            <a:pPr algn="just"/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респіраторними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як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задишка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носом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легенями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звужуються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людей без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є проблемою,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комфортно, але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посилити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людей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наявними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респіраторними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як астма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обструктивна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легень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смерть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спровокувати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напади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гіпервентиляція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спровокувати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напад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паніки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людей,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схильних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панічних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атак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614" y="141458"/>
            <a:ext cx="6236426" cy="732368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454399" y="995746"/>
            <a:ext cx="7997371" cy="546311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миттєвий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короткочасний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сильніші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адреналіну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норадреналіну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кортизолу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кров до великих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перекачується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кров’яний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бийся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епізод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нормального стану.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довгостроковим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 з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серцем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кровоносними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судинами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кров’яного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гіпертонії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серцевого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нападу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інсульту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ardiovascular-labels_tcm7-247073_w160_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7" y="263378"/>
            <a:ext cx="2755489" cy="671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6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7325" y="207550"/>
            <a:ext cx="7282595" cy="75498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 стресу на кров’яний тиск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38661" y="962535"/>
            <a:ext cx="9788577" cy="5393295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має значний вплив на рівень кров’яного тиску, в першу чергу завдяки активації симпатичної нервової системи. У момент стресу організм виділяє адреналін та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норадреналін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призводить до звуження кровоносних судин та збільшення частоти серцевих скорочень. Внаслідок цих процесів спостерігається короткочасне підвищення артеріального тиску.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хронічному стресі, коли організм постійно піддається впливу стресорів, така реакція може стати сталою. Це призводить до стійкого підвищення артеріального тиску, що, в свою чергу, збільшує ризик розвитку серцево-судинних захворювань, таких як гіпертонія, інфаркт міокарда та інсульт.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 ефекти стресу на кров’яний тиск проявляються через активізацію симпатичної нервової системи. При виникненні стресу рівень адреналіну та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норадреналіну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крові значно зростає, що призводить до звуження кровоносних судин та збільшення частоти серцевих скорочень. Ці реакції, у свою чергу, викликають тимчасове підвищення артеріального тиску.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 короткочасне підвищення тиску – природна захисна реакція організму, що допомагає справлятися з загрозами та підвищує фізичну працездатність. Однак, якщо стресові ситуації стають регулярними, це може призвести до стійкого збільшення рівня кров’яного тиску, що є фактором ризику для серцево-судинних захворювань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6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28603" y="974361"/>
            <a:ext cx="9623686" cy="493686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Довготривалі впливи стресу на кров’яний тиск можуть призвести до серйозних наслідків для серцево-судинної системи. Хронічний стрес викликає постійну активацію симпатичної нервової системи, що призводить до стійкого підвищення артеріального тиску. Це стан може сприяти розвитку гіпертонії, збільшувати ризик серцево-судинних захворювань, таких як інфаркт міокарда та інсульт.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Довготривалі стреси також можуть негативно впливати на здоров’я судин, призводячи до їх жорсткості та зниження еластичності. Більше того, психоемоційне напруження може сприяти утворенню атеросклеротичних бляшок, що збільшує шанси виникнення серцево-судинних катастроф. Важно розуміти, що тривале вплив стресу не лише впливає на фізичний стан, а й на загальну якість життя, посилюючи тривожність та депресію.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418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8800" y="143933"/>
            <a:ext cx="6530174" cy="70950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Ендокринна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701142" y="853441"/>
            <a:ext cx="7968344" cy="5677988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хтось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сприймає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загрозливу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неконтрольовану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ініціює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каскад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залучають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вісь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гіпоталамус-гіпофіз-наднирники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(ГГН)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рушієм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ендокринний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стероїдних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глюкокортикоїдами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входить кортизол,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«гормоном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Глюкокортикоїди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кортизол,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імунною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та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віссю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ГГН. 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втому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метаболічні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діабет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ожиріння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endocrine-labels_tcm7-247082_w160_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4" b="53387"/>
          <a:stretch/>
        </p:blipFill>
        <p:spPr bwMode="auto">
          <a:xfrm>
            <a:off x="75123" y="1262743"/>
            <a:ext cx="3408462" cy="393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1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2685" y="170784"/>
            <a:ext cx="7091439" cy="800948"/>
          </a:xfrm>
        </p:spPr>
        <p:txBody>
          <a:bodyPr/>
          <a:lstStyle/>
          <a:p>
            <a:r>
              <a:rPr lang="ru-RU" b="1" dirty="0" err="1"/>
              <a:t>Шлунково-кишкова</a:t>
            </a:r>
            <a:r>
              <a:rPr lang="ru-RU" b="1" dirty="0"/>
              <a:t> система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396342" y="798285"/>
            <a:ext cx="8389258" cy="57621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нейронів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спілкуються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мозком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метеликів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мозком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кишечником,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здуття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живота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дискомфорт у кишечнику.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населений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кишкових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бактеріях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свою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 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кишкові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нерви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бактерії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мозок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Шлунок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здуття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живота,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нудоту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дискомфорт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Блювота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непотрібне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апетиту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Нездорове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свою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погіршити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122" name="Picture 2" descr="gastrointestinal-labels_tcm7-247083_w160_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291" b="45239"/>
          <a:stretch/>
        </p:blipFill>
        <p:spPr bwMode="auto">
          <a:xfrm>
            <a:off x="345558" y="1242442"/>
            <a:ext cx="2702441" cy="531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9492" y="254520"/>
            <a:ext cx="8911687" cy="710014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стрес впливає на функції ШКТ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27201" y="964535"/>
            <a:ext cx="10249940" cy="5511216"/>
          </a:xfrm>
        </p:spPr>
        <p:txBody>
          <a:bodyPr>
            <a:no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має значний вплив на функції шлунково-кишкового тракту (ШКТ) та може призводити до різних порушень. В умовах стресу організм активує реакцію “бий або тікай”, що викликає вивільнення гормонів стресу, таких як адреналін 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кортизол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Ці гормони можуть спричиняти зміни в травленні.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стресу спостерігаються такі зміни в ШКТ: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Сповільнення перистальтики: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Стрес може викликати сповільнення скорочувальних рухів кишечника, що може призвести до запорів.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 травлення: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 деяких випадках стрес може, навпаки, прискорювати процес переварювання їжі, що може викликати діарею або розлади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шлунка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 секреції шлункового соку: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Рівень кислоти у шлунку може коливатися, що призводить до гастриту або печії.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Підвищена чутливість: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Стрес може збільшувати чутливість органів ШКТ до болю, що робить людей більш вразливими до болів у животі або дискомфорту.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взаємозв’язок між стресом і функціями ШКТ є складним і багатогранним, і недостатнє розуміння цих процесів може призводити до хронічних захворювань та погіршення якості життя. Регулярне управління стресом і наявність підтримки можуть допомогти зменшити негативний вплив стресу на травну систему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7566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288</TotalTime>
  <Words>601</Words>
  <Application>Microsoft Office PowerPoint</Application>
  <PresentationFormat>Широкий екран</PresentationFormat>
  <Paragraphs>39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Пасмо</vt:lpstr>
      <vt:lpstr>Як стрес впливає на наш організм?</vt:lpstr>
      <vt:lpstr>Опорно-руховий апарат</vt:lpstr>
      <vt:lpstr>Дихальна система</vt:lpstr>
      <vt:lpstr>Серцево-судинна система</vt:lpstr>
      <vt:lpstr>Вплив стресу на кров’яний тиск </vt:lpstr>
      <vt:lpstr>Презентація PowerPoint</vt:lpstr>
      <vt:lpstr>Ендокринна система</vt:lpstr>
      <vt:lpstr>Шлунково-кишкова система</vt:lpstr>
      <vt:lpstr>Як стрес впливає на функції ШКТ</vt:lpstr>
      <vt:lpstr>Нервова система</vt:lpstr>
      <vt:lpstr>Репродуктивна система.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</dc:creator>
  <cp:lastModifiedBy>Користувач</cp:lastModifiedBy>
  <cp:revision>4</cp:revision>
  <dcterms:created xsi:type="dcterms:W3CDTF">2025-02-16T16:50:58Z</dcterms:created>
  <dcterms:modified xsi:type="dcterms:W3CDTF">2025-03-14T12:37:18Z</dcterms:modified>
</cp:coreProperties>
</file>