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57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97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13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71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02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46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9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25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63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66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63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05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55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77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58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26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B302-A06D-4D94-8E12-294A770DB253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BCBC15-FEF6-44A3-8006-48CE86EA8E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22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WuyPuH9ojCE&amp;t=9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RROxFDj5y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082" y="414045"/>
            <a:ext cx="8911687" cy="722776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стресу.</a:t>
            </a:r>
          </a:p>
        </p:txBody>
      </p:sp>
      <p:pic>
        <p:nvPicPr>
          <p:cNvPr id="1026" name="Picture 2" descr="нейробіолог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354" y="1433383"/>
            <a:ext cx="9858536" cy="49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8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стрес впливає на наш мозок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71350" y="5750699"/>
            <a:ext cx="8882449" cy="59221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www.youtube.com/watch?v=WuyPuH9ojCE&amp;t=9s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30" name="Picture 6" descr="Вчені довели руйнування мозку в результаті короткострокового стресу - Z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75" y="1454146"/>
            <a:ext cx="6155000" cy="40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4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870" y="345989"/>
            <a:ext cx="8717362" cy="65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805" y="-1"/>
            <a:ext cx="9214714" cy="68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04086" y="259492"/>
            <a:ext cx="9700526" cy="5651730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стресу активуються структури мозку, такі як мигдалеподібне тіло, яке відповідає за емоційне реагування і пам’ять, і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гіпокамп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центр навчання та пам’яті. Хронічний стрес призводить до атрофії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гіпокампу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знижує здатність до пам’яті та навчання, а також сприяє розвитку депресії та тривожних розладів.</a:t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Роль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 головного мозку в регуляції емоцій.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Префронтальна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кора, яка відповідає за планування, прийняття рішень та регуляцію емоцій, часто не може адекватно компенсувати надмірну активацію мигдалеподібного тіла під час стресу. Це знижує здатність до самоконтролю і може викликати імпульсивні або агресивні реакції на незначні подразники.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64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68161" y="247135"/>
            <a:ext cx="10008973" cy="6067168"/>
          </a:xfrm>
        </p:spPr>
        <p:txBody>
          <a:bodyPr>
            <a:noAutofit/>
          </a:bodyPr>
          <a:lstStyle/>
          <a:p>
            <a:pPr algn="just"/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Нейропластичність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можливість відновлення.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Нейропластичність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здатність мозку змінювати свою структуру і функції, відкриває можливості для відновлення після травматичних подій. Однак цей процес не є швидким або легким. Для ефективного відновлення потрібна тривала терапія, зокрема використання технік, які стимулюють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нейрогенез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утворення нових нейронів, особливо в </a:t>
            </a:r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гіпокампі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Механізми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 і переживання травм. Пам’ять про травматичні події зберігається в мозку не як лінійний запис подій, а через емоційні асоціації. В результаті, стресові ситуації можуть викликати «спалахи» травматичних спогадів, навіть якщо людина не свідомо пам’ятає конкретну подію. Це може бути причиною тривожних і депресивних розладів, а також посттравматичного стресового розладу (ПТСР).</a:t>
            </a:r>
          </a:p>
        </p:txBody>
      </p:sp>
    </p:spTree>
    <p:extLst>
      <p:ext uri="{BB962C8B-B14F-4D97-AF65-F5344CB8AC3E}">
        <p14:creationId xmlns:p14="http://schemas.microsoft.com/office/powerpoint/2010/main" val="92324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596" y="271848"/>
            <a:ext cx="9811736" cy="12995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нейробіології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79052" y="5893625"/>
            <a:ext cx="8915400" cy="54839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www.youtube.com/watch?v=rRROxFDj5yk</a:t>
            </a:r>
            <a:r>
              <a:rPr lang="uk-UA" dirty="0" smtClean="0"/>
              <a:t> – 5.59 – 23.00хв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73" y="1379817"/>
            <a:ext cx="4819135" cy="39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081" y="268510"/>
            <a:ext cx="9731868" cy="71701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працює мозок і наш організм під час стресу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09039" y="1270000"/>
            <a:ext cx="3444240" cy="455168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– </a:t>
            </a:r>
          </a:p>
          <a:p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соматична нервова система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за рух нашого тіла, м’язи обличчя, шкіру, язик, гортань і швидку мобілізацію сил під час загрозливих ситуацій. Функція: зв’язок із зовнішнім середовищем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3280" y="1270000"/>
            <a:ext cx="3868166" cy="4551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вегетативна система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регулює діяльність внутрішніх органів, залоз, судин. Підтримує сталість внутрішнього середовища організму. Вона автономна, не перебуває під контролем свідомості. Поділяється на симпатичну (реакції БИЙ-ТФКАЙ-ЗАМРИ, які неможливо змінити) та парасимпатичну (що забезпечує безперебійне функціонування внутрішніх органів: серцебиття, дихання, розширення зіниць, сльози)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1656081" y="6035040"/>
            <a:ext cx="9731868" cy="595088"/>
          </a:xfrm>
        </p:spPr>
        <p:txBody>
          <a:bodyPr/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Мозок працює в режимі виживання зі зниженою функцією обробки інформації. Виживання тіла – біологічно закладені реакції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8521447" y="1270000"/>
            <a:ext cx="3431224" cy="455168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 система реагування на стрес –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нейроендокринна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гормональна. Регуляція відбувається за допомогою двох механізмів: саморегуляції та зовнішньої регуляції. Відповідає за гормони стресу: адреналін,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ендерфін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5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905" y="298990"/>
            <a:ext cx="6966616" cy="81861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Мозок в режимі виживання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940560" y="1442720"/>
            <a:ext cx="4785360" cy="426726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Гіперзбудження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БОРОТЬБА/ВТЕЧА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перенасичення адреналіном,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ендорфіном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М’язове напруження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настороженість, захоплення, збудження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7166956" y="1442720"/>
            <a:ext cx="4669443" cy="426726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Гіпозбудження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/ЗАВМИРАННЯ</a:t>
            </a:r>
          </a:p>
          <a:p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Дисоціаця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Амнезія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активність</a:t>
            </a:r>
          </a:p>
          <a:p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заціплення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6220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TM02892315[[fn=Віхоть]]</Template>
  <TotalTime>380</TotalTime>
  <Words>320</Words>
  <Application>Microsoft Office PowerPoint</Application>
  <PresentationFormat>Широкий екран</PresentationFormat>
  <Paragraphs>26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Пасмо</vt:lpstr>
      <vt:lpstr>Тема 2. Нейробіологія стресу.</vt:lpstr>
      <vt:lpstr>Як стрес впливає на наш мозок</vt:lpstr>
      <vt:lpstr>Презентація PowerPoint</vt:lpstr>
      <vt:lpstr>Презентація PowerPoint</vt:lpstr>
      <vt:lpstr>Презентація PowerPoint</vt:lpstr>
      <vt:lpstr>Презентація PowerPoint</vt:lpstr>
      <vt:lpstr>Як стрес впливає на наш мозок з точки зору нейробіології </vt:lpstr>
      <vt:lpstr>Як працює мозок і наш організм під час стресу</vt:lpstr>
      <vt:lpstr>Мозок в режимі виживання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Нейробіологія стресу.</dc:title>
  <dc:creator>Користувач</dc:creator>
  <cp:lastModifiedBy>Користувач</cp:lastModifiedBy>
  <cp:revision>15</cp:revision>
  <dcterms:created xsi:type="dcterms:W3CDTF">2025-02-14T06:59:53Z</dcterms:created>
  <dcterms:modified xsi:type="dcterms:W3CDTF">2025-02-28T11:07:27Z</dcterms:modified>
</cp:coreProperties>
</file>