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79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2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70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81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5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8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72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07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59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5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93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5AEDBE-4997-4483-B868-B9A5AEEA9CCF}" type="datetimeFigureOut">
              <a:rPr lang="uk-UA" smtClean="0"/>
              <a:t>17.02.2025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D83ED4-7CF0-4AA6-9F9C-7EB3DD30573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Стрес в історичному вимірі</a:t>
            </a:r>
            <a:r>
              <a:rPr lang="uk-UA" sz="5400" b="1" dirty="0" smtClean="0"/>
              <a:t>. </a:t>
            </a:r>
            <a:endParaRPr lang="uk-UA" sz="5400" b="1" dirty="0"/>
          </a:p>
        </p:txBody>
      </p:sp>
      <p:pic>
        <p:nvPicPr>
          <p:cNvPr id="1026" name="Picture 2" descr="Що таке хронічний стрес та як його подолати? – КНП «ЧОПНЛ» Ч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000" y="1748917"/>
            <a:ext cx="5223271" cy="39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9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8346" y="469556"/>
            <a:ext cx="11491784" cy="6030097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той момент Ганса цікавила вже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з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і 39 книг про природу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1982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цитувалися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362 тис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і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незліченній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цитованим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автором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стисло і доступно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феномену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«Я»»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«Чому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наукою?»,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наукою?»,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дня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6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2944" y="365125"/>
            <a:ext cx="7150855" cy="78405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34930" y="1869440"/>
            <a:ext cx="6818869" cy="4505231"/>
          </a:xfrm>
        </p:spPr>
        <p:txBody>
          <a:bodyPr>
            <a:normAutofit/>
          </a:bodyPr>
          <a:lstStyle/>
          <a:p>
            <a:pPr algn="just"/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 неспецифічну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конкретною причиною),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назвав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синдромом»,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перейменував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Критична величина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3" y="637222"/>
            <a:ext cx="3733072" cy="50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Сутність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стресу, його види,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ваша індивідуальна реакція, яка може відрізнятися  від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 іншої людини. В її основі лежить ваше відношення до даної ситуації, а також ваші думки й почуття. Змінюючи свої думки й реакцію, ви отримуєте можливість цілком змінити своє відчуття й понизити рівень стресу. Отже, ваша реакція на ситуацію залежить від вас, від ваших думок, якими можна керувати.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81" y="229201"/>
            <a:ext cx="10515600" cy="6736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605" y="1038736"/>
            <a:ext cx="9798909" cy="55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3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630195"/>
            <a:ext cx="10515600" cy="5546768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 фактори викликають у людині реакцію стресу, при якій вона свідомо або підсвідомо намагається пристосуватися до нової ситуації. Потім настає вирівнювання або адаптація. Людина або знаходить рівновагу в ситуації, що склалася, і стрес не дає ніяких наслідків, або не адаптується до неї. Як наслідок цього можуть виникнути різні психічні або фізичні відхилення.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 стреси можуть призвести до виснаження адаптаційної захисної системи організму, що у свою чергу, може стати причиною захворювань.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переживаємо різні стресові стани. Стрес може сприяти мобілізації людини, підвищити її адаптаційні можливості в умовах дискомфорту й небезпеки (конструктивний, корисний стрес – </a:t>
            </a:r>
            <a:r>
              <a:rPr lang="uk-UA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евстрес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Але він може й зруйнувати людину, різко знизити ефективність її роботи і якість життя (деструктивний, шкідливий стрес – </a:t>
            </a:r>
            <a:r>
              <a:rPr lang="uk-UA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771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375" y="481913"/>
            <a:ext cx="9998782" cy="58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0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323" y="1513840"/>
            <a:ext cx="10515600" cy="142185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Сеальє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тонізує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систему).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еустрес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740" y="3028421"/>
            <a:ext cx="8571979" cy="3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2" y="609599"/>
            <a:ext cx="10515600" cy="1556797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той же час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636" y="3838573"/>
            <a:ext cx="381053" cy="38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091" y="2257837"/>
            <a:ext cx="9032789" cy="43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08480"/>
            <a:ext cx="10515600" cy="436848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будь-яке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пред’явлення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байдуже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зіштовхнулися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як-от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вищують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індивідуальні й соціальні ресурси» тощо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будь-яку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5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737359"/>
            <a:ext cx="10515600" cy="4439603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людина має свій «поріг чутливості до стресу» (який може змінювати, яким може керувати) – той індивідуальний рівень напруженості, до досягнення якого ефективність діяльності підвищується.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якщо вплив стресору продовжується тривалий час, підсилюється й перевищує поріг чутливості, у людини істотно знижуються успішність роботи і якість життя.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 і працювати взагалі без стресу неможливо, та й шкідливо: без необхідності боротися і переборювати труднощі людина старіє, стає слабкою й безпомічною. Однак, переступивши індивідуальний «поріг» по силі й тривалості впливу, стрес стає згубним, у людини з’являється втома від стресу, виснаження, вона може навіть занедужати. Установлено, що за 10 – 15 років роботи в екстремальних умовах організм людини зношується так, немов би вона пережила найтяжчий інфаркт. І, навпаки, короткочасний сильний стрес може мобілізувати й активізувати людину,  підвищити її життєвий тонус.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169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79012" cy="619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endParaRPr lang="uk-UA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641" y="1155066"/>
            <a:ext cx="9531316" cy="3935094"/>
          </a:xfrm>
          <a:prstGeom prst="rect">
            <a:avLst/>
          </a:prstGeo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2892108" y="5455920"/>
            <a:ext cx="6637972" cy="4333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https://www.youtube.com/watch?v=0sRuxaIBMIs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kziji-foto-052-pozyty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92" y="160638"/>
            <a:ext cx="9484486" cy="65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9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18639"/>
            <a:ext cx="10515600" cy="4755155"/>
          </a:xfrm>
        </p:spPr>
        <p:txBody>
          <a:bodyPr>
            <a:noAutofit/>
          </a:bodyPr>
          <a:lstStyle/>
          <a:p>
            <a:pPr algn="just"/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супергострий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подією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причиною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серйозної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типовішою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занедужує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ваги».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Наведемо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 приклад,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описав 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Щербатих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ось-ось, а тут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розладналося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результатом і «просто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галасливому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багатолюдному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хронічного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довше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здоровіше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малограмотні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0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08479"/>
            <a:ext cx="10515600" cy="436848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Ріхард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Лазарус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(1922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Каліфорнія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одному.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Щоправда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таких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багато інших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1972 р.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і та сама 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будь-яку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висунуту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05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719"/>
            <a:ext cx="10515600" cy="151796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трьох значеннях: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199" y="1825624"/>
            <a:ext cx="10937789" cy="4698743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будь-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теперішній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«стрес-фактор».</a:t>
            </a:r>
          </a:p>
          <a:p>
            <a:pPr algn="just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цеси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 processes),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відбуваються в самій людині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Кеннон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Г.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вживали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термін. Функцією цих фізичних (фізіологічних)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реакцій, імовірно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підтримка поведінкових дій і психічних процесів з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 стану.</a:t>
            </a:r>
          </a:p>
        </p:txBody>
      </p:sp>
    </p:spTree>
    <p:extLst>
      <p:ext uri="{BB962C8B-B14F-4D97-AF65-F5344CB8AC3E}">
        <p14:creationId xmlns:p14="http://schemas.microsoft.com/office/powerpoint/2010/main" val="361000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520" y="287775"/>
            <a:ext cx="10515600" cy="5895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8411" y="877330"/>
            <a:ext cx="11343503" cy="5597611"/>
          </a:xfrm>
        </p:spPr>
        <p:txBody>
          <a:bodyPr>
            <a:noAutofit/>
          </a:bodyPr>
          <a:lstStyle/>
          <a:p>
            <a:pPr algn="just"/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Слабкий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при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</a:t>
            </a:r>
            <a:r>
              <a:rPr lang="uk-UA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гічних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 не відзначається.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станах,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не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кмітливість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блискавична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у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uk-UA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новних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фізичних, фізіологічних і психічних функцій, зростає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дискомфорт.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uk-UA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реотипних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дій, які витісняють творчі, свідомі та довільні дії. Цей стан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якнайшвидше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2117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фази стресу за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Г.Сельє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трес: користь та шкідливість, причини, симптоми та лікування - Конек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4" y="1383958"/>
            <a:ext cx="7253416" cy="47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6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190" y="372349"/>
            <a:ext cx="10578479" cy="60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однозначного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ототожнюються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</a:t>
            </a:r>
            <a:r>
              <a:rPr lang="uk-UA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гої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стрес інтерпретується як емоції, оборонні реакції і процеси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поганого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1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та моделі стресу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Генетично-конституціональна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(Дж.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Фуллера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(генотипом)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ність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чинити опір стресу.</a:t>
            </a:r>
          </a:p>
        </p:txBody>
      </p:sp>
    </p:spTree>
    <p:extLst>
      <p:ext uri="{BB962C8B-B14F-4D97-AF65-F5344CB8AC3E}">
        <p14:creationId xmlns:p14="http://schemas.microsoft.com/office/powerpoint/2010/main" val="311499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diathesis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Парсона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заснована 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ефектах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передумовлюючих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Психодинамічна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заснована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Зігмунда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описав два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а)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сигналізуюча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передчуття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травматична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 причини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результуючих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З. Фрейд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психопатія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Психопатом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– так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експлозивної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збудливої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тії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взагалі, існує близько двох десятків різних варіантів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психопатії.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2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мозок людини безперервно діють різноманітні за кількістю і якістю подразники з внутрішнього і навколишнього середовищ. Виникнення несподіваної та напруженої ситуації призводить до порушення рівноваги між організмом і навколишнім середовищем. Наступає неспецифічна реакція організму у відповідь на цю ситуацію -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45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Н. G.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Wolff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аттитюдів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Басович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Грінкер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думку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ряду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 регулювання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9945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Модель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Mechanik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автором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бореться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прояви: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цілеспрямонаною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6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580768"/>
            <a:ext cx="10515600" cy="559619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Роттенберга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широко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нітних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 впливів, тоді як відмова від пошуку є важливою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цифічною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никненню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психосоматичних захворювань і підвищує стійкість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найрізноманітніших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сну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сновидінь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Роттенберг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понує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трактування механізмів творчості, а також механізмів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ряду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захворювань.</a:t>
            </a:r>
          </a:p>
        </p:txBody>
      </p:sp>
    </p:spTree>
    <p:extLst>
      <p:ext uri="{BB962C8B-B14F-4D97-AF65-F5344CB8AC3E}">
        <p14:creationId xmlns:p14="http://schemas.microsoft.com/office/powerpoint/2010/main" val="218624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124465"/>
            <a:ext cx="10515600" cy="5052498"/>
          </a:xfrm>
        </p:spPr>
        <p:txBody>
          <a:bodyPr>
            <a:normAutofit/>
          </a:bodyPr>
          <a:lstStyle/>
          <a:p>
            <a:pPr algn="just"/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Г.Сельє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засновником терміну «стрес».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резистентності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захисно-пристосувальних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згрупувати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-фактор»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ототожнюються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поганого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8093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Д/З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Завести щоденник. Написати 5 визначень «стрес», «стресор», «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еустрес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Охарактеризуйте моделі та теорії стресу: а)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конфліктів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б)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530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pPr algn="just" fontAlgn="base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стан психічної напруги, що виникає в процесі діяльності в найбільш складних і важких умовах. Життя часом стає суворою і безжалісною школою для людини. Виникаючі на нашому шляху труднощів (від дрібної проблеми до трагічної ситуації) викликають у нас емоційні реакції негативного типу, що супроводжуються цілою гамою фізіологічних і психологічних зрушень.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різні наукові підходи до розуміння стресу. Найбільш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популярною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теорія стресу, запропонована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канадським дослідником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угорськими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коренями Гансом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546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знати,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фізіологічні, психологічні, соціальні реакції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Ганса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описав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Уолтер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Кеннон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реакцією боротьби» або «втечі».</a:t>
            </a:r>
          </a:p>
        </p:txBody>
      </p:sp>
    </p:spTree>
    <p:extLst>
      <p:ext uri="{BB962C8B-B14F-4D97-AF65-F5344CB8AC3E}">
        <p14:creationId xmlns:p14="http://schemas.microsoft.com/office/powerpoint/2010/main" val="134325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21276"/>
            <a:ext cx="10925432" cy="5855687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1936 р.,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короткого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Ганса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«Синдром,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ушкоджувальними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агентами».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1936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1950-у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присвятою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страждає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стресів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(й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виліковуватися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ілюстровану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Фріцом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Ейхенбергом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втекти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США через карикатуру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Гітлера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біженця – класичний стрес).</a:t>
            </a:r>
          </a:p>
        </p:txBody>
      </p:sp>
    </p:spTree>
    <p:extLst>
      <p:ext uri="{BB962C8B-B14F-4D97-AF65-F5344CB8AC3E}">
        <p14:creationId xmlns:p14="http://schemas.microsoft.com/office/powerpoint/2010/main" val="109738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95416"/>
            <a:ext cx="10515600" cy="5781547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усього життя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намагався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 лад у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запроваджуючи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уточнюючи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позначення (зовнішнього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впливу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викликає стрес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придивився уважніше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 зростає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тивність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проводив над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Критична величина стресу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своя.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пропустити характерні ознаки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набли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жаємося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такого піку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1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Біографія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Ганс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(26.01.1907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16.10.1982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м. Комарно (Австро-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розвалу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клаптикової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 р.)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 Празького університету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1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25120" y="241918"/>
            <a:ext cx="7416800" cy="6158882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талановитою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Знав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Пробуджуючись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зранку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знав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розпочинати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знав яка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собою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тричі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одружений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дружина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втекла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утік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 щасливі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передвоєнній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-антифашист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емігрувати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океан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влаштувався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очолив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ській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клініці інфекційних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Сельє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слабкість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зниження апетиту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всіх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1950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(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вийшла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1936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відмовився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директора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експериментальної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Монреалі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 Інститут стресу.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69" y="0"/>
            <a:ext cx="3788899" cy="59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2980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1592</TotalTime>
  <Words>3033</Words>
  <Application>Microsoft Office PowerPoint</Application>
  <PresentationFormat>Широкий екран</PresentationFormat>
  <Paragraphs>65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8" baseType="lpstr">
      <vt:lpstr>Calibri</vt:lpstr>
      <vt:lpstr>Calibri Light</vt:lpstr>
      <vt:lpstr>Times New Roman</vt:lpstr>
      <vt:lpstr>Ретроспектива</vt:lpstr>
      <vt:lpstr>Тема 1. Стрес в історичному вимірі. </vt:lpstr>
      <vt:lpstr>Що таке стрес і навіщо він потрібен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Біографія Сельє</vt:lpstr>
      <vt:lpstr>Презентація PowerPoint</vt:lpstr>
      <vt:lpstr>Презентація PowerPoint</vt:lpstr>
      <vt:lpstr>Отже</vt:lpstr>
      <vt:lpstr>1.2. Сутність стресу, його види, ступені вираження та стадії розвитку</vt:lpstr>
      <vt:lpstr>Як людський організм реагує на стрес?</vt:lpstr>
      <vt:lpstr>Презентація PowerPoint</vt:lpstr>
      <vt:lpstr>Презентація PowerPoint</vt:lpstr>
      <vt:lpstr>Ганса Сеальє, стрес може бути і корисним, в тому випадку від «тонізує роботу організму і допомагає мобілізації захисних сил (враховуючи імунну систему). Для того щоб стрес прийняв характер еустрес, необхідна наявність певних умов</vt:lpstr>
      <vt:lpstr>В той же час при відсутності цих умов або ж при значній силі негативного впливу на організм, початковий стрес переходить в його шкідливу форму – дистрес. Цьому може допомагати ряд чинників як об’єктивного, так і суб’єктивного характеру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 сучасній науковій літературі термін «стрес» використовується принаймні в трьох значеннях:</vt:lpstr>
      <vt:lpstr>Ступені стресу: </vt:lpstr>
      <vt:lpstr>Три фази стресу за Г.Сельє</vt:lpstr>
      <vt:lpstr>Презентація PowerPoint</vt:lpstr>
      <vt:lpstr>Отже</vt:lpstr>
      <vt:lpstr>1.3. Теорії та моделі стресу</vt:lpstr>
      <vt:lpstr>Презентація PowerPoint</vt:lpstr>
      <vt:lpstr>Презентація PowerPoint</vt:lpstr>
      <vt:lpstr>Презентація PowerPoint</vt:lpstr>
      <vt:lpstr>Презентація PowerPoint</vt:lpstr>
      <vt:lpstr>Підсумок </vt:lpstr>
      <vt:lpstr>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Стрес в історичному вимірі. </dc:title>
  <dc:creator>Користувач</dc:creator>
  <cp:lastModifiedBy>Користувач</cp:lastModifiedBy>
  <cp:revision>30</cp:revision>
  <dcterms:created xsi:type="dcterms:W3CDTF">2025-02-13T06:57:41Z</dcterms:created>
  <dcterms:modified xsi:type="dcterms:W3CDTF">2025-02-17T19:04:27Z</dcterms:modified>
</cp:coreProperties>
</file>