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6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128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717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044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03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867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80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8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95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8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23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71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E48B-491C-4129-B1CA-ED0827957698}" type="datetimeFigureOut">
              <a:rPr lang="uk-UA" smtClean="0"/>
              <a:t>28.02.2025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75BD-4167-493B-9A4F-C41195D9C6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89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2972" y="51373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стресу. Стресори.</a:t>
            </a:r>
            <a:endParaRPr lang="uk-U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трес: користь та шкідливість, причини, симптоми та лікування - Конекс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36" y="187739"/>
            <a:ext cx="7542526" cy="501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21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092" y="230215"/>
            <a:ext cx="10515600" cy="804108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69234"/>
            <a:ext cx="10515600" cy="54414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вчених-дослідників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твердо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 реакцій на біологічні та фізичні впливи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запрограмовані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ДНК. Проблема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голодування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перепадів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час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гіподинамії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їдання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температурного комфорту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природою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А.П. Чехов «Смерть чиновника»: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страху перед генералом,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пчихнув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4511" y="245204"/>
            <a:ext cx="3558915" cy="759137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04341"/>
            <a:ext cx="10515600" cy="517262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соціогенних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помирають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інсульту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затягнулася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наших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пращурів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антибіотиків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обігрівачів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помирають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інфарктів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інсультів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онкологічних захворювань.</a:t>
            </a:r>
          </a:p>
        </p:txBody>
      </p:sp>
    </p:spTree>
    <p:extLst>
      <p:ext uri="{BB962C8B-B14F-4D97-AF65-F5344CB8AC3E}">
        <p14:creationId xmlns:p14="http://schemas.microsoft.com/office/powerpoint/2010/main" val="6134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233"/>
            <a:ext cx="10515600" cy="744147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 між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біологічною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природою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7920" y="1049494"/>
            <a:ext cx="4826000" cy="56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73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646" y="869429"/>
            <a:ext cx="10844134" cy="5802209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голову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навіюваністю.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програми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«неусвідомленими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життєвими принципами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і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досить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подальше життя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людини. Ці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 корисними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маленької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дорослішання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неадекватною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страшачи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сірим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бабаєм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маніяком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насолоду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природою.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64511" y="110292"/>
            <a:ext cx="3558915" cy="759137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45641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дисонансом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всупереч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підігравати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нелогічних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псевдологічні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картина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 самою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нашими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описав психолог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Фестингер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дисонансу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свідомості, яка описує світ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59579" y="230214"/>
            <a:ext cx="3334063" cy="83408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3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24262"/>
            <a:ext cx="10515600" cy="505270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Щербатих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знаємо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телефону, і нас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кілометрів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той же час нам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туземця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«прокляв»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ворожбит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табу.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туземця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навпаки,спокійно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«раціоналізація», «витіснення», людина забезпечує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недоторканною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94492" y="365125"/>
            <a:ext cx="2959308" cy="759137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9580" y="365125"/>
            <a:ext cx="3094220" cy="759137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64105"/>
            <a:ext cx="10515600" cy="481285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М.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Грановська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зне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цінюється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псевдорозумне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самоповаги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Витіснення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найбільш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витіснення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підсвідомість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неприємної інформації,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неприйнятного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мотиву.</a:t>
            </a:r>
          </a:p>
        </p:txBody>
      </p:sp>
    </p:spTree>
    <p:extLst>
      <p:ext uri="{BB962C8B-B14F-4D97-AF65-F5344CB8AC3E}">
        <p14:creationId xmlns:p14="http://schemas.microsoft.com/office/powerpoint/2010/main" val="153251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894" y="365125"/>
            <a:ext cx="3573905" cy="699177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5163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наннями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особистості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песимізм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песимістів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сходиться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їсь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 точки. Значне відхилення від неї відповідає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акцентуаціям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як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(маніакально-депресивний синдром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(ВНД).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спокоєм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7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9481" y="170253"/>
            <a:ext cx="3214141" cy="74414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63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світоглядні настанови особистості – політичні чи релігійні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епоху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соціальноекономічних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недавнього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час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у тих, у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ригідними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Будь-яка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догмам, носить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00545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9443" y="365125"/>
            <a:ext cx="2884357" cy="59424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139252"/>
            <a:ext cx="10749197" cy="5037711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метамоделі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вони явно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розчарувань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найрізноманітніше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т.д.), 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іншою мірою є у кожної людини, і потрібно намагатися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69626"/>
            <a:ext cx="10515600" cy="5607337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моментах, але все ж таки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 фізичної, психічної та соціальної складових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Абабков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приклад: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переломом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сильна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ознайомимось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прикладом 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наводить 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Щербатих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12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4392" y="365126"/>
            <a:ext cx="2809407" cy="669196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34322"/>
            <a:ext cx="10515600" cy="5142641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той же час простою схемою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Абрахама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Відповідно до цієї схеми, в міру реалізації «нижчих»,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«піраміди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стабільність, Фізіологічні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виділимо основні стреси.</a:t>
            </a:r>
          </a:p>
        </p:txBody>
      </p:sp>
    </p:spTree>
    <p:extLst>
      <p:ext uri="{BB962C8B-B14F-4D97-AF65-F5344CB8AC3E}">
        <p14:creationId xmlns:p14="http://schemas.microsoft.com/office/powerpoint/2010/main" val="406062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0" y="365125"/>
            <a:ext cx="3124200" cy="699177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064301"/>
            <a:ext cx="10974049" cy="56063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голодом, спрагою, нестачею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сну, неадекватною температурою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розумовою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фізичною втомою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надмірно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швидким темпом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 або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різкою зміною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страхами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страхом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страхом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Належності і любові.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 від моральної або фізичної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нерозді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кохання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престижу.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амбіції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нелюбою справою.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улюбленої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під впливом громадської думки, яка завжди відрізняється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консерватизмом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7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4570" y="140273"/>
            <a:ext cx="3079230" cy="579255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719528"/>
            <a:ext cx="10515600" cy="578620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неправильною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комунікацією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видаються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 взаємодії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несумісними</a:t>
            </a:r>
          </a:p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безперспективним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неврозу і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442" y="1109272"/>
            <a:ext cx="7728930" cy="366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29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4413" y="185244"/>
            <a:ext cx="2944318" cy="63921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824460"/>
            <a:ext cx="10515600" cy="5426438"/>
          </a:xfrm>
        </p:spPr>
        <p:txBody>
          <a:bodyPr>
            <a:normAutofit fontScale="925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Стрес від неадекватної реалізації умовних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рефлексів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посуди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обідом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 виділенням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шлункового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дверей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ліфтами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їздити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метро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перетворилися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клаустрофобію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агорафобію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4530" y="365125"/>
            <a:ext cx="3019269" cy="80410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69233"/>
            <a:ext cx="10515600" cy="50077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поводитися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часом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причина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розмиті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 або майбутньому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нав’язливий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спогад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епізоди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участь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згвалтування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здавалось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нешкідливих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епізодів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кшталт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прокручувати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епізод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багаторазово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стрес.</a:t>
            </a:r>
          </a:p>
        </p:txBody>
      </p:sp>
    </p:spTree>
    <p:extLst>
      <p:ext uri="{BB962C8B-B14F-4D97-AF65-F5344CB8AC3E}">
        <p14:creationId xmlns:p14="http://schemas.microsoft.com/office/powerpoint/2010/main" val="856036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4510" y="365125"/>
            <a:ext cx="2989289" cy="699177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112661"/>
          </a:xfrm>
        </p:spPr>
        <p:txBody>
          <a:bodyPr>
            <a:normAutofit/>
          </a:bodyPr>
          <a:lstStyle/>
          <a:p>
            <a:pPr algn="just"/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вболіванням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багатократно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оживляючи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піщинки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піщаному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вічностями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пройшла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наступила.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7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тання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часу: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брак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улюблені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лкування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сім’єю;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постійні запізнення;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відсутність чіткого плану часу;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невміння делегувати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 іншим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німають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час;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41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472" y="989351"/>
            <a:ext cx="10154013" cy="428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33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494675"/>
            <a:ext cx="10515600" cy="5682288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дисонансом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71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Об’єктивні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виникнення стресу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 групи: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люди,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сіди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недбайливі підлеглі);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травми).</a:t>
            </a:r>
          </a:p>
        </p:txBody>
      </p:sp>
    </p:spTree>
    <p:extLst>
      <p:ext uri="{BB962C8B-B14F-4D97-AF65-F5344CB8AC3E}">
        <p14:creationId xmlns:p14="http://schemas.microsoft.com/office/powerpoint/2010/main" val="23441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434715"/>
            <a:ext cx="10515600" cy="57422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солдатами-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новобранцями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імітувалася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 аварії і вимушеної посадки літака. Перед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підйо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борт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вручена для 10-хвилинного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брошура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вдягнув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рятівний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парашут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кілометри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один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пропелерів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перестав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крутитися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через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навушники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неполадки.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солдатам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неначебто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крізь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навушники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пілота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наземними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неподалік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аеродрому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полосу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з’їжджаються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пролунав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океані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приземлився на аеродромі.</a:t>
            </a:r>
          </a:p>
        </p:txBody>
      </p:sp>
    </p:spTree>
    <p:extLst>
      <p:ext uri="{BB962C8B-B14F-4D97-AF65-F5344CB8AC3E}">
        <p14:creationId xmlns:p14="http://schemas.microsoft.com/office/powerpoint/2010/main" val="327680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24656"/>
            <a:ext cx="10515600" cy="5652307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катаклізмам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речі, події, які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все ж таки,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наших думок,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наша доля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модифіковані свідомістю.</a:t>
            </a:r>
          </a:p>
        </p:txBody>
      </p:sp>
    </p:spTree>
    <p:extLst>
      <p:ext uri="{BB962C8B-B14F-4D97-AF65-F5344CB8AC3E}">
        <p14:creationId xmlns:p14="http://schemas.microsoft.com/office/powerpoint/2010/main" val="2217521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54636"/>
            <a:ext cx="10515600" cy="5622327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квартира,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робота: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озонового шару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(які надмірно повчають і опікують дітей); дружини (які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статньо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коханки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коханці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палко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 любов).</a:t>
            </a:r>
          </a:p>
        </p:txBody>
      </p:sp>
    </p:spTree>
    <p:extLst>
      <p:ext uri="{BB962C8B-B14F-4D97-AF65-F5344CB8AC3E}">
        <p14:creationId xmlns:p14="http://schemas.microsoft.com/office/powerpoint/2010/main" val="161494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54636"/>
            <a:ext cx="10515600" cy="56223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незнайомими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дружина,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батьки, секс,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т.д.).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рівностатусні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колеги, клієнти) та ієрархічні відносини (керівники, підлеглі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напланованого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квартиру,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витрати, високий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 кредиту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політика: невигідне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штрафи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096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84616"/>
            <a:ext cx="10515600" cy="5592347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Надзвичайні обставини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Будь-які надзвичайні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 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потенційними джерелами стресів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катаклізмів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 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надзвичайні ситуації (техногенні: ремонт, ДТП,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Чорнобиль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катастрофа;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ураган,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іспит, публічний виступ); 2. Кримінал: 1) економічний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пограбування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ров’ю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гідності (напад хуліганів, побої,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згвалтування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3.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гострі захворювання, хронічні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4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94872"/>
            <a:ext cx="10515600" cy="59820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оніміли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дивно. Дивно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льотний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інсценування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вижити.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об’єктивних, скільки від суб’єктивних чинників, від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Будь-яка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самої ситуації та ступінь її об’єктивної загрози. Важливим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двійки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одними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074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02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роботах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 вказується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таких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умов, що розвивають стрес: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19133"/>
            <a:ext cx="10515600" cy="51865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іммобілізації; дефіциту часу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порушення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ритмів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змінення умов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 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динамічного стереотипу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Ю.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іншій мірі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вносить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іммобілізації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вкластись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відпущений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режиму сну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доводиться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широким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9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614597"/>
            <a:ext cx="10515600" cy="556236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Kanner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D., Coyne J. С, Schaefer C, Lazarus R. S., 1981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зробила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роду переворот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божеволіють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трагедій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обговорювалися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Kanner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співавторами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фруструючі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Іноді повсякденні труднощі розглядаються як ще більш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дрібні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 події, що володіють високою ймовірністю виникнення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житті індивіда.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77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Kanner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співавтори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зустрічаються проблеми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стрес на роботі,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грошові турботи,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оплата податків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8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реєструвати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категоризувати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Lettner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1994)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міжособистісні та соціальні стресори (конфлікти в сім’ї,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тертя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сусідами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лицемірство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рольові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– бути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домогосподаркою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8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344774"/>
            <a:ext cx="10515600" cy="5832189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постійною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друга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викликатись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короткотривалими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жорсткими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динамічними</a:t>
            </a:r>
          </a:p>
        </p:txBody>
      </p:sp>
    </p:spTree>
    <p:extLst>
      <p:ext uri="{BB962C8B-B14F-4D97-AF65-F5344CB8AC3E}">
        <p14:creationId xmlns:p14="http://schemas.microsoft.com/office/powerpoint/2010/main" val="1500456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3638</Words>
  <Application>Microsoft Office PowerPoint</Application>
  <PresentationFormat>Широкий екран</PresentationFormat>
  <Paragraphs>134</Paragraphs>
  <Slides>33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Тема Office</vt:lpstr>
      <vt:lpstr>Тема 3. Причини стресу. Стресори.</vt:lpstr>
      <vt:lpstr>Презентація PowerPoint</vt:lpstr>
      <vt:lpstr>Презентація PowerPoint</vt:lpstr>
      <vt:lpstr>Презентація PowerPoint</vt:lpstr>
      <vt:lpstr>В роботах вчених вказується значення таких умов, що розвивають стрес:</vt:lpstr>
      <vt:lpstr>Презентація PowerPoint</vt:lpstr>
      <vt:lpstr>A. Kanner і співавтори в якості повсякденних стресових навантажень виділяють наступні, що найбільш часто зустрічаються проблеми:</vt:lpstr>
      <vt:lpstr>Повсякденні труднощі можна реєструвати і категоризувати звичайними поняттями (К. Lettner, 1994)</vt:lpstr>
      <vt:lpstr>Презентація PowerPoint</vt:lpstr>
      <vt:lpstr>Розглянемо окремо кожну причину стресу.</vt:lpstr>
      <vt:lpstr>продовження</vt:lpstr>
      <vt:lpstr>Протиріччя між біологічною природою людини та її соціальними функціями як джерелами стресу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продовження</vt:lpstr>
      <vt:lpstr>Ознаки того, що людина відчуває стреси саме від неефективного використання часу:</vt:lpstr>
      <vt:lpstr>Презентація PowerPoint</vt:lpstr>
      <vt:lpstr>Презентація PowerPoint</vt:lpstr>
      <vt:lpstr>1.2. Об’єктивні причини виникнення стресу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Причини стресу. Стресори.</dc:title>
  <dc:creator>Користувач</dc:creator>
  <cp:lastModifiedBy>Користувач</cp:lastModifiedBy>
  <cp:revision>28</cp:revision>
  <dcterms:created xsi:type="dcterms:W3CDTF">2025-02-23T20:31:43Z</dcterms:created>
  <dcterms:modified xsi:type="dcterms:W3CDTF">2025-02-28T12:48:55Z</dcterms:modified>
</cp:coreProperties>
</file>